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2"/>
  </p:notesMasterIdLst>
  <p:sldIdLst>
    <p:sldId id="266" r:id="rId2"/>
    <p:sldId id="267" r:id="rId3"/>
    <p:sldId id="269" r:id="rId4"/>
    <p:sldId id="268" r:id="rId5"/>
    <p:sldId id="260" r:id="rId6"/>
    <p:sldId id="272" r:id="rId7"/>
    <p:sldId id="274" r:id="rId8"/>
    <p:sldId id="270" r:id="rId9"/>
    <p:sldId id="277" r:id="rId10"/>
    <p:sldId id="278" r:id="rId11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3"/>
      <p:bold r:id="rId14"/>
      <p:italic r:id="rId15"/>
      <p:boldItalic r:id="rId16"/>
    </p:embeddedFont>
    <p:embeddedFont>
      <p:font typeface="Georgia Pro" panose="02040502050405020303" pitchFamily="18" charset="0"/>
      <p:regular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" initials="A" lastIdx="1" clrIdx="0">
    <p:extLst>
      <p:ext uri="{19B8F6BF-5375-455C-9EA6-DF929625EA0E}">
        <p15:presenceInfo xmlns:p15="http://schemas.microsoft.com/office/powerpoint/2012/main" userId="A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3DD"/>
    <a:srgbClr val="FFFFFF"/>
    <a:srgbClr val="F1F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9045A-3313-4144-BD7C-E3163BFBF18F}" v="493" dt="2021-08-07T19:34:19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4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4299045A-3313-4144-BD7C-E3163BFBF18F}"/>
    <pc:docChg chg="undo redo custSel addSld delSld modSld sldOrd">
      <pc:chgData name="Alla" userId="bad96ab6-5253-4430-8be5-67af7205d973" providerId="ADAL" clId="{4299045A-3313-4144-BD7C-E3163BFBF18F}" dt="2021-08-07T19:34:19.215" v="825"/>
      <pc:docMkLst>
        <pc:docMk/>
      </pc:docMkLst>
      <pc:sldChg chg="modSp del modNotes">
        <pc:chgData name="Alla" userId="bad96ab6-5253-4430-8be5-67af7205d973" providerId="ADAL" clId="{4299045A-3313-4144-BD7C-E3163BFBF18F}" dt="2021-07-10T21:24:43.948" v="8" actId="47"/>
        <pc:sldMkLst>
          <pc:docMk/>
          <pc:sldMk cId="0" sldId="256"/>
        </pc:sldMkLst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6"/>
            <ac:spMk id="63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6"/>
            <ac:spMk id="64" creationId="{00000000-0000-0000-0000-000000000000}"/>
          </ac:spMkLst>
        </pc:spChg>
      </pc:sldChg>
      <pc:sldChg chg="modSp del modNotes">
        <pc:chgData name="Alla" userId="bad96ab6-5253-4430-8be5-67af7205d973" providerId="ADAL" clId="{4299045A-3313-4144-BD7C-E3163BFBF18F}" dt="2021-07-10T21:24:34.444" v="7" actId="47"/>
        <pc:sldMkLst>
          <pc:docMk/>
          <pc:sldMk cId="0" sldId="257"/>
        </pc:sldMkLst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7"/>
            <ac:spMk id="71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7"/>
            <ac:spMk id="72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7"/>
            <ac:spMk id="73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7"/>
            <ac:spMk id="74" creationId="{00000000-0000-0000-0000-000000000000}"/>
          </ac:spMkLst>
        </pc:spChg>
      </pc:sldChg>
      <pc:sldChg chg="addSp delSp modSp add del mod ord addAnim delAnim modAnim modNotes">
        <pc:chgData name="Alla" userId="bad96ab6-5253-4430-8be5-67af7205d973" providerId="ADAL" clId="{4299045A-3313-4144-BD7C-E3163BFBF18F}" dt="2021-07-10T21:36:03.672" v="56" actId="47"/>
        <pc:sldMkLst>
          <pc:docMk/>
          <pc:sldMk cId="0" sldId="258"/>
        </pc:sldMkLst>
        <pc:spChg chg="add del mod">
          <ac:chgData name="Alla" userId="bad96ab6-5253-4430-8be5-67af7205d973" providerId="ADAL" clId="{4299045A-3313-4144-BD7C-E3163BFBF18F}" dt="2021-07-10T21:33:13.749" v="30"/>
          <ac:spMkLst>
            <pc:docMk/>
            <pc:sldMk cId="0" sldId="258"/>
            <ac:spMk id="6" creationId="{40C4E176-12A2-4B9E-A8FB-21C38046CFF1}"/>
          </ac:spMkLst>
        </pc:spChg>
        <pc:spChg chg="add mod">
          <ac:chgData name="Alla" userId="bad96ab6-5253-4430-8be5-67af7205d973" providerId="ADAL" clId="{4299045A-3313-4144-BD7C-E3163BFBF18F}" dt="2021-07-10T21:33:20.465" v="31"/>
          <ac:spMkLst>
            <pc:docMk/>
            <pc:sldMk cId="0" sldId="258"/>
            <ac:spMk id="7" creationId="{CAF6D714-4609-49EC-9EEF-AAC713F85B10}"/>
          </ac:spMkLst>
        </pc:spChg>
        <pc:spChg chg="add mod">
          <ac:chgData name="Alla" userId="bad96ab6-5253-4430-8be5-67af7205d973" providerId="ADAL" clId="{4299045A-3313-4144-BD7C-E3163BFBF18F}" dt="2021-07-10T21:33:40.680" v="34"/>
          <ac:spMkLst>
            <pc:docMk/>
            <pc:sldMk cId="0" sldId="258"/>
            <ac:spMk id="8" creationId="{75F77E18-3554-4A66-B851-A03FF93D82C2}"/>
          </ac:spMkLst>
        </pc:spChg>
        <pc:spChg chg="mod">
          <ac:chgData name="Alla" userId="bad96ab6-5253-4430-8be5-67af7205d973" providerId="ADAL" clId="{4299045A-3313-4144-BD7C-E3163BFBF18F}" dt="2021-07-10T21:35:51.116" v="55" actId="5793"/>
          <ac:spMkLst>
            <pc:docMk/>
            <pc:sldMk cId="0" sldId="258"/>
            <ac:spMk id="79" creationId="{00000000-0000-0000-0000-000000000000}"/>
          </ac:spMkLst>
        </pc:spChg>
        <pc:spChg chg="del mod">
          <ac:chgData name="Alla" userId="bad96ab6-5253-4430-8be5-67af7205d973" providerId="ADAL" clId="{4299045A-3313-4144-BD7C-E3163BFBF18F}" dt="2021-07-10T21:30:43.821" v="13" actId="12084"/>
          <ac:spMkLst>
            <pc:docMk/>
            <pc:sldMk cId="0" sldId="258"/>
            <ac:spMk id="80" creationId="{00000000-0000-0000-0000-000000000000}"/>
          </ac:spMkLst>
        </pc:spChg>
        <pc:graphicFrameChg chg="add mod modGraphic">
          <ac:chgData name="Alla" userId="bad96ab6-5253-4430-8be5-67af7205d973" providerId="ADAL" clId="{4299045A-3313-4144-BD7C-E3163BFBF18F}" dt="2021-07-10T21:32:43.464" v="26"/>
          <ac:graphicFrameMkLst>
            <pc:docMk/>
            <pc:sldMk cId="0" sldId="258"/>
            <ac:graphicFrameMk id="2" creationId="{AFE7B7AD-99CF-4E75-A504-268ED2C4DE21}"/>
          </ac:graphicFrameMkLst>
        </pc:graphicFrameChg>
        <pc:picChg chg="add mod">
          <ac:chgData name="Alla" userId="bad96ab6-5253-4430-8be5-67af7205d973" providerId="ADAL" clId="{4299045A-3313-4144-BD7C-E3163BFBF18F}" dt="2021-07-10T21:33:40.680" v="34"/>
          <ac:picMkLst>
            <pc:docMk/>
            <pc:sldMk cId="0" sldId="258"/>
            <ac:picMk id="9" creationId="{7A52C3D4-D5C5-4835-9F8C-184D464A947D}"/>
          </ac:picMkLst>
        </pc:picChg>
        <pc:picChg chg="add del mod">
          <ac:chgData name="Alla" userId="bad96ab6-5253-4430-8be5-67af7205d973" providerId="ADAL" clId="{4299045A-3313-4144-BD7C-E3163BFBF18F}" dt="2021-07-10T21:34:32.758" v="37" actId="478"/>
          <ac:picMkLst>
            <pc:docMk/>
            <pc:sldMk cId="0" sldId="258"/>
            <ac:picMk id="81" creationId="{00000000-0000-0000-0000-000000000000}"/>
          </ac:picMkLst>
        </pc:picChg>
      </pc:sldChg>
      <pc:sldChg chg="addSp delSp modSp del mod modNotes">
        <pc:chgData name="Alla" userId="bad96ab6-5253-4430-8be5-67af7205d973" providerId="ADAL" clId="{4299045A-3313-4144-BD7C-E3163BFBF18F}" dt="2021-07-10T21:54:31.632" v="185" actId="47"/>
        <pc:sldMkLst>
          <pc:docMk/>
          <pc:sldMk cId="0" sldId="259"/>
        </pc:sldMkLst>
        <pc:spChg chg="add mod">
          <ac:chgData name="Alla" userId="bad96ab6-5253-4430-8be5-67af7205d973" providerId="ADAL" clId="{4299045A-3313-4144-BD7C-E3163BFBF18F}" dt="2021-07-10T21:46:29.741" v="83"/>
          <ac:spMkLst>
            <pc:docMk/>
            <pc:sldMk cId="0" sldId="259"/>
            <ac:spMk id="5" creationId="{DC59BC6C-C3C0-474D-9454-3E50A2BFA0EB}"/>
          </ac:spMkLst>
        </pc:spChg>
        <pc:spChg chg="del">
          <ac:chgData name="Alla" userId="bad96ab6-5253-4430-8be5-67af7205d973" providerId="ADAL" clId="{4299045A-3313-4144-BD7C-E3163BFBF18F}" dt="2021-07-10T21:36:28.247" v="57" actId="12084"/>
          <ac:spMkLst>
            <pc:docMk/>
            <pc:sldMk cId="0" sldId="259"/>
            <ac:spMk id="86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59"/>
            <ac:spMk id="87" creationId="{00000000-0000-0000-0000-000000000000}"/>
          </ac:spMkLst>
        </pc:spChg>
        <pc:graphicFrameChg chg="add mod modGraphic">
          <ac:chgData name="Alla" userId="bad96ab6-5253-4430-8be5-67af7205d973" providerId="ADAL" clId="{4299045A-3313-4144-BD7C-E3163BFBF18F}" dt="2021-07-10T21:47:45.073" v="96"/>
          <ac:graphicFrameMkLst>
            <pc:docMk/>
            <pc:sldMk cId="0" sldId="259"/>
            <ac:graphicFrameMk id="2" creationId="{0E0D6A9F-1ABB-43C3-89F3-FE3F330C1645}"/>
          </ac:graphicFrameMkLst>
        </pc:graphicFrameChg>
      </pc:sldChg>
      <pc:sldChg chg="addSp delSp modSp mod modNotes">
        <pc:chgData name="Alla" userId="bad96ab6-5253-4430-8be5-67af7205d973" providerId="ADAL" clId="{4299045A-3313-4144-BD7C-E3163BFBF18F}" dt="2021-08-07T19:34:19.215" v="825"/>
        <pc:sldMkLst>
          <pc:docMk/>
          <pc:sldMk cId="0" sldId="260"/>
        </pc:sldMkLst>
        <pc:spChg chg="add mod">
          <ac:chgData name="Alla" userId="bad96ab6-5253-4430-8be5-67af7205d973" providerId="ADAL" clId="{4299045A-3313-4144-BD7C-E3163BFBF18F}" dt="2021-07-10T22:05:55.941" v="239" actId="14100"/>
          <ac:spMkLst>
            <pc:docMk/>
            <pc:sldMk cId="0" sldId="260"/>
            <ac:spMk id="4" creationId="{ABA85B75-7CE0-40A1-A607-2F26DDE025A2}"/>
          </ac:spMkLst>
        </pc:spChg>
        <pc:spChg chg="add del mod">
          <ac:chgData name="Alla" userId="bad96ab6-5253-4430-8be5-67af7205d973" providerId="ADAL" clId="{4299045A-3313-4144-BD7C-E3163BFBF18F}" dt="2021-07-25T01:23:09.956" v="767" actId="478"/>
          <ac:spMkLst>
            <pc:docMk/>
            <pc:sldMk cId="0" sldId="260"/>
            <ac:spMk id="6" creationId="{D56765C3-BED9-40DC-BA81-23C5FA45815E}"/>
          </ac:spMkLst>
        </pc:spChg>
        <pc:spChg chg="del mod">
          <ac:chgData name="Alla" userId="bad96ab6-5253-4430-8be5-67af7205d973" providerId="ADAL" clId="{4299045A-3313-4144-BD7C-E3163BFBF18F}" dt="2021-07-10T22:07:52.456" v="248" actId="12084"/>
          <ac:spMkLst>
            <pc:docMk/>
            <pc:sldMk cId="0" sldId="260"/>
            <ac:spMk id="92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8-07T19:34:19.215" v="825"/>
          <ac:spMkLst>
            <pc:docMk/>
            <pc:sldMk cId="0" sldId="260"/>
            <ac:spMk id="93" creationId="{00000000-0000-0000-0000-000000000000}"/>
          </ac:spMkLst>
        </pc:spChg>
        <pc:graphicFrameChg chg="add mod modGraphic">
          <ac:chgData name="Alla" userId="bad96ab6-5253-4430-8be5-67af7205d973" providerId="ADAL" clId="{4299045A-3313-4144-BD7C-E3163BFBF18F}" dt="2021-07-28T20:24:23.393" v="814" actId="2085"/>
          <ac:graphicFrameMkLst>
            <pc:docMk/>
            <pc:sldMk cId="0" sldId="260"/>
            <ac:graphicFrameMk id="2" creationId="{BF9EEDC0-EF9B-4850-ABED-E6D47E75CC9A}"/>
          </ac:graphicFrameMkLst>
        </pc:graphicFrameChg>
        <pc:picChg chg="add del mod">
          <ac:chgData name="Alla" userId="bad96ab6-5253-4430-8be5-67af7205d973" providerId="ADAL" clId="{4299045A-3313-4144-BD7C-E3163BFBF18F}" dt="2021-07-25T01:23:09.956" v="767" actId="478"/>
          <ac:picMkLst>
            <pc:docMk/>
            <pc:sldMk cId="0" sldId="260"/>
            <ac:picMk id="7" creationId="{3EF49289-AB50-437D-BC09-744263CAF2C0}"/>
          </ac:picMkLst>
        </pc:picChg>
      </pc:sldChg>
      <pc:sldChg chg="addSp modSp del modNotes">
        <pc:chgData name="Alla" userId="bad96ab6-5253-4430-8be5-67af7205d973" providerId="ADAL" clId="{4299045A-3313-4144-BD7C-E3163BFBF18F}" dt="2021-07-10T22:18:26.915" v="383" actId="47"/>
        <pc:sldMkLst>
          <pc:docMk/>
          <pc:sldMk cId="0" sldId="261"/>
        </pc:sldMkLst>
        <pc:spChg chg="add mod">
          <ac:chgData name="Alla" userId="bad96ab6-5253-4430-8be5-67af7205d973" providerId="ADAL" clId="{4299045A-3313-4144-BD7C-E3163BFBF18F}" dt="2021-07-10T22:10:58.987" v="262"/>
          <ac:spMkLst>
            <pc:docMk/>
            <pc:sldMk cId="0" sldId="261"/>
            <ac:spMk id="4" creationId="{D6BF954E-7A93-41D3-889C-DEDF0584DD35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61"/>
            <ac:spMk id="99" creationId="{00000000-0000-0000-0000-000000000000}"/>
          </ac:spMkLst>
        </pc:spChg>
        <pc:picChg chg="add mod">
          <ac:chgData name="Alla" userId="bad96ab6-5253-4430-8be5-67af7205d973" providerId="ADAL" clId="{4299045A-3313-4144-BD7C-E3163BFBF18F}" dt="2021-07-10T22:10:58.987" v="262"/>
          <ac:picMkLst>
            <pc:docMk/>
            <pc:sldMk cId="0" sldId="261"/>
            <ac:picMk id="5" creationId="{7936AD40-6E4F-4061-920F-9579C5F71E2A}"/>
          </ac:picMkLst>
        </pc:picChg>
      </pc:sldChg>
      <pc:sldChg chg="modSp del mod modNotes">
        <pc:chgData name="Alla" userId="bad96ab6-5253-4430-8be5-67af7205d973" providerId="ADAL" clId="{4299045A-3313-4144-BD7C-E3163BFBF18F}" dt="2021-07-10T22:24:20.995" v="501" actId="47"/>
        <pc:sldMkLst>
          <pc:docMk/>
          <pc:sldMk cId="0" sldId="262"/>
        </pc:sldMkLst>
        <pc:spChg chg="mod">
          <ac:chgData name="Alla" userId="bad96ab6-5253-4430-8be5-67af7205d973" providerId="ADAL" clId="{4299045A-3313-4144-BD7C-E3163BFBF18F}" dt="2021-07-10T22:22:48.363" v="494" actId="12"/>
          <ac:spMkLst>
            <pc:docMk/>
            <pc:sldMk cId="0" sldId="262"/>
            <ac:spMk id="104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62"/>
            <ac:spMk id="105" creationId="{00000000-0000-0000-0000-000000000000}"/>
          </ac:spMkLst>
        </pc:spChg>
      </pc:sldChg>
      <pc:sldChg chg="modSp add del mod modNotes">
        <pc:chgData name="Alla" userId="bad96ab6-5253-4430-8be5-67af7205d973" providerId="ADAL" clId="{4299045A-3313-4144-BD7C-E3163BFBF18F}" dt="2021-07-10T22:05:24.047" v="236" actId="47"/>
        <pc:sldMkLst>
          <pc:docMk/>
          <pc:sldMk cId="0" sldId="263"/>
        </pc:sldMkLst>
        <pc:spChg chg="mod">
          <ac:chgData name="Alla" userId="bad96ab6-5253-4430-8be5-67af7205d973" providerId="ADAL" clId="{4299045A-3313-4144-BD7C-E3163BFBF18F}" dt="2021-07-10T21:59:51.493" v="188" actId="5793"/>
          <ac:spMkLst>
            <pc:docMk/>
            <pc:sldMk cId="0" sldId="263"/>
            <ac:spMk id="110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63"/>
            <ac:spMk id="111" creationId="{00000000-0000-0000-0000-000000000000}"/>
          </ac:spMkLst>
        </pc:spChg>
      </pc:sldChg>
      <pc:sldChg chg="addSp delSp modSp del mod modClrScheme chgLayout modNotes">
        <pc:chgData name="Alla" userId="bad96ab6-5253-4430-8be5-67af7205d973" providerId="ADAL" clId="{4299045A-3313-4144-BD7C-E3163BFBF18F}" dt="2021-07-10T22:39:52.827" v="633" actId="47"/>
        <pc:sldMkLst>
          <pc:docMk/>
          <pc:sldMk cId="0" sldId="264"/>
        </pc:sldMkLst>
        <pc:spChg chg="add del mod">
          <ac:chgData name="Alla" userId="bad96ab6-5253-4430-8be5-67af7205d973" providerId="ADAL" clId="{4299045A-3313-4144-BD7C-E3163BFBF18F}" dt="2021-07-10T22:35:19.364" v="617"/>
          <ac:spMkLst>
            <pc:docMk/>
            <pc:sldMk cId="0" sldId="264"/>
            <ac:spMk id="10" creationId="{8C200B04-1FAF-4556-9F1F-98E66FC6C389}"/>
          </ac:spMkLst>
        </pc:spChg>
        <pc:spChg chg="add del">
          <ac:chgData name="Alla" userId="bad96ab6-5253-4430-8be5-67af7205d973" providerId="ADAL" clId="{4299045A-3313-4144-BD7C-E3163BFBF18F}" dt="2021-07-10T22:35:26.477" v="620" actId="26606"/>
          <ac:spMkLst>
            <pc:docMk/>
            <pc:sldMk cId="0" sldId="264"/>
            <ac:spMk id="116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2:35:26.477" v="620" actId="26606"/>
          <ac:spMkLst>
            <pc:docMk/>
            <pc:sldMk cId="0" sldId="264"/>
            <ac:spMk id="117" creationId="{00000000-0000-0000-0000-000000000000}"/>
          </ac:spMkLst>
        </pc:spChg>
        <pc:graphicFrameChg chg="add del">
          <ac:chgData name="Alla" userId="bad96ab6-5253-4430-8be5-67af7205d973" providerId="ADAL" clId="{4299045A-3313-4144-BD7C-E3163BFBF18F}" dt="2021-07-10T22:35:08.716" v="614" actId="26606"/>
          <ac:graphicFrameMkLst>
            <pc:docMk/>
            <pc:sldMk cId="0" sldId="264"/>
            <ac:graphicFrameMk id="119" creationId="{45FD5FF7-D1B5-42BC-B492-BDF7FD9B9F03}"/>
          </ac:graphicFrameMkLst>
        </pc:graphicFrameChg>
        <pc:graphicFrameChg chg="add del">
          <ac:chgData name="Alla" userId="bad96ab6-5253-4430-8be5-67af7205d973" providerId="ADAL" clId="{4299045A-3313-4144-BD7C-E3163BFBF18F}" dt="2021-07-10T22:35:20.792" v="618" actId="26606"/>
          <ac:graphicFrameMkLst>
            <pc:docMk/>
            <pc:sldMk cId="0" sldId="264"/>
            <ac:graphicFrameMk id="120" creationId="{45FD5FF7-D1B5-42BC-B492-BDF7FD9B9F03}"/>
          </ac:graphicFrameMkLst>
        </pc:graphicFrameChg>
        <pc:graphicFrameChg chg="add mod modGraphic">
          <ac:chgData name="Alla" userId="bad96ab6-5253-4430-8be5-67af7205d973" providerId="ADAL" clId="{4299045A-3313-4144-BD7C-E3163BFBF18F}" dt="2021-07-10T22:38:39.239" v="626"/>
          <ac:graphicFrameMkLst>
            <pc:docMk/>
            <pc:sldMk cId="0" sldId="264"/>
            <ac:graphicFrameMk id="121" creationId="{5ED49C30-C0E1-48FF-877A-CF3D4BB1770D}"/>
          </ac:graphicFrameMkLst>
        </pc:graphicFrameChg>
        <pc:picChg chg="add del mod">
          <ac:chgData name="Alla" userId="bad96ab6-5253-4430-8be5-67af7205d973" providerId="ADAL" clId="{4299045A-3313-4144-BD7C-E3163BFBF18F}" dt="2021-07-10T22:34:57.241" v="612" actId="478"/>
          <ac:picMkLst>
            <pc:docMk/>
            <pc:sldMk cId="0" sldId="264"/>
            <ac:picMk id="3" creationId="{654966B1-EC6B-44B3-8852-D43DFB1CDC68}"/>
          </ac:picMkLst>
        </pc:picChg>
        <pc:picChg chg="add del mod">
          <ac:chgData name="Alla" userId="bad96ab6-5253-4430-8be5-67af7205d973" providerId="ADAL" clId="{4299045A-3313-4144-BD7C-E3163BFBF18F}" dt="2021-07-10T22:34:53.976" v="611" actId="478"/>
          <ac:picMkLst>
            <pc:docMk/>
            <pc:sldMk cId="0" sldId="264"/>
            <ac:picMk id="5" creationId="{4ED39603-B130-4095-9247-CFAFE51A52F7}"/>
          </ac:picMkLst>
        </pc:picChg>
        <pc:picChg chg="add del mod">
          <ac:chgData name="Alla" userId="bad96ab6-5253-4430-8be5-67af7205d973" providerId="ADAL" clId="{4299045A-3313-4144-BD7C-E3163BFBF18F}" dt="2021-07-10T22:35:19.364" v="617"/>
          <ac:picMkLst>
            <pc:docMk/>
            <pc:sldMk cId="0" sldId="264"/>
            <ac:picMk id="11" creationId="{3EB07906-D398-4114-AB51-41746104F6A8}"/>
          </ac:picMkLst>
        </pc:picChg>
      </pc:sldChg>
      <pc:sldChg chg="modSp del mod modNotes">
        <pc:chgData name="Alla" userId="bad96ab6-5253-4430-8be5-67af7205d973" providerId="ADAL" clId="{4299045A-3313-4144-BD7C-E3163BFBF18F}" dt="2021-07-10T22:43:32.125" v="752" actId="47"/>
        <pc:sldMkLst>
          <pc:docMk/>
          <pc:sldMk cId="0" sldId="265"/>
        </pc:sldMkLst>
        <pc:spChg chg="mod">
          <ac:chgData name="Alla" userId="bad96ab6-5253-4430-8be5-67af7205d973" providerId="ADAL" clId="{4299045A-3313-4144-BD7C-E3163BFBF18F}" dt="2021-07-10T21:23:45.463" v="0"/>
          <ac:spMkLst>
            <pc:docMk/>
            <pc:sldMk cId="0" sldId="265"/>
            <ac:spMk id="122" creationId="{00000000-0000-0000-0000-000000000000}"/>
          </ac:spMkLst>
        </pc:spChg>
        <pc:spChg chg="mod">
          <ac:chgData name="Alla" userId="bad96ab6-5253-4430-8be5-67af7205d973" providerId="ADAL" clId="{4299045A-3313-4144-BD7C-E3163BFBF18F}" dt="2021-07-10T22:25:42.409" v="513" actId="27636"/>
          <ac:spMkLst>
            <pc:docMk/>
            <pc:sldMk cId="0" sldId="265"/>
            <ac:spMk id="123" creationId="{00000000-0000-0000-0000-000000000000}"/>
          </ac:spMkLst>
        </pc:spChg>
      </pc:sldChg>
      <pc:sldChg chg="addSp delSp modSp add mod">
        <pc:chgData name="Alla" userId="bad96ab6-5253-4430-8be5-67af7205d973" providerId="ADAL" clId="{4299045A-3313-4144-BD7C-E3163BFBF18F}" dt="2021-08-07T19:34:19.215" v="825"/>
        <pc:sldMkLst>
          <pc:docMk/>
          <pc:sldMk cId="0" sldId="266"/>
        </pc:sldMkLst>
        <pc:spChg chg="mod">
          <ac:chgData name="Alla" userId="bad96ab6-5253-4430-8be5-67af7205d973" providerId="ADAL" clId="{4299045A-3313-4144-BD7C-E3163BFBF18F}" dt="2021-07-28T19:44:44.559" v="813" actId="20577"/>
          <ac:spMkLst>
            <pc:docMk/>
            <pc:sldMk cId="0" sldId="266"/>
            <ac:spMk id="6" creationId="{6EBF5FC3-C6B5-44AC-AF8E-ECE06637A254}"/>
          </ac:spMkLst>
        </pc:spChg>
        <pc:spChg chg="add del">
          <ac:chgData name="Alla" userId="bad96ab6-5253-4430-8be5-67af7205d973" providerId="ADAL" clId="{4299045A-3313-4144-BD7C-E3163BFBF18F}" dt="2021-07-25T01:22:43.742" v="763" actId="478"/>
          <ac:spMkLst>
            <pc:docMk/>
            <pc:sldMk cId="0" sldId="266"/>
            <ac:spMk id="7" creationId="{DEE5FEFB-C088-448C-9CE7-13BA938A6978}"/>
          </ac:spMkLst>
        </pc:spChg>
        <pc:spChg chg="mod">
          <ac:chgData name="Alla" userId="bad96ab6-5253-4430-8be5-67af7205d973" providerId="ADAL" clId="{4299045A-3313-4144-BD7C-E3163BFBF18F}" dt="2021-08-07T19:34:19.215" v="825"/>
          <ac:spMkLst>
            <pc:docMk/>
            <pc:sldMk cId="0" sldId="266"/>
            <ac:spMk id="63" creationId="{00000000-0000-0000-0000-000000000000}"/>
          </ac:spMkLst>
        </pc:spChg>
        <pc:picChg chg="add del">
          <ac:chgData name="Alla" userId="bad96ab6-5253-4430-8be5-67af7205d973" providerId="ADAL" clId="{4299045A-3313-4144-BD7C-E3163BFBF18F}" dt="2021-07-25T01:22:43.742" v="763" actId="478"/>
          <ac:picMkLst>
            <pc:docMk/>
            <pc:sldMk cId="0" sldId="266"/>
            <ac:picMk id="8" creationId="{F6F074B2-46B4-4F5F-BA97-0A376A20ECD0}"/>
          </ac:picMkLst>
        </pc:picChg>
      </pc:sldChg>
      <pc:sldChg chg="delSp modSp add mod">
        <pc:chgData name="Alla" userId="bad96ab6-5253-4430-8be5-67af7205d973" providerId="ADAL" clId="{4299045A-3313-4144-BD7C-E3163BFBF18F}" dt="2021-08-07T19:34:19.215" v="825"/>
        <pc:sldMkLst>
          <pc:docMk/>
          <pc:sldMk cId="1899170366" sldId="267"/>
        </pc:sldMkLst>
        <pc:spChg chg="mod">
          <ac:chgData name="Alla" userId="bad96ab6-5253-4430-8be5-67af7205d973" providerId="ADAL" clId="{4299045A-3313-4144-BD7C-E3163BFBF18F}" dt="2021-07-10T21:33:02.162" v="28" actId="1076"/>
          <ac:spMkLst>
            <pc:docMk/>
            <pc:sldMk cId="1899170366" sldId="267"/>
            <ac:spMk id="21" creationId="{1F97F8E6-9DBD-4D22-B2D3-7896565615B2}"/>
          </ac:spMkLst>
        </pc:spChg>
        <pc:spChg chg="del">
          <ac:chgData name="Alla" userId="bad96ab6-5253-4430-8be5-67af7205d973" providerId="ADAL" clId="{4299045A-3313-4144-BD7C-E3163BFBF18F}" dt="2021-07-25T01:22:54.808" v="764" actId="478"/>
          <ac:spMkLst>
            <pc:docMk/>
            <pc:sldMk cId="1899170366" sldId="267"/>
            <ac:spMk id="22" creationId="{6413C4BD-E47E-4499-84FB-2373350B6AD3}"/>
          </ac:spMkLst>
        </pc:spChg>
        <pc:spChg chg="mod">
          <ac:chgData name="Alla" userId="bad96ab6-5253-4430-8be5-67af7205d973" providerId="ADAL" clId="{4299045A-3313-4144-BD7C-E3163BFBF18F}" dt="2021-08-07T19:34:19.215" v="825"/>
          <ac:spMkLst>
            <pc:docMk/>
            <pc:sldMk cId="1899170366" sldId="267"/>
            <ac:spMk id="75" creationId="{00000000-0000-0000-0000-000000000000}"/>
          </ac:spMkLst>
        </pc:spChg>
        <pc:picChg chg="del">
          <ac:chgData name="Alla" userId="bad96ab6-5253-4430-8be5-67af7205d973" providerId="ADAL" clId="{4299045A-3313-4144-BD7C-E3163BFBF18F}" dt="2021-07-25T01:22:54.808" v="764" actId="478"/>
          <ac:picMkLst>
            <pc:docMk/>
            <pc:sldMk cId="1899170366" sldId="267"/>
            <ac:picMk id="23" creationId="{E48E5A75-2799-4DD8-A91B-C5452D292404}"/>
          </ac:picMkLst>
        </pc:picChg>
      </pc:sldChg>
      <pc:sldChg chg="addSp delSp modSp add mod addCm delCm">
        <pc:chgData name="Alla" userId="bad96ab6-5253-4430-8be5-67af7205d973" providerId="ADAL" clId="{4299045A-3313-4144-BD7C-E3163BFBF18F}" dt="2021-07-28T20:30:10.412" v="824"/>
        <pc:sldMkLst>
          <pc:docMk/>
          <pc:sldMk cId="0" sldId="268"/>
        </pc:sldMkLst>
        <pc:spChg chg="add del mod">
          <ac:chgData name="Alla" userId="bad96ab6-5253-4430-8be5-67af7205d973" providerId="ADAL" clId="{4299045A-3313-4144-BD7C-E3163BFBF18F}" dt="2021-07-28T20:29:34.624" v="820" actId="478"/>
          <ac:spMkLst>
            <pc:docMk/>
            <pc:sldMk cId="0" sldId="268"/>
            <ac:spMk id="3" creationId="{6B83EE5D-FC9A-480D-8054-75B89F34CD93}"/>
          </ac:spMkLst>
        </pc:spChg>
        <pc:spChg chg="add del mod">
          <ac:chgData name="Alla" userId="bad96ab6-5253-4430-8be5-67af7205d973" providerId="ADAL" clId="{4299045A-3313-4144-BD7C-E3163BFBF18F}" dt="2021-07-10T21:51:28.027" v="134" actId="12084"/>
          <ac:spMkLst>
            <pc:docMk/>
            <pc:sldMk cId="0" sldId="268"/>
            <ac:spMk id="3" creationId="{92532AC7-DF97-4176-BA5B-84AD8D37C2F9}"/>
          </ac:spMkLst>
        </pc:spChg>
        <pc:spChg chg="add del mod">
          <ac:chgData name="Alla" userId="bad96ab6-5253-4430-8be5-67af7205d973" providerId="ADAL" clId="{4299045A-3313-4144-BD7C-E3163BFBF18F}" dt="2021-07-10T21:50:21.266" v="123" actId="12084"/>
          <ac:spMkLst>
            <pc:docMk/>
            <pc:sldMk cId="0" sldId="268"/>
            <ac:spMk id="5" creationId="{4D939A76-2C64-49EE-8EC9-D45DB7D53A06}"/>
          </ac:spMkLst>
        </pc:spChg>
        <pc:spChg chg="del">
          <ac:chgData name="Alla" userId="bad96ab6-5253-4430-8be5-67af7205d973" providerId="ADAL" clId="{4299045A-3313-4144-BD7C-E3163BFBF18F}" dt="2021-07-25T01:23:04.739" v="766" actId="478"/>
          <ac:spMkLst>
            <pc:docMk/>
            <pc:sldMk cId="0" sldId="268"/>
            <ac:spMk id="7" creationId="{A668E199-05CF-4F01-ABD6-339F0715B3AC}"/>
          </ac:spMkLst>
        </pc:spChg>
        <pc:spChg chg="add mod">
          <ac:chgData name="Alla" userId="bad96ab6-5253-4430-8be5-67af7205d973" providerId="ADAL" clId="{4299045A-3313-4144-BD7C-E3163BFBF18F}" dt="2021-07-28T20:29:36.666" v="822"/>
          <ac:spMkLst>
            <pc:docMk/>
            <pc:sldMk cId="0" sldId="268"/>
            <ac:spMk id="9" creationId="{E7A29B44-F741-477E-A9AF-320D62219513}"/>
          </ac:spMkLst>
        </pc:spChg>
        <pc:spChg chg="del mod">
          <ac:chgData name="Alla" userId="bad96ab6-5253-4430-8be5-67af7205d973" providerId="ADAL" clId="{4299045A-3313-4144-BD7C-E3163BFBF18F}" dt="2021-07-28T20:29:33.227" v="819" actId="478"/>
          <ac:spMkLst>
            <pc:docMk/>
            <pc:sldMk cId="0" sldId="268"/>
            <ac:spMk id="103" creationId="{00000000-0000-0000-0000-000000000000}"/>
          </ac:spMkLst>
        </pc:spChg>
        <pc:graphicFrameChg chg="del mod">
          <ac:chgData name="Alla" userId="bad96ab6-5253-4430-8be5-67af7205d973" providerId="ADAL" clId="{4299045A-3313-4144-BD7C-E3163BFBF18F}" dt="2021-07-10T21:48:14.162" v="97" actId="478"/>
          <ac:graphicFrameMkLst>
            <pc:docMk/>
            <pc:sldMk cId="0" sldId="268"/>
            <ac:graphicFrameMk id="2" creationId="{E5B7D7FC-BE1A-42AB-829D-24C8C8BF7386}"/>
          </ac:graphicFrameMkLst>
        </pc:graphicFrameChg>
        <pc:graphicFrameChg chg="add del mod">
          <ac:chgData name="Alla" userId="bad96ab6-5253-4430-8be5-67af7205d973" providerId="ADAL" clId="{4299045A-3313-4144-BD7C-E3163BFBF18F}" dt="2021-07-10T21:49:32.503" v="112" actId="11529"/>
          <ac:graphicFrameMkLst>
            <pc:docMk/>
            <pc:sldMk cId="0" sldId="268"/>
            <ac:graphicFrameMk id="9" creationId="{6A4A57C0-B1CD-4D7A-803D-5BBEE92A5AF9}"/>
          </ac:graphicFrameMkLst>
        </pc:graphicFrameChg>
        <pc:graphicFrameChg chg="add mod modGraphic">
          <ac:chgData name="Alla" userId="bad96ab6-5253-4430-8be5-67af7205d973" providerId="ADAL" clId="{4299045A-3313-4144-BD7C-E3163BFBF18F}" dt="2021-07-25T01:27:12.887" v="809" actId="1035"/>
          <ac:graphicFrameMkLst>
            <pc:docMk/>
            <pc:sldMk cId="0" sldId="268"/>
            <ac:graphicFrameMk id="10" creationId="{EA34A897-A892-48B4-8123-2CF80A69BE18}"/>
          </ac:graphicFrameMkLst>
        </pc:graphicFrameChg>
        <pc:graphicFrameChg chg="add mod modGraphic">
          <ac:chgData name="Alla" userId="bad96ab6-5253-4430-8be5-67af7205d973" providerId="ADAL" clId="{4299045A-3313-4144-BD7C-E3163BFBF18F}" dt="2021-07-28T20:29:45.542" v="823" actId="14100"/>
          <ac:graphicFrameMkLst>
            <pc:docMk/>
            <pc:sldMk cId="0" sldId="268"/>
            <ac:graphicFrameMk id="11" creationId="{DEB1BC3D-A372-4484-8814-AD721F3C65E9}"/>
          </ac:graphicFrameMkLst>
        </pc:graphicFrameChg>
        <pc:picChg chg="del mod">
          <ac:chgData name="Alla" userId="bad96ab6-5253-4430-8be5-67af7205d973" providerId="ADAL" clId="{4299045A-3313-4144-BD7C-E3163BFBF18F}" dt="2021-07-28T20:29:36.297" v="821" actId="478"/>
          <ac:picMkLst>
            <pc:docMk/>
            <pc:sldMk cId="0" sldId="268"/>
            <ac:picMk id="4" creationId="{8999697E-8D88-44DD-87AA-BBC101552883}"/>
          </ac:picMkLst>
        </pc:picChg>
        <pc:picChg chg="del">
          <ac:chgData name="Alla" userId="bad96ab6-5253-4430-8be5-67af7205d973" providerId="ADAL" clId="{4299045A-3313-4144-BD7C-E3163BFBF18F}" dt="2021-07-25T01:23:04.739" v="766" actId="478"/>
          <ac:picMkLst>
            <pc:docMk/>
            <pc:sldMk cId="0" sldId="268"/>
            <ac:picMk id="8" creationId="{4BC5DC97-0DBF-4527-BCC9-C61CA5B4A9F6}"/>
          </ac:picMkLst>
        </pc:picChg>
        <pc:picChg chg="add mod">
          <ac:chgData name="Alla" userId="bad96ab6-5253-4430-8be5-67af7205d973" providerId="ADAL" clId="{4299045A-3313-4144-BD7C-E3163BFBF18F}" dt="2021-07-28T20:30:10.412" v="824"/>
          <ac:picMkLst>
            <pc:docMk/>
            <pc:sldMk cId="0" sldId="268"/>
            <ac:picMk id="12" creationId="{31B49853-CC7A-48CD-B22D-4D3497CF677E}"/>
          </ac:picMkLst>
        </pc:picChg>
        <pc:picChg chg="add del mod">
          <ac:chgData name="Alla" userId="bad96ab6-5253-4430-8be5-67af7205d973" providerId="ADAL" clId="{4299045A-3313-4144-BD7C-E3163BFBF18F}" dt="2021-07-10T21:53:09.972" v="175" actId="478"/>
          <ac:picMkLst>
            <pc:docMk/>
            <pc:sldMk cId="0" sldId="268"/>
            <ac:picMk id="13" creationId="{99034F81-EDA2-405A-BCCC-1AC3349E0217}"/>
          </ac:picMkLst>
        </pc:picChg>
        <pc:inkChg chg="add del mod">
          <ac:chgData name="Alla" userId="bad96ab6-5253-4430-8be5-67af7205d973" providerId="ADAL" clId="{4299045A-3313-4144-BD7C-E3163BFBF18F}" dt="2021-07-25T01:27:22.786" v="810" actId="478"/>
          <ac:inkMkLst>
            <pc:docMk/>
            <pc:sldMk cId="0" sldId="268"/>
            <ac:inkMk id="2" creationId="{3C610879-0493-4E15-A412-EEED9423413C}"/>
          </ac:inkMkLst>
        </pc:inkChg>
      </pc:sldChg>
      <pc:sldChg chg="delSp modSp add mod">
        <pc:chgData name="Alla" userId="bad96ab6-5253-4430-8be5-67af7205d973" providerId="ADAL" clId="{4299045A-3313-4144-BD7C-E3163BFBF18F}" dt="2021-08-07T19:34:19.215" v="825"/>
        <pc:sldMkLst>
          <pc:docMk/>
          <pc:sldMk cId="1564369023" sldId="269"/>
        </pc:sldMkLst>
        <pc:spChg chg="del">
          <ac:chgData name="Alla" userId="bad96ab6-5253-4430-8be5-67af7205d973" providerId="ADAL" clId="{4299045A-3313-4144-BD7C-E3163BFBF18F}" dt="2021-07-25T01:23:00.854" v="765" actId="478"/>
          <ac:spMkLst>
            <pc:docMk/>
            <pc:sldMk cId="1564369023" sldId="269"/>
            <ac:spMk id="8" creationId="{75F77E18-3554-4A66-B851-A03FF93D82C2}"/>
          </ac:spMkLst>
        </pc:spChg>
        <pc:spChg chg="mod">
          <ac:chgData name="Alla" userId="bad96ab6-5253-4430-8be5-67af7205d973" providerId="ADAL" clId="{4299045A-3313-4144-BD7C-E3163BFBF18F}" dt="2021-08-07T19:34:19.215" v="825"/>
          <ac:spMkLst>
            <pc:docMk/>
            <pc:sldMk cId="1564369023" sldId="269"/>
            <ac:spMk id="79" creationId="{00000000-0000-0000-0000-000000000000}"/>
          </ac:spMkLst>
        </pc:spChg>
        <pc:graphicFrameChg chg="mod">
          <ac:chgData name="Alla" userId="bad96ab6-5253-4430-8be5-67af7205d973" providerId="ADAL" clId="{4299045A-3313-4144-BD7C-E3163BFBF18F}" dt="2021-07-10T22:46:46.899" v="762" actId="113"/>
          <ac:graphicFrameMkLst>
            <pc:docMk/>
            <pc:sldMk cId="1564369023" sldId="269"/>
            <ac:graphicFrameMk id="2" creationId="{AFE7B7AD-99CF-4E75-A504-268ED2C4DE21}"/>
          </ac:graphicFrameMkLst>
        </pc:graphicFrameChg>
        <pc:picChg chg="del">
          <ac:chgData name="Alla" userId="bad96ab6-5253-4430-8be5-67af7205d973" providerId="ADAL" clId="{4299045A-3313-4144-BD7C-E3163BFBF18F}" dt="2021-07-25T01:23:00.854" v="765" actId="478"/>
          <ac:picMkLst>
            <pc:docMk/>
            <pc:sldMk cId="1564369023" sldId="269"/>
            <ac:picMk id="9" creationId="{7A52C3D4-D5C5-4835-9F8C-184D464A947D}"/>
          </ac:picMkLst>
        </pc:picChg>
      </pc:sldChg>
      <pc:sldChg chg="delSp modSp add mod ord">
        <pc:chgData name="Alla" userId="bad96ab6-5253-4430-8be5-67af7205d973" providerId="ADAL" clId="{4299045A-3313-4144-BD7C-E3163BFBF18F}" dt="2021-07-25T01:23:58.781" v="770" actId="478"/>
        <pc:sldMkLst>
          <pc:docMk/>
          <pc:sldMk cId="0" sldId="270"/>
        </pc:sldMkLst>
        <pc:spChg chg="del">
          <ac:chgData name="Alla" userId="bad96ab6-5253-4430-8be5-67af7205d973" providerId="ADAL" clId="{4299045A-3313-4144-BD7C-E3163BFBF18F}" dt="2021-07-25T01:23:58.781" v="770" actId="478"/>
          <ac:spMkLst>
            <pc:docMk/>
            <pc:sldMk cId="0" sldId="270"/>
            <ac:spMk id="7" creationId="{A668E199-05CF-4F01-ABD6-339F0715B3AC}"/>
          </ac:spMkLst>
        </pc:spChg>
        <pc:graphicFrameChg chg="mod modGraphic">
          <ac:chgData name="Alla" userId="bad96ab6-5253-4430-8be5-67af7205d973" providerId="ADAL" clId="{4299045A-3313-4144-BD7C-E3163BFBF18F}" dt="2021-07-10T22:45:49.410" v="758" actId="255"/>
          <ac:graphicFrameMkLst>
            <pc:docMk/>
            <pc:sldMk cId="0" sldId="270"/>
            <ac:graphicFrameMk id="2" creationId="{E5B7D7FC-BE1A-42AB-829D-24C8C8BF7386}"/>
          </ac:graphicFrameMkLst>
        </pc:graphicFrameChg>
        <pc:picChg chg="del">
          <ac:chgData name="Alla" userId="bad96ab6-5253-4430-8be5-67af7205d973" providerId="ADAL" clId="{4299045A-3313-4144-BD7C-E3163BFBF18F}" dt="2021-07-25T01:23:58.781" v="770" actId="478"/>
          <ac:picMkLst>
            <pc:docMk/>
            <pc:sldMk cId="0" sldId="270"/>
            <ac:picMk id="8" creationId="{4BC5DC97-0DBF-4527-BCC9-C61CA5B4A9F6}"/>
          </ac:picMkLst>
        </pc:picChg>
      </pc:sldChg>
      <pc:sldChg chg="modSp add del mod">
        <pc:chgData name="Alla" userId="bad96ab6-5253-4430-8be5-67af7205d973" providerId="ADAL" clId="{4299045A-3313-4144-BD7C-E3163BFBF18F}" dt="2021-07-10T22:17:50.610" v="379" actId="47"/>
        <pc:sldMkLst>
          <pc:docMk/>
          <pc:sldMk cId="2710093975" sldId="271"/>
        </pc:sldMkLst>
        <pc:spChg chg="mod">
          <ac:chgData name="Alla" userId="bad96ab6-5253-4430-8be5-67af7205d973" providerId="ADAL" clId="{4299045A-3313-4144-BD7C-E3163BFBF18F}" dt="2021-07-10T22:11:13.212" v="264"/>
          <ac:spMkLst>
            <pc:docMk/>
            <pc:sldMk cId="2710093975" sldId="271"/>
            <ac:spMk id="93" creationId="{00000000-0000-0000-0000-000000000000}"/>
          </ac:spMkLst>
        </pc:spChg>
        <pc:graphicFrameChg chg="mod modGraphic">
          <ac:chgData name="Alla" userId="bad96ab6-5253-4430-8be5-67af7205d973" providerId="ADAL" clId="{4299045A-3313-4144-BD7C-E3163BFBF18F}" dt="2021-07-10T22:16:31.197" v="375"/>
          <ac:graphicFrameMkLst>
            <pc:docMk/>
            <pc:sldMk cId="2710093975" sldId="271"/>
            <ac:graphicFrameMk id="2" creationId="{BF9EEDC0-EF9B-4850-ABED-E6D47E75CC9A}"/>
          </ac:graphicFrameMkLst>
        </pc:graphicFrameChg>
      </pc:sldChg>
      <pc:sldChg chg="delSp modSp add mod">
        <pc:chgData name="Alla" userId="bad96ab6-5253-4430-8be5-67af7205d973" providerId="ADAL" clId="{4299045A-3313-4144-BD7C-E3163BFBF18F}" dt="2021-08-07T19:34:19.215" v="825"/>
        <pc:sldMkLst>
          <pc:docMk/>
          <pc:sldMk cId="622930514" sldId="272"/>
        </pc:sldMkLst>
        <pc:spChg chg="del">
          <ac:chgData name="Alla" userId="bad96ab6-5253-4430-8be5-67af7205d973" providerId="ADAL" clId="{4299045A-3313-4144-BD7C-E3163BFBF18F}" dt="2021-07-25T01:23:48.484" v="768" actId="478"/>
          <ac:spMkLst>
            <pc:docMk/>
            <pc:sldMk cId="622930514" sldId="272"/>
            <ac:spMk id="6" creationId="{D56765C3-BED9-40DC-BA81-23C5FA45815E}"/>
          </ac:spMkLst>
        </pc:spChg>
        <pc:spChg chg="mod">
          <ac:chgData name="Alla" userId="bad96ab6-5253-4430-8be5-67af7205d973" providerId="ADAL" clId="{4299045A-3313-4144-BD7C-E3163BFBF18F}" dt="2021-08-07T19:34:19.215" v="825"/>
          <ac:spMkLst>
            <pc:docMk/>
            <pc:sldMk cId="622930514" sldId="272"/>
            <ac:spMk id="93" creationId="{00000000-0000-0000-0000-000000000000}"/>
          </ac:spMkLst>
        </pc:spChg>
        <pc:graphicFrameChg chg="mod">
          <ac:chgData name="Alla" userId="bad96ab6-5253-4430-8be5-67af7205d973" providerId="ADAL" clId="{4299045A-3313-4144-BD7C-E3163BFBF18F}" dt="2021-07-28T20:24:50.650" v="818"/>
          <ac:graphicFrameMkLst>
            <pc:docMk/>
            <pc:sldMk cId="622930514" sldId="272"/>
            <ac:graphicFrameMk id="2" creationId="{BF9EEDC0-EF9B-4850-ABED-E6D47E75CC9A}"/>
          </ac:graphicFrameMkLst>
        </pc:graphicFrameChg>
        <pc:picChg chg="del">
          <ac:chgData name="Alla" userId="bad96ab6-5253-4430-8be5-67af7205d973" providerId="ADAL" clId="{4299045A-3313-4144-BD7C-E3163BFBF18F}" dt="2021-07-25T01:23:48.484" v="768" actId="478"/>
          <ac:picMkLst>
            <pc:docMk/>
            <pc:sldMk cId="622930514" sldId="272"/>
            <ac:picMk id="7" creationId="{3EF49289-AB50-437D-BC09-744263CAF2C0}"/>
          </ac:picMkLst>
        </pc:picChg>
      </pc:sldChg>
      <pc:sldChg chg="modSp add del mod">
        <pc:chgData name="Alla" userId="bad96ab6-5253-4430-8be5-67af7205d973" providerId="ADAL" clId="{4299045A-3313-4144-BD7C-E3163BFBF18F}" dt="2021-07-10T22:21:52.385" v="492" actId="47"/>
        <pc:sldMkLst>
          <pc:docMk/>
          <pc:sldMk cId="1037064153" sldId="273"/>
        </pc:sldMkLst>
        <pc:spChg chg="mod">
          <ac:chgData name="Alla" userId="bad96ab6-5253-4430-8be5-67af7205d973" providerId="ADAL" clId="{4299045A-3313-4144-BD7C-E3163BFBF18F}" dt="2021-07-10T22:18:36.093" v="384"/>
          <ac:spMkLst>
            <pc:docMk/>
            <pc:sldMk cId="1037064153" sldId="273"/>
            <ac:spMk id="93" creationId="{00000000-0000-0000-0000-000000000000}"/>
          </ac:spMkLst>
        </pc:spChg>
        <pc:graphicFrameChg chg="mod">
          <ac:chgData name="Alla" userId="bad96ab6-5253-4430-8be5-67af7205d973" providerId="ADAL" clId="{4299045A-3313-4144-BD7C-E3163BFBF18F}" dt="2021-07-10T22:21:01.198" v="488" actId="114"/>
          <ac:graphicFrameMkLst>
            <pc:docMk/>
            <pc:sldMk cId="1037064153" sldId="273"/>
            <ac:graphicFrameMk id="2" creationId="{BF9EEDC0-EF9B-4850-ABED-E6D47E75CC9A}"/>
          </ac:graphicFrameMkLst>
        </pc:graphicFrameChg>
      </pc:sldChg>
      <pc:sldChg chg="delSp modSp add mod">
        <pc:chgData name="Alla" userId="bad96ab6-5253-4430-8be5-67af7205d973" providerId="ADAL" clId="{4299045A-3313-4144-BD7C-E3163BFBF18F}" dt="2021-08-07T19:34:19.215" v="825"/>
        <pc:sldMkLst>
          <pc:docMk/>
          <pc:sldMk cId="608080000" sldId="274"/>
        </pc:sldMkLst>
        <pc:spChg chg="del">
          <ac:chgData name="Alla" userId="bad96ab6-5253-4430-8be5-67af7205d973" providerId="ADAL" clId="{4299045A-3313-4144-BD7C-E3163BFBF18F}" dt="2021-07-25T01:23:53.508" v="769" actId="478"/>
          <ac:spMkLst>
            <pc:docMk/>
            <pc:sldMk cId="608080000" sldId="274"/>
            <ac:spMk id="6" creationId="{D56765C3-BED9-40DC-BA81-23C5FA45815E}"/>
          </ac:spMkLst>
        </pc:spChg>
        <pc:spChg chg="mod">
          <ac:chgData name="Alla" userId="bad96ab6-5253-4430-8be5-67af7205d973" providerId="ADAL" clId="{4299045A-3313-4144-BD7C-E3163BFBF18F}" dt="2021-08-07T19:34:19.215" v="825"/>
          <ac:spMkLst>
            <pc:docMk/>
            <pc:sldMk cId="608080000" sldId="274"/>
            <ac:spMk id="93" creationId="{00000000-0000-0000-0000-000000000000}"/>
          </ac:spMkLst>
        </pc:spChg>
        <pc:graphicFrameChg chg="mod modGraphic">
          <ac:chgData name="Alla" userId="bad96ab6-5253-4430-8be5-67af7205d973" providerId="ADAL" clId="{4299045A-3313-4144-BD7C-E3163BFBF18F}" dt="2021-07-28T20:24:36.520" v="816" actId="2085"/>
          <ac:graphicFrameMkLst>
            <pc:docMk/>
            <pc:sldMk cId="608080000" sldId="274"/>
            <ac:graphicFrameMk id="2" creationId="{BF9EEDC0-EF9B-4850-ABED-E6D47E75CC9A}"/>
          </ac:graphicFrameMkLst>
        </pc:graphicFrameChg>
        <pc:picChg chg="del">
          <ac:chgData name="Alla" userId="bad96ab6-5253-4430-8be5-67af7205d973" providerId="ADAL" clId="{4299045A-3313-4144-BD7C-E3163BFBF18F}" dt="2021-07-25T01:23:53.508" v="769" actId="478"/>
          <ac:picMkLst>
            <pc:docMk/>
            <pc:sldMk cId="608080000" sldId="274"/>
            <ac:picMk id="7" creationId="{3EF49289-AB50-437D-BC09-744263CAF2C0}"/>
          </ac:picMkLst>
        </pc:picChg>
      </pc:sldChg>
      <pc:sldChg chg="addSp delSp modSp add del mod ord">
        <pc:chgData name="Alla" userId="bad96ab6-5253-4430-8be5-67af7205d973" providerId="ADAL" clId="{4299045A-3313-4144-BD7C-E3163BFBF18F}" dt="2021-07-10T22:43:20.779" v="751" actId="47"/>
        <pc:sldMkLst>
          <pc:docMk/>
          <pc:sldMk cId="3501466296" sldId="275"/>
        </pc:sldMkLst>
        <pc:spChg chg="add del mod">
          <ac:chgData name="Alla" userId="bad96ab6-5253-4430-8be5-67af7205d973" providerId="ADAL" clId="{4299045A-3313-4144-BD7C-E3163BFBF18F}" dt="2021-07-10T22:28:59.249" v="567" actId="12084"/>
          <ac:spMkLst>
            <pc:docMk/>
            <pc:sldMk cId="3501466296" sldId="275"/>
            <ac:spMk id="3" creationId="{CDDBED61-18E0-4D36-B37B-310C4C21EE40}"/>
          </ac:spMkLst>
        </pc:spChg>
        <pc:spChg chg="del mod">
          <ac:chgData name="Alla" userId="bad96ab6-5253-4430-8be5-67af7205d973" providerId="ADAL" clId="{4299045A-3313-4144-BD7C-E3163BFBF18F}" dt="2021-07-10T22:32:32.932" v="604" actId="478"/>
          <ac:spMkLst>
            <pc:docMk/>
            <pc:sldMk cId="3501466296" sldId="275"/>
            <ac:spMk id="6" creationId="{D56765C3-BED9-40DC-BA81-23C5FA45815E}"/>
          </ac:spMkLst>
        </pc:spChg>
        <pc:spChg chg="add mod">
          <ac:chgData name="Alla" userId="bad96ab6-5253-4430-8be5-67af7205d973" providerId="ADAL" clId="{4299045A-3313-4144-BD7C-E3163BFBF18F}" dt="2021-07-10T22:32:34.222" v="605"/>
          <ac:spMkLst>
            <pc:docMk/>
            <pc:sldMk cId="3501466296" sldId="275"/>
            <ac:spMk id="9" creationId="{6A7111C8-20D9-4624-B869-EAE653666805}"/>
          </ac:spMkLst>
        </pc:spChg>
        <pc:spChg chg="mod">
          <ac:chgData name="Alla" userId="bad96ab6-5253-4430-8be5-67af7205d973" providerId="ADAL" clId="{4299045A-3313-4144-BD7C-E3163BFBF18F}" dt="2021-07-10T22:24:48.265" v="507"/>
          <ac:spMkLst>
            <pc:docMk/>
            <pc:sldMk cId="3501466296" sldId="275"/>
            <ac:spMk id="93" creationId="{00000000-0000-0000-0000-000000000000}"/>
          </ac:spMkLst>
        </pc:spChg>
        <pc:graphicFrameChg chg="mod modGraphic">
          <ac:chgData name="Alla" userId="bad96ab6-5253-4430-8be5-67af7205d973" providerId="ADAL" clId="{4299045A-3313-4144-BD7C-E3163BFBF18F}" dt="2021-07-10T22:31:32.207" v="594" actId="14100"/>
          <ac:graphicFrameMkLst>
            <pc:docMk/>
            <pc:sldMk cId="3501466296" sldId="275"/>
            <ac:graphicFrameMk id="2" creationId="{BF9EEDC0-EF9B-4850-ABED-E6D47E75CC9A}"/>
          </ac:graphicFrameMkLst>
        </pc:graphicFrameChg>
        <pc:graphicFrameChg chg="add mod modGraphic">
          <ac:chgData name="Alla" userId="bad96ab6-5253-4430-8be5-67af7205d973" providerId="ADAL" clId="{4299045A-3313-4144-BD7C-E3163BFBF18F}" dt="2021-07-10T22:40:22.507" v="637" actId="403"/>
          <ac:graphicFrameMkLst>
            <pc:docMk/>
            <pc:sldMk cId="3501466296" sldId="275"/>
            <ac:graphicFrameMk id="5" creationId="{32B315B0-933E-475C-A71E-FA373C038BC2}"/>
          </ac:graphicFrameMkLst>
        </pc:graphicFrameChg>
        <pc:picChg chg="del">
          <ac:chgData name="Alla" userId="bad96ab6-5253-4430-8be5-67af7205d973" providerId="ADAL" clId="{4299045A-3313-4144-BD7C-E3163BFBF18F}" dt="2021-07-10T22:31:48.193" v="603" actId="478"/>
          <ac:picMkLst>
            <pc:docMk/>
            <pc:sldMk cId="3501466296" sldId="275"/>
            <ac:picMk id="7" creationId="{3EF49289-AB50-437D-BC09-744263CAF2C0}"/>
          </ac:picMkLst>
        </pc:picChg>
        <pc:picChg chg="add mod">
          <ac:chgData name="Alla" userId="bad96ab6-5253-4430-8be5-67af7205d973" providerId="ADAL" clId="{4299045A-3313-4144-BD7C-E3163BFBF18F}" dt="2021-07-10T22:32:34.222" v="605"/>
          <ac:picMkLst>
            <pc:docMk/>
            <pc:sldMk cId="3501466296" sldId="275"/>
            <ac:picMk id="10" creationId="{AA844A8D-ED3B-4B52-B9D8-64548066D9AD}"/>
          </ac:picMkLst>
        </pc:picChg>
      </pc:sldChg>
      <pc:sldChg chg="add del">
        <pc:chgData name="Alla" userId="bad96ab6-5253-4430-8be5-67af7205d973" providerId="ADAL" clId="{4299045A-3313-4144-BD7C-E3163BFBF18F}" dt="2021-07-10T22:39:57.050" v="634" actId="47"/>
        <pc:sldMkLst>
          <pc:docMk/>
          <pc:sldMk cId="3795280136" sldId="276"/>
        </pc:sldMkLst>
      </pc:sldChg>
      <pc:sldChg chg="addSp delSp modSp add mod">
        <pc:chgData name="Alla" userId="bad96ab6-5253-4430-8be5-67af7205d973" providerId="ADAL" clId="{4299045A-3313-4144-BD7C-E3163BFBF18F}" dt="2021-07-25T01:24:04.322" v="771" actId="478"/>
        <pc:sldMkLst>
          <pc:docMk/>
          <pc:sldMk cId="1671415611" sldId="277"/>
        </pc:sldMkLst>
        <pc:spChg chg="del">
          <ac:chgData name="Alla" userId="bad96ab6-5253-4430-8be5-67af7205d973" providerId="ADAL" clId="{4299045A-3313-4144-BD7C-E3163BFBF18F}" dt="2021-07-25T01:24:04.322" v="771" actId="478"/>
          <ac:spMkLst>
            <pc:docMk/>
            <pc:sldMk cId="1671415611" sldId="277"/>
            <ac:spMk id="7" creationId="{A668E199-05CF-4F01-ABD6-339F0715B3AC}"/>
          </ac:spMkLst>
        </pc:spChg>
        <pc:spChg chg="mod">
          <ac:chgData name="Alla" userId="bad96ab6-5253-4430-8be5-67af7205d973" providerId="ADAL" clId="{4299045A-3313-4144-BD7C-E3163BFBF18F}" dt="2021-07-10T22:39:16.568" v="628"/>
          <ac:spMkLst>
            <pc:docMk/>
            <pc:sldMk cId="1671415611" sldId="277"/>
            <ac:spMk id="103" creationId="{00000000-0000-0000-0000-000000000000}"/>
          </ac:spMkLst>
        </pc:spChg>
        <pc:graphicFrameChg chg="del mod">
          <ac:chgData name="Alla" userId="bad96ab6-5253-4430-8be5-67af7205d973" providerId="ADAL" clId="{4299045A-3313-4144-BD7C-E3163BFBF18F}" dt="2021-07-10T22:39:26.279" v="631" actId="478"/>
          <ac:graphicFrameMkLst>
            <pc:docMk/>
            <pc:sldMk cId="1671415611" sldId="277"/>
            <ac:graphicFrameMk id="2" creationId="{E5B7D7FC-BE1A-42AB-829D-24C8C8BF7386}"/>
          </ac:graphicFrameMkLst>
        </pc:graphicFrameChg>
        <pc:graphicFrameChg chg="add mod modGraphic">
          <ac:chgData name="Alla" userId="bad96ab6-5253-4430-8be5-67af7205d973" providerId="ADAL" clId="{4299045A-3313-4144-BD7C-E3163BFBF18F}" dt="2021-07-10T22:40:06.099" v="636" actId="403"/>
          <ac:graphicFrameMkLst>
            <pc:docMk/>
            <pc:sldMk cId="1671415611" sldId="277"/>
            <ac:graphicFrameMk id="9" creationId="{B7BD356F-4704-4455-9F99-510EA0DCFBA3}"/>
          </ac:graphicFrameMkLst>
        </pc:graphicFrameChg>
        <pc:picChg chg="del">
          <ac:chgData name="Alla" userId="bad96ab6-5253-4430-8be5-67af7205d973" providerId="ADAL" clId="{4299045A-3313-4144-BD7C-E3163BFBF18F}" dt="2021-07-10T22:39:18.688" v="629" actId="478"/>
          <ac:picMkLst>
            <pc:docMk/>
            <pc:sldMk cId="1671415611" sldId="277"/>
            <ac:picMk id="4" creationId="{8999697E-8D88-44DD-87AA-BBC101552883}"/>
          </ac:picMkLst>
        </pc:picChg>
        <pc:picChg chg="del">
          <ac:chgData name="Alla" userId="bad96ab6-5253-4430-8be5-67af7205d973" providerId="ADAL" clId="{4299045A-3313-4144-BD7C-E3163BFBF18F}" dt="2021-07-25T01:24:04.322" v="771" actId="478"/>
          <ac:picMkLst>
            <pc:docMk/>
            <pc:sldMk cId="1671415611" sldId="277"/>
            <ac:picMk id="8" creationId="{4BC5DC97-0DBF-4527-BCC9-C61CA5B4A9F6}"/>
          </ac:picMkLst>
        </pc:picChg>
      </pc:sldChg>
      <pc:sldChg chg="addSp delSp modSp add mod">
        <pc:chgData name="Alla" userId="bad96ab6-5253-4430-8be5-67af7205d973" providerId="ADAL" clId="{4299045A-3313-4144-BD7C-E3163BFBF18F}" dt="2021-08-07T19:34:19.215" v="825"/>
        <pc:sldMkLst>
          <pc:docMk/>
          <pc:sldMk cId="3528188329" sldId="278"/>
        </pc:sldMkLst>
        <pc:spChg chg="add mod">
          <ac:chgData name="Alla" userId="bad96ab6-5253-4430-8be5-67af7205d973" providerId="ADAL" clId="{4299045A-3313-4144-BD7C-E3163BFBF18F}" dt="2021-07-10T22:44:01.059" v="754" actId="208"/>
          <ac:spMkLst>
            <pc:docMk/>
            <pc:sldMk cId="3528188329" sldId="278"/>
            <ac:spMk id="3" creationId="{B0529347-4970-490D-AB2B-30940B5189E3}"/>
          </ac:spMkLst>
        </pc:spChg>
        <pc:spChg chg="add del">
          <ac:chgData name="Alla" userId="bad96ab6-5253-4430-8be5-67af7205d973" providerId="ADAL" clId="{4299045A-3313-4144-BD7C-E3163BFBF18F}" dt="2021-07-25T01:25:21.009" v="780" actId="478"/>
          <ac:spMkLst>
            <pc:docMk/>
            <pc:sldMk cId="3528188329" sldId="278"/>
            <ac:spMk id="9" creationId="{6A7111C8-20D9-4624-B869-EAE653666805}"/>
          </ac:spMkLst>
        </pc:spChg>
        <pc:spChg chg="mod">
          <ac:chgData name="Alla" userId="bad96ab6-5253-4430-8be5-67af7205d973" providerId="ADAL" clId="{4299045A-3313-4144-BD7C-E3163BFBF18F}" dt="2021-08-07T19:34:19.215" v="825"/>
          <ac:spMkLst>
            <pc:docMk/>
            <pc:sldMk cId="3528188329" sldId="278"/>
            <ac:spMk id="93" creationId="{00000000-0000-0000-0000-000000000000}"/>
          </ac:spMkLst>
        </pc:spChg>
        <pc:graphicFrameChg chg="del mod">
          <ac:chgData name="Alla" userId="bad96ab6-5253-4430-8be5-67af7205d973" providerId="ADAL" clId="{4299045A-3313-4144-BD7C-E3163BFBF18F}" dt="2021-07-10T22:41:09.329" v="640" actId="478"/>
          <ac:graphicFrameMkLst>
            <pc:docMk/>
            <pc:sldMk cId="3528188329" sldId="278"/>
            <ac:graphicFrameMk id="5" creationId="{32B315B0-933E-475C-A71E-FA373C038BC2}"/>
          </ac:graphicFrameMkLst>
        </pc:graphicFrameChg>
        <pc:picChg chg="del">
          <ac:chgData name="Alla" userId="bad96ab6-5253-4430-8be5-67af7205d973" providerId="ADAL" clId="{4299045A-3313-4144-BD7C-E3163BFBF18F}" dt="2021-07-25T01:24:09.416" v="772" actId="478"/>
          <ac:picMkLst>
            <pc:docMk/>
            <pc:sldMk cId="3528188329" sldId="278"/>
            <ac:picMk id="10" creationId="{AA844A8D-ED3B-4B52-B9D8-64548066D9AD}"/>
          </ac:picMkLst>
        </pc:picChg>
      </pc:sldChg>
      <pc:sldChg chg="add del">
        <pc:chgData name="Alla" userId="bad96ab6-5253-4430-8be5-67af7205d973" providerId="ADAL" clId="{4299045A-3313-4144-BD7C-E3163BFBF18F}" dt="2021-07-25T01:27:34.384" v="811" actId="47"/>
        <pc:sldMkLst>
          <pc:docMk/>
          <pc:sldMk cId="1693006146" sldId="279"/>
        </pc:sldMkLst>
      </pc:sldChg>
    </pc:docChg>
  </pc:docChgLst>
</pc:chgInfo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5A8C1-3C33-40C3-B801-2ED36EF69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57C79-EFC7-474E-9BA7-116110ABBB6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</a:p>
      </dgm:t>
    </dgm:pt>
    <dgm:pt modelId="{A4491DE2-4E05-4394-96CD-05CD8FD09032}" type="parTrans" cxnId="{11265F38-B733-4462-9F2A-88A849B9FCB5}">
      <dgm:prSet/>
      <dgm:spPr/>
      <dgm:t>
        <a:bodyPr/>
        <a:lstStyle/>
        <a:p>
          <a:endParaRPr lang="en-US"/>
        </a:p>
      </dgm:t>
    </dgm:pt>
    <dgm:pt modelId="{A6921EEA-D19D-48A4-9D7F-2F0B7A581C1A}" type="sibTrans" cxnId="{11265F38-B733-4462-9F2A-88A849B9FCB5}">
      <dgm:prSet/>
      <dgm:spPr/>
      <dgm:t>
        <a:bodyPr/>
        <a:lstStyle/>
        <a:p>
          <a:endParaRPr lang="en-US"/>
        </a:p>
      </dgm:t>
    </dgm:pt>
    <dgm:pt modelId="{76D90ACA-86A0-439B-902E-452B5E13E7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63CDE4C-1875-462E-8ECD-537FEC575D89}" type="parTrans" cxnId="{EB54A752-296D-49B9-BCD0-FA4DB38F6955}">
      <dgm:prSet/>
      <dgm:spPr/>
      <dgm:t>
        <a:bodyPr/>
        <a:lstStyle/>
        <a:p>
          <a:endParaRPr lang="en-US"/>
        </a:p>
      </dgm:t>
    </dgm:pt>
    <dgm:pt modelId="{155A1F13-A451-4857-A2CF-8A7044D56086}" type="sibTrans" cxnId="{EB54A752-296D-49B9-BCD0-FA4DB38F6955}">
      <dgm:prSet/>
      <dgm:spPr/>
      <dgm:t>
        <a:bodyPr/>
        <a:lstStyle/>
        <a:p>
          <a:endParaRPr lang="en-US"/>
        </a:p>
      </dgm:t>
    </dgm:pt>
    <dgm:pt modelId="{6CED2FF9-6621-46B8-83A4-9F22664EC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380CE350-934D-4051-BC7E-729BB48599CB}" type="parTrans" cxnId="{C2C814C5-EEC6-439B-A831-D949ECC287CB}">
      <dgm:prSet/>
      <dgm:spPr/>
      <dgm:t>
        <a:bodyPr/>
        <a:lstStyle/>
        <a:p>
          <a:endParaRPr lang="en-US"/>
        </a:p>
      </dgm:t>
    </dgm:pt>
    <dgm:pt modelId="{E753E143-DC1F-4C8B-8DFE-ED7CA6D6448E}" type="sibTrans" cxnId="{C2C814C5-EEC6-439B-A831-D949ECC287CB}">
      <dgm:prSet/>
      <dgm:spPr/>
      <dgm:t>
        <a:bodyPr/>
        <a:lstStyle/>
        <a:p>
          <a:endParaRPr lang="en-US"/>
        </a:p>
      </dgm:t>
    </dgm:pt>
    <dgm:pt modelId="{7BCE775D-5925-48B4-9714-91AF89B98A4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3A27F2E-CC88-4A82-B071-604F3F942275}" type="parTrans" cxnId="{AE521E2C-7FF9-457A-B0ED-270ECB33E908}">
      <dgm:prSet/>
      <dgm:spPr/>
      <dgm:t>
        <a:bodyPr/>
        <a:lstStyle/>
        <a:p>
          <a:endParaRPr lang="en-US"/>
        </a:p>
      </dgm:t>
    </dgm:pt>
    <dgm:pt modelId="{CC24A5E5-083B-4911-A487-39C641382170}" type="sibTrans" cxnId="{AE521E2C-7FF9-457A-B0ED-270ECB33E908}">
      <dgm:prSet/>
      <dgm:spPr/>
      <dgm:t>
        <a:bodyPr/>
        <a:lstStyle/>
        <a:p>
          <a:endParaRPr lang="en-US"/>
        </a:p>
      </dgm:t>
    </dgm:pt>
    <dgm:pt modelId="{68E6AD96-DB9E-4934-81FB-BAFD1779010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05C3DF6E-1CEC-49FF-8571-075A815D7AC0}" type="parTrans" cxnId="{65112D04-4310-4B02-A7FF-62F729C2D681}">
      <dgm:prSet/>
      <dgm:spPr/>
      <dgm:t>
        <a:bodyPr/>
        <a:lstStyle/>
        <a:p>
          <a:endParaRPr lang="en-US"/>
        </a:p>
      </dgm:t>
    </dgm:pt>
    <dgm:pt modelId="{07470E0E-A9CD-4BF4-8363-35F63D1A017E}" type="sibTrans" cxnId="{65112D04-4310-4B02-A7FF-62F729C2D681}">
      <dgm:prSet/>
      <dgm:spPr/>
      <dgm:t>
        <a:bodyPr/>
        <a:lstStyle/>
        <a:p>
          <a:endParaRPr lang="en-US"/>
        </a:p>
      </dgm:t>
    </dgm:pt>
    <dgm:pt modelId="{27963D51-ABE5-44AD-91D3-06CB740A071F}" type="pres">
      <dgm:prSet presAssocID="{88A5A8C1-3C33-40C3-B801-2ED36EF69124}" presName="diagram" presStyleCnt="0">
        <dgm:presLayoutVars>
          <dgm:dir/>
          <dgm:resizeHandles val="exact"/>
        </dgm:presLayoutVars>
      </dgm:prSet>
      <dgm:spPr/>
    </dgm:pt>
    <dgm:pt modelId="{2F3550AA-C0A8-42FC-B1AE-9AB6CCB13A6B}" type="pres">
      <dgm:prSet presAssocID="{69557C79-EFC7-474E-9BA7-116110ABBB6B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17FC75DF-07DC-47CE-812B-0E1C8BE7C2D8}" type="pres">
      <dgm:prSet presAssocID="{A6921EEA-D19D-48A4-9D7F-2F0B7A581C1A}" presName="sibTrans" presStyleCnt="0"/>
      <dgm:spPr/>
    </dgm:pt>
    <dgm:pt modelId="{4AA75521-9334-4313-9582-A546273C632E}" type="pres">
      <dgm:prSet presAssocID="{7BCE775D-5925-48B4-9714-91AF89B98A4E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5A7B8FDB-A613-41D2-8E22-99CF14B01CA4}" type="pres">
      <dgm:prSet presAssocID="{CC24A5E5-083B-4911-A487-39C641382170}" presName="sibTrans" presStyleCnt="0"/>
      <dgm:spPr/>
    </dgm:pt>
    <dgm:pt modelId="{741403E4-8596-4D9C-8596-AD59EEDA7A54}" type="pres">
      <dgm:prSet presAssocID="{76D90ACA-86A0-439B-902E-452B5E13E7A5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835E237-0F96-49A6-BED0-FCE04BF10864}" type="pres">
      <dgm:prSet presAssocID="{155A1F13-A451-4857-A2CF-8A7044D56086}" presName="sibTrans" presStyleCnt="0"/>
      <dgm:spPr/>
    </dgm:pt>
    <dgm:pt modelId="{5203D364-81BB-4901-A8CF-FAAA52839C94}" type="pres">
      <dgm:prSet presAssocID="{6CED2FF9-6621-46B8-83A4-9F22664EC564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90E28BB9-468F-4195-8397-7338E8CE9BFE}" type="pres">
      <dgm:prSet presAssocID="{E753E143-DC1F-4C8B-8DFE-ED7CA6D6448E}" presName="sibTrans" presStyleCnt="0"/>
      <dgm:spPr/>
    </dgm:pt>
    <dgm:pt modelId="{E06B5AAB-A4B1-45DA-8058-E8054F05C147}" type="pres">
      <dgm:prSet presAssocID="{68E6AD96-DB9E-4934-81FB-BAFD177901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5112D04-4310-4B02-A7FF-62F729C2D681}" srcId="{88A5A8C1-3C33-40C3-B801-2ED36EF69124}" destId="{68E6AD96-DB9E-4934-81FB-BAFD17790102}" srcOrd="4" destOrd="0" parTransId="{05C3DF6E-1CEC-49FF-8571-075A815D7AC0}" sibTransId="{07470E0E-A9CD-4BF4-8363-35F63D1A017E}"/>
    <dgm:cxn modelId="{C45AC711-D2B6-4062-B7FF-D8942D01A4D2}" type="presOf" srcId="{6CED2FF9-6621-46B8-83A4-9F22664EC564}" destId="{5203D364-81BB-4901-A8CF-FAAA52839C94}" srcOrd="0" destOrd="0" presId="urn:microsoft.com/office/officeart/2005/8/layout/default"/>
    <dgm:cxn modelId="{AE521E2C-7FF9-457A-B0ED-270ECB33E908}" srcId="{88A5A8C1-3C33-40C3-B801-2ED36EF69124}" destId="{7BCE775D-5925-48B4-9714-91AF89B98A4E}" srcOrd="1" destOrd="0" parTransId="{A3A27F2E-CC88-4A82-B071-604F3F942275}" sibTransId="{CC24A5E5-083B-4911-A487-39C641382170}"/>
    <dgm:cxn modelId="{11265F38-B733-4462-9F2A-88A849B9FCB5}" srcId="{88A5A8C1-3C33-40C3-B801-2ED36EF69124}" destId="{69557C79-EFC7-474E-9BA7-116110ABBB6B}" srcOrd="0" destOrd="0" parTransId="{A4491DE2-4E05-4394-96CD-05CD8FD09032}" sibTransId="{A6921EEA-D19D-48A4-9D7F-2F0B7A581C1A}"/>
    <dgm:cxn modelId="{8D8FE747-D128-42EB-AF81-4E2C7E2F7DA4}" type="presOf" srcId="{7BCE775D-5925-48B4-9714-91AF89B98A4E}" destId="{4AA75521-9334-4313-9582-A546273C632E}" srcOrd="0" destOrd="0" presId="urn:microsoft.com/office/officeart/2005/8/layout/default"/>
    <dgm:cxn modelId="{BBDE2451-48B2-43A8-B640-EAC7444C4E74}" type="presOf" srcId="{76D90ACA-86A0-439B-902E-452B5E13E7A5}" destId="{741403E4-8596-4D9C-8596-AD59EEDA7A54}" srcOrd="0" destOrd="0" presId="urn:microsoft.com/office/officeart/2005/8/layout/default"/>
    <dgm:cxn modelId="{EB54A752-296D-49B9-BCD0-FA4DB38F6955}" srcId="{88A5A8C1-3C33-40C3-B801-2ED36EF69124}" destId="{76D90ACA-86A0-439B-902E-452B5E13E7A5}" srcOrd="2" destOrd="0" parTransId="{A63CDE4C-1875-462E-8ECD-537FEC575D89}" sibTransId="{155A1F13-A451-4857-A2CF-8A7044D56086}"/>
    <dgm:cxn modelId="{B88DA19B-3967-4569-909E-560A24833C80}" type="presOf" srcId="{88A5A8C1-3C33-40C3-B801-2ED36EF69124}" destId="{27963D51-ABE5-44AD-91D3-06CB740A071F}" srcOrd="0" destOrd="0" presId="urn:microsoft.com/office/officeart/2005/8/layout/default"/>
    <dgm:cxn modelId="{40B22FB0-87E2-4C9B-8FC1-79BD85424573}" type="presOf" srcId="{68E6AD96-DB9E-4934-81FB-BAFD17790102}" destId="{E06B5AAB-A4B1-45DA-8058-E8054F05C147}" srcOrd="0" destOrd="0" presId="urn:microsoft.com/office/officeart/2005/8/layout/default"/>
    <dgm:cxn modelId="{C2C814C5-EEC6-439B-A831-D949ECC287CB}" srcId="{88A5A8C1-3C33-40C3-B801-2ED36EF69124}" destId="{6CED2FF9-6621-46B8-83A4-9F22664EC564}" srcOrd="3" destOrd="0" parTransId="{380CE350-934D-4051-BC7E-729BB48599CB}" sibTransId="{E753E143-DC1F-4C8B-8DFE-ED7CA6D6448E}"/>
    <dgm:cxn modelId="{8E4C21D8-5A96-4092-97DD-697523E20ECE}" type="presOf" srcId="{69557C79-EFC7-474E-9BA7-116110ABBB6B}" destId="{2F3550AA-C0A8-42FC-B1AE-9AB6CCB13A6B}" srcOrd="0" destOrd="0" presId="urn:microsoft.com/office/officeart/2005/8/layout/default"/>
    <dgm:cxn modelId="{99758A57-5556-403B-9E21-DE1AE18C39B2}" type="presParOf" srcId="{27963D51-ABE5-44AD-91D3-06CB740A071F}" destId="{2F3550AA-C0A8-42FC-B1AE-9AB6CCB13A6B}" srcOrd="0" destOrd="0" presId="urn:microsoft.com/office/officeart/2005/8/layout/default"/>
    <dgm:cxn modelId="{F06A8262-50E4-44C5-B14C-E1BBBCA08560}" type="presParOf" srcId="{27963D51-ABE5-44AD-91D3-06CB740A071F}" destId="{17FC75DF-07DC-47CE-812B-0E1C8BE7C2D8}" srcOrd="1" destOrd="0" presId="urn:microsoft.com/office/officeart/2005/8/layout/default"/>
    <dgm:cxn modelId="{8C196608-326B-48F4-A81C-4F356B02D40C}" type="presParOf" srcId="{27963D51-ABE5-44AD-91D3-06CB740A071F}" destId="{4AA75521-9334-4313-9582-A546273C632E}" srcOrd="2" destOrd="0" presId="urn:microsoft.com/office/officeart/2005/8/layout/default"/>
    <dgm:cxn modelId="{2366D2D5-6A94-4C7C-BFC6-A89CEABB173D}" type="presParOf" srcId="{27963D51-ABE5-44AD-91D3-06CB740A071F}" destId="{5A7B8FDB-A613-41D2-8E22-99CF14B01CA4}" srcOrd="3" destOrd="0" presId="urn:microsoft.com/office/officeart/2005/8/layout/default"/>
    <dgm:cxn modelId="{D2174ABF-7C12-46EC-856D-E3B0FB1D76B8}" type="presParOf" srcId="{27963D51-ABE5-44AD-91D3-06CB740A071F}" destId="{741403E4-8596-4D9C-8596-AD59EEDA7A54}" srcOrd="4" destOrd="0" presId="urn:microsoft.com/office/officeart/2005/8/layout/default"/>
    <dgm:cxn modelId="{67C3FF23-9BAB-43CE-A44E-DA0D58E84ADD}" type="presParOf" srcId="{27963D51-ABE5-44AD-91D3-06CB740A071F}" destId="{7835E237-0F96-49A6-BED0-FCE04BF10864}" srcOrd="5" destOrd="0" presId="urn:microsoft.com/office/officeart/2005/8/layout/default"/>
    <dgm:cxn modelId="{7459FA82-513A-4DFF-B5E2-480260BE3667}" type="presParOf" srcId="{27963D51-ABE5-44AD-91D3-06CB740A071F}" destId="{5203D364-81BB-4901-A8CF-FAAA52839C94}" srcOrd="6" destOrd="0" presId="urn:microsoft.com/office/officeart/2005/8/layout/default"/>
    <dgm:cxn modelId="{6F8DB9DC-13F5-4908-8257-5AF3CA2FCA7F}" type="presParOf" srcId="{27963D51-ABE5-44AD-91D3-06CB740A071F}" destId="{90E28BB9-468F-4195-8397-7338E8CE9BFE}" srcOrd="7" destOrd="0" presId="urn:microsoft.com/office/officeart/2005/8/layout/default"/>
    <dgm:cxn modelId="{139F4393-6886-4624-8490-ED7746A42891}" type="presParOf" srcId="{27963D51-ABE5-44AD-91D3-06CB740A071F}" destId="{E06B5AAB-A4B1-45DA-8058-E8054F05C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161669-D7A1-4FCC-BA11-D82F16465A22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93B3D06-BFE9-40E1-8C45-1BBEF9AD2C58}">
      <dgm:prSet custT="1"/>
      <dgm:spPr>
        <a:ln>
          <a:solidFill>
            <a:srgbClr val="DAD3DD"/>
          </a:solidFill>
        </a:ln>
      </dgm:spPr>
      <dgm:t>
        <a:bodyPr/>
        <a:lstStyle/>
        <a:p>
          <a:pPr marL="0" algn="l"/>
          <a:r>
            <a:rPr lang="en-US" sz="2000" b="0" dirty="0">
              <a:solidFill>
                <a:schemeClr val="tx2"/>
              </a:solidFill>
            </a:rPr>
            <a:t>Create a project roadmap/timeline any way that you want, using the following guiding questions</a:t>
          </a:r>
        </a:p>
      </dgm:t>
    </dgm:pt>
    <dgm:pt modelId="{6CB70D90-E64D-40B6-A3DA-3277CE5DEE02}" type="parTrans" cxnId="{FDAD69DD-A53D-4664-8426-4D08F7BE6E9D}">
      <dgm:prSet/>
      <dgm:spPr/>
      <dgm:t>
        <a:bodyPr/>
        <a:lstStyle/>
        <a:p>
          <a:endParaRPr lang="en-US"/>
        </a:p>
      </dgm:t>
    </dgm:pt>
    <dgm:pt modelId="{ECBF11E4-4724-4B28-BBE4-535680CC9F32}" type="sibTrans" cxnId="{FDAD69DD-A53D-4664-8426-4D08F7BE6E9D}">
      <dgm:prSet/>
      <dgm:spPr/>
      <dgm:t>
        <a:bodyPr/>
        <a:lstStyle/>
        <a:p>
          <a:endParaRPr lang="en-US"/>
        </a:p>
      </dgm:t>
    </dgm:pt>
    <dgm:pt modelId="{2178CA4F-E5C2-4DAF-8926-33C684198D4F}">
      <dgm:prSet custT="1"/>
      <dgm:spPr>
        <a:ln>
          <a:solidFill>
            <a:srgbClr val="DAD3DD"/>
          </a:solidFill>
        </a:ln>
      </dgm:spPr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What needs to happen first, second and third?</a:t>
          </a:r>
        </a:p>
      </dgm:t>
    </dgm:pt>
    <dgm:pt modelId="{662E89C6-3160-4F19-A8AD-2DB85955BD7F}" type="parTrans" cxnId="{A3824971-946A-40D9-AE06-461FB9A02400}">
      <dgm:prSet/>
      <dgm:spPr/>
      <dgm:t>
        <a:bodyPr/>
        <a:lstStyle/>
        <a:p>
          <a:endParaRPr lang="en-US"/>
        </a:p>
      </dgm:t>
    </dgm:pt>
    <dgm:pt modelId="{DF7ECF63-E2A9-414B-97A8-FA406AFC34F0}" type="sibTrans" cxnId="{A3824971-946A-40D9-AE06-461FB9A02400}">
      <dgm:prSet/>
      <dgm:spPr/>
      <dgm:t>
        <a:bodyPr/>
        <a:lstStyle/>
        <a:p>
          <a:endParaRPr lang="en-US"/>
        </a:p>
      </dgm:t>
    </dgm:pt>
    <dgm:pt modelId="{D5FDF82E-61D8-40F8-99CE-6554E7DF3E13}">
      <dgm:prSet custT="1"/>
      <dgm:spPr/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Who will take the lead on which sources? </a:t>
          </a:r>
        </a:p>
      </dgm:t>
    </dgm:pt>
    <dgm:pt modelId="{4B590C50-1ACE-4253-A331-0640CA10AAC9}" type="parTrans" cxnId="{2826D965-EADA-4851-AAC0-B2D2CDEB92F3}">
      <dgm:prSet/>
      <dgm:spPr/>
      <dgm:t>
        <a:bodyPr/>
        <a:lstStyle/>
        <a:p>
          <a:endParaRPr lang="en-US"/>
        </a:p>
      </dgm:t>
    </dgm:pt>
    <dgm:pt modelId="{974FDD66-C17D-4F81-8823-936DB2F58EC2}" type="sibTrans" cxnId="{2826D965-EADA-4851-AAC0-B2D2CDEB92F3}">
      <dgm:prSet/>
      <dgm:spPr/>
      <dgm:t>
        <a:bodyPr/>
        <a:lstStyle/>
        <a:p>
          <a:endParaRPr lang="en-US"/>
        </a:p>
      </dgm:t>
    </dgm:pt>
    <dgm:pt modelId="{7D416F41-6671-4974-8ED3-CB93A14A6489}">
      <dgm:prSet custT="1"/>
      <dgm:spPr/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Which tasks will be best accomplished individually or together?</a:t>
          </a:r>
        </a:p>
      </dgm:t>
    </dgm:pt>
    <dgm:pt modelId="{90B9BEF3-CD35-462E-9C48-1FE2DB50CF0C}" type="parTrans" cxnId="{119E8AFA-51EB-40DE-BC5C-2DEF1B16D331}">
      <dgm:prSet/>
      <dgm:spPr/>
      <dgm:t>
        <a:bodyPr/>
        <a:lstStyle/>
        <a:p>
          <a:endParaRPr lang="en-US"/>
        </a:p>
      </dgm:t>
    </dgm:pt>
    <dgm:pt modelId="{EBE5BFE5-FF36-4C1F-9CC0-28F82533ED38}" type="sibTrans" cxnId="{119E8AFA-51EB-40DE-BC5C-2DEF1B16D331}">
      <dgm:prSet/>
      <dgm:spPr/>
      <dgm:t>
        <a:bodyPr/>
        <a:lstStyle/>
        <a:p>
          <a:endParaRPr lang="en-US"/>
        </a:p>
      </dgm:t>
    </dgm:pt>
    <dgm:pt modelId="{4DC38CDE-F55B-4DCE-9662-73CDE76FE548}">
      <dgm:prSet custT="1"/>
      <dgm:spPr/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Who do we need to talk to, and for which step? </a:t>
          </a:r>
        </a:p>
      </dgm:t>
    </dgm:pt>
    <dgm:pt modelId="{C1ED96B8-DF02-473F-AC4A-8014F144C9E5}" type="parTrans" cxnId="{606C0574-7B7D-4FB2-A733-92EE5F1CACEB}">
      <dgm:prSet/>
      <dgm:spPr/>
      <dgm:t>
        <a:bodyPr/>
        <a:lstStyle/>
        <a:p>
          <a:endParaRPr lang="en-US"/>
        </a:p>
      </dgm:t>
    </dgm:pt>
    <dgm:pt modelId="{9741719C-7B7D-4079-A7A5-D57F9ACA74E5}" type="sibTrans" cxnId="{606C0574-7B7D-4FB2-A733-92EE5F1CACEB}">
      <dgm:prSet/>
      <dgm:spPr/>
      <dgm:t>
        <a:bodyPr/>
        <a:lstStyle/>
        <a:p>
          <a:endParaRPr lang="en-US"/>
        </a:p>
      </dgm:t>
    </dgm:pt>
    <dgm:pt modelId="{E921102A-1750-454D-921F-15DBB5DDAB59}">
      <dgm:prSet custT="1"/>
      <dgm:spPr/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What protocol will be needed?</a:t>
          </a:r>
        </a:p>
      </dgm:t>
    </dgm:pt>
    <dgm:pt modelId="{537D2791-6E7E-4676-B3BF-0E5B9E5CF8BD}" type="parTrans" cxnId="{6B4601FC-95D8-4E41-9017-B0862B1B7024}">
      <dgm:prSet/>
      <dgm:spPr/>
      <dgm:t>
        <a:bodyPr/>
        <a:lstStyle/>
        <a:p>
          <a:endParaRPr lang="en-US"/>
        </a:p>
      </dgm:t>
    </dgm:pt>
    <dgm:pt modelId="{7A878B4C-5199-4DD4-9E6E-E3A17A3948A2}" type="sibTrans" cxnId="{6B4601FC-95D8-4E41-9017-B0862B1B7024}">
      <dgm:prSet/>
      <dgm:spPr/>
      <dgm:t>
        <a:bodyPr/>
        <a:lstStyle/>
        <a:p>
          <a:endParaRPr lang="en-US"/>
        </a:p>
      </dgm:t>
    </dgm:pt>
    <dgm:pt modelId="{0D56E2F2-29B3-435F-94B0-180BF337218E}">
      <dgm:prSet custT="1"/>
      <dgm:spPr/>
      <dgm:t>
        <a:bodyPr/>
        <a:lstStyle/>
        <a:p>
          <a:r>
            <a:rPr lang="en-US" sz="1800" dirty="0">
              <a:solidFill>
                <a:schemeClr val="tx2">
                  <a:lumMod val="75000"/>
                </a:schemeClr>
              </a:solidFill>
            </a:rPr>
            <a:t>What materials do we need?</a:t>
          </a:r>
        </a:p>
      </dgm:t>
    </dgm:pt>
    <dgm:pt modelId="{223FA09F-6837-415E-A3C4-C9648B3CBBB2}" type="parTrans" cxnId="{6296232B-FE3E-45A7-BEFB-94C0886E0B44}">
      <dgm:prSet/>
      <dgm:spPr/>
      <dgm:t>
        <a:bodyPr/>
        <a:lstStyle/>
        <a:p>
          <a:endParaRPr lang="en-US"/>
        </a:p>
      </dgm:t>
    </dgm:pt>
    <dgm:pt modelId="{CA028F15-66C6-4FB6-9167-A96F4763A46B}" type="sibTrans" cxnId="{6296232B-FE3E-45A7-BEFB-94C0886E0B44}">
      <dgm:prSet/>
      <dgm:spPr/>
      <dgm:t>
        <a:bodyPr/>
        <a:lstStyle/>
        <a:p>
          <a:endParaRPr lang="en-US"/>
        </a:p>
      </dgm:t>
    </dgm:pt>
    <dgm:pt modelId="{344B8776-6C35-44B2-938F-D2B165C85620}" type="pres">
      <dgm:prSet presAssocID="{CB161669-D7A1-4FCC-BA11-D82F16465A22}" presName="linear" presStyleCnt="0">
        <dgm:presLayoutVars>
          <dgm:dir/>
          <dgm:animLvl val="lvl"/>
          <dgm:resizeHandles val="exact"/>
        </dgm:presLayoutVars>
      </dgm:prSet>
      <dgm:spPr/>
    </dgm:pt>
    <dgm:pt modelId="{F68B7840-6634-432A-98E0-C4217D24B94D}" type="pres">
      <dgm:prSet presAssocID="{993B3D06-BFE9-40E1-8C45-1BBEF9AD2C58}" presName="parentLin" presStyleCnt="0"/>
      <dgm:spPr/>
    </dgm:pt>
    <dgm:pt modelId="{C9F48264-69E9-4282-8467-C40F16EF42C6}" type="pres">
      <dgm:prSet presAssocID="{993B3D06-BFE9-40E1-8C45-1BBEF9AD2C58}" presName="parentLeftMargin" presStyleLbl="node1" presStyleIdx="0" presStyleCnt="1"/>
      <dgm:spPr/>
    </dgm:pt>
    <dgm:pt modelId="{AD14DA99-09B6-408F-AFAE-DFF6BFF3DA19}" type="pres">
      <dgm:prSet presAssocID="{993B3D06-BFE9-40E1-8C45-1BBEF9AD2C58}" presName="parentText" presStyleLbl="node1" presStyleIdx="0" presStyleCnt="1" custScaleX="130476" custScaleY="188170">
        <dgm:presLayoutVars>
          <dgm:chMax val="0"/>
          <dgm:bulletEnabled val="1"/>
        </dgm:presLayoutVars>
      </dgm:prSet>
      <dgm:spPr/>
    </dgm:pt>
    <dgm:pt modelId="{CC8C9CCB-949F-4533-85E4-45839AAFAFB1}" type="pres">
      <dgm:prSet presAssocID="{993B3D06-BFE9-40E1-8C45-1BBEF9AD2C58}" presName="negativeSpace" presStyleCnt="0"/>
      <dgm:spPr/>
    </dgm:pt>
    <dgm:pt modelId="{B5E89571-0A0E-41AA-AC18-439969BF299E}" type="pres">
      <dgm:prSet presAssocID="{993B3D06-BFE9-40E1-8C45-1BBEF9AD2C58}" presName="childText" presStyleLbl="conFgAcc1" presStyleIdx="0" presStyleCnt="1" custScaleY="10607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D15BE703-246E-42DA-85EB-94042446EE56}" type="presOf" srcId="{0D56E2F2-29B3-435F-94B0-180BF337218E}" destId="{B5E89571-0A0E-41AA-AC18-439969BF299E}" srcOrd="0" destOrd="5" presId="urn:microsoft.com/office/officeart/2005/8/layout/list1"/>
    <dgm:cxn modelId="{6296232B-FE3E-45A7-BEFB-94C0886E0B44}" srcId="{993B3D06-BFE9-40E1-8C45-1BBEF9AD2C58}" destId="{0D56E2F2-29B3-435F-94B0-180BF337218E}" srcOrd="5" destOrd="0" parTransId="{223FA09F-6837-415E-A3C4-C9648B3CBBB2}" sibTransId="{CA028F15-66C6-4FB6-9167-A96F4763A46B}"/>
    <dgm:cxn modelId="{09F9402E-57D9-4664-8285-27CBF17AB883}" type="presOf" srcId="{993B3D06-BFE9-40E1-8C45-1BBEF9AD2C58}" destId="{AD14DA99-09B6-408F-AFAE-DFF6BFF3DA19}" srcOrd="1" destOrd="0" presId="urn:microsoft.com/office/officeart/2005/8/layout/list1"/>
    <dgm:cxn modelId="{68516639-C580-4BEC-BFC1-08D55EAC3DFC}" type="presOf" srcId="{993B3D06-BFE9-40E1-8C45-1BBEF9AD2C58}" destId="{C9F48264-69E9-4282-8467-C40F16EF42C6}" srcOrd="0" destOrd="0" presId="urn:microsoft.com/office/officeart/2005/8/layout/list1"/>
    <dgm:cxn modelId="{5AC93964-34E9-490A-95D3-2432EE7D9933}" type="presOf" srcId="{CB161669-D7A1-4FCC-BA11-D82F16465A22}" destId="{344B8776-6C35-44B2-938F-D2B165C85620}" srcOrd="0" destOrd="0" presId="urn:microsoft.com/office/officeart/2005/8/layout/list1"/>
    <dgm:cxn modelId="{2826D965-EADA-4851-AAC0-B2D2CDEB92F3}" srcId="{993B3D06-BFE9-40E1-8C45-1BBEF9AD2C58}" destId="{D5FDF82E-61D8-40F8-99CE-6554E7DF3E13}" srcOrd="1" destOrd="0" parTransId="{4B590C50-1ACE-4253-A331-0640CA10AAC9}" sibTransId="{974FDD66-C17D-4F81-8823-936DB2F58EC2}"/>
    <dgm:cxn modelId="{A3824971-946A-40D9-AE06-461FB9A02400}" srcId="{993B3D06-BFE9-40E1-8C45-1BBEF9AD2C58}" destId="{2178CA4F-E5C2-4DAF-8926-33C684198D4F}" srcOrd="0" destOrd="0" parTransId="{662E89C6-3160-4F19-A8AD-2DB85955BD7F}" sibTransId="{DF7ECF63-E2A9-414B-97A8-FA406AFC34F0}"/>
    <dgm:cxn modelId="{CCC7C571-BDC3-45CC-ABA7-4065F0EC587A}" type="presOf" srcId="{D5FDF82E-61D8-40F8-99CE-6554E7DF3E13}" destId="{B5E89571-0A0E-41AA-AC18-439969BF299E}" srcOrd="0" destOrd="1" presId="urn:microsoft.com/office/officeart/2005/8/layout/list1"/>
    <dgm:cxn modelId="{606C0574-7B7D-4FB2-A733-92EE5F1CACEB}" srcId="{993B3D06-BFE9-40E1-8C45-1BBEF9AD2C58}" destId="{4DC38CDE-F55B-4DCE-9662-73CDE76FE548}" srcOrd="3" destOrd="0" parTransId="{C1ED96B8-DF02-473F-AC4A-8014F144C9E5}" sibTransId="{9741719C-7B7D-4079-A7A5-D57F9ACA74E5}"/>
    <dgm:cxn modelId="{73FEECAD-5C01-4960-9836-2B5A7277937B}" type="presOf" srcId="{7D416F41-6671-4974-8ED3-CB93A14A6489}" destId="{B5E89571-0A0E-41AA-AC18-439969BF299E}" srcOrd="0" destOrd="2" presId="urn:microsoft.com/office/officeart/2005/8/layout/list1"/>
    <dgm:cxn modelId="{EFEB13B8-9B12-426F-B2F6-00CD7002CE3B}" type="presOf" srcId="{2178CA4F-E5C2-4DAF-8926-33C684198D4F}" destId="{B5E89571-0A0E-41AA-AC18-439969BF299E}" srcOrd="0" destOrd="0" presId="urn:microsoft.com/office/officeart/2005/8/layout/list1"/>
    <dgm:cxn modelId="{FDAD69DD-A53D-4664-8426-4D08F7BE6E9D}" srcId="{CB161669-D7A1-4FCC-BA11-D82F16465A22}" destId="{993B3D06-BFE9-40E1-8C45-1BBEF9AD2C58}" srcOrd="0" destOrd="0" parTransId="{6CB70D90-E64D-40B6-A3DA-3277CE5DEE02}" sibTransId="{ECBF11E4-4724-4B28-BBE4-535680CC9F32}"/>
    <dgm:cxn modelId="{B458D7E6-064F-4F81-B6CF-A2B6B75F1782}" type="presOf" srcId="{E921102A-1750-454D-921F-15DBB5DDAB59}" destId="{B5E89571-0A0E-41AA-AC18-439969BF299E}" srcOrd="0" destOrd="4" presId="urn:microsoft.com/office/officeart/2005/8/layout/list1"/>
    <dgm:cxn modelId="{057955E8-C65F-40CC-A2BA-E4CBC9C8AE96}" type="presOf" srcId="{4DC38CDE-F55B-4DCE-9662-73CDE76FE548}" destId="{B5E89571-0A0E-41AA-AC18-439969BF299E}" srcOrd="0" destOrd="3" presId="urn:microsoft.com/office/officeart/2005/8/layout/list1"/>
    <dgm:cxn modelId="{119E8AFA-51EB-40DE-BC5C-2DEF1B16D331}" srcId="{993B3D06-BFE9-40E1-8C45-1BBEF9AD2C58}" destId="{7D416F41-6671-4974-8ED3-CB93A14A6489}" srcOrd="2" destOrd="0" parTransId="{90B9BEF3-CD35-462E-9C48-1FE2DB50CF0C}" sibTransId="{EBE5BFE5-FF36-4C1F-9CC0-28F82533ED38}"/>
    <dgm:cxn modelId="{6B4601FC-95D8-4E41-9017-B0862B1B7024}" srcId="{993B3D06-BFE9-40E1-8C45-1BBEF9AD2C58}" destId="{E921102A-1750-454D-921F-15DBB5DDAB59}" srcOrd="4" destOrd="0" parTransId="{537D2791-6E7E-4676-B3BF-0E5B9E5CF8BD}" sibTransId="{7A878B4C-5199-4DD4-9E6E-E3A17A3948A2}"/>
    <dgm:cxn modelId="{8D1F4F0B-B449-47F1-845E-B2FFEF9668C0}" type="presParOf" srcId="{344B8776-6C35-44B2-938F-D2B165C85620}" destId="{F68B7840-6634-432A-98E0-C4217D24B94D}" srcOrd="0" destOrd="0" presId="urn:microsoft.com/office/officeart/2005/8/layout/list1"/>
    <dgm:cxn modelId="{733E6E04-9841-40C4-8BAA-A04467B3DEAF}" type="presParOf" srcId="{F68B7840-6634-432A-98E0-C4217D24B94D}" destId="{C9F48264-69E9-4282-8467-C40F16EF42C6}" srcOrd="0" destOrd="0" presId="urn:microsoft.com/office/officeart/2005/8/layout/list1"/>
    <dgm:cxn modelId="{0D9A2D8B-245C-4B13-A532-19F15808CE5A}" type="presParOf" srcId="{F68B7840-6634-432A-98E0-C4217D24B94D}" destId="{AD14DA99-09B6-408F-AFAE-DFF6BFF3DA19}" srcOrd="1" destOrd="0" presId="urn:microsoft.com/office/officeart/2005/8/layout/list1"/>
    <dgm:cxn modelId="{763C68EE-118A-47E7-82D9-ECBFFA6D5A49}" type="presParOf" srcId="{344B8776-6C35-44B2-938F-D2B165C85620}" destId="{CC8C9CCB-949F-4533-85E4-45839AAFAFB1}" srcOrd="1" destOrd="0" presId="urn:microsoft.com/office/officeart/2005/8/layout/list1"/>
    <dgm:cxn modelId="{708372A3-1016-448F-95A1-19D52F58487A}" type="presParOf" srcId="{344B8776-6C35-44B2-938F-D2B165C85620}" destId="{B5E89571-0A0E-41AA-AC18-439969BF29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748B7-7F9A-4B03-9B7D-41D07B85A8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779F62-833E-40AA-9798-1AB544BE3022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Get a white board</a:t>
          </a:r>
        </a:p>
      </dgm:t>
    </dgm:pt>
    <dgm:pt modelId="{2288B133-B6A9-40D7-ACBF-EA6CA013A552}" type="parTrans" cxnId="{6DC498A2-2538-4780-81D3-221216376CD3}">
      <dgm:prSet/>
      <dgm:spPr/>
      <dgm:t>
        <a:bodyPr/>
        <a:lstStyle/>
        <a:p>
          <a:endParaRPr lang="en-US"/>
        </a:p>
      </dgm:t>
    </dgm:pt>
    <dgm:pt modelId="{22C1B530-3A97-41B8-9C75-11E6F42C68E1}" type="sibTrans" cxnId="{6DC498A2-2538-4780-81D3-221216376CD3}">
      <dgm:prSet/>
      <dgm:spPr/>
      <dgm:t>
        <a:bodyPr/>
        <a:lstStyle/>
        <a:p>
          <a:endParaRPr lang="en-US"/>
        </a:p>
      </dgm:t>
    </dgm:pt>
    <dgm:pt modelId="{14F7957E-B11D-43EF-AABE-44C1B320C573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Write your research question across the top of the white board</a:t>
          </a:r>
        </a:p>
      </dgm:t>
    </dgm:pt>
    <dgm:pt modelId="{8429F6CF-5297-4160-8285-AF7F4DCD56C8}" type="parTrans" cxnId="{39FA4305-5FF0-4C3C-B319-EFBD1EB2A7AB}">
      <dgm:prSet/>
      <dgm:spPr/>
      <dgm:t>
        <a:bodyPr/>
        <a:lstStyle/>
        <a:p>
          <a:endParaRPr lang="en-US"/>
        </a:p>
      </dgm:t>
    </dgm:pt>
    <dgm:pt modelId="{1E4C67FE-BCC5-44EF-9228-9D3399EED222}" type="sibTrans" cxnId="{39FA4305-5FF0-4C3C-B319-EFBD1EB2A7AB}">
      <dgm:prSet/>
      <dgm:spPr/>
      <dgm:t>
        <a:bodyPr/>
        <a:lstStyle/>
        <a:p>
          <a:endParaRPr lang="en-US"/>
        </a:p>
      </dgm:t>
    </dgm:pt>
    <dgm:pt modelId="{7D09CEF1-CBBC-435E-8D76-21CA72837763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300" dirty="0">
              <a:solidFill>
                <a:schemeClr val="tx2">
                  <a:lumMod val="75000"/>
                </a:schemeClr>
              </a:solidFill>
            </a:rPr>
            <a:t>Write the following prompts down the side of the white board:</a:t>
          </a:r>
        </a:p>
      </dgm:t>
    </dgm:pt>
    <dgm:pt modelId="{03CE95DB-C62C-40A6-85F5-9E0573B174F7}" type="parTrans" cxnId="{4D8440A3-6533-4C08-AAAB-C0C199E85D78}">
      <dgm:prSet/>
      <dgm:spPr/>
      <dgm:t>
        <a:bodyPr/>
        <a:lstStyle/>
        <a:p>
          <a:endParaRPr lang="en-US"/>
        </a:p>
      </dgm:t>
    </dgm:pt>
    <dgm:pt modelId="{F0B85BD1-E216-46D6-B408-2679D0C9DCD9}" type="sibTrans" cxnId="{4D8440A3-6533-4C08-AAAB-C0C199E85D78}">
      <dgm:prSet/>
      <dgm:spPr/>
      <dgm:t>
        <a:bodyPr/>
        <a:lstStyle/>
        <a:p>
          <a:endParaRPr lang="en-US"/>
        </a:p>
      </dgm:t>
    </dgm:pt>
    <dgm:pt modelId="{42400008-0D84-4E9A-B9D4-FDDD36B6D0B1}">
      <dgm:prSet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Goals</a:t>
          </a:r>
        </a:p>
      </dgm:t>
    </dgm:pt>
    <dgm:pt modelId="{DCC907BD-814E-4B7F-A08C-0A282D18E860}" type="parTrans" cxnId="{C6F91EF5-48FE-4374-A5DA-A9AA926DB708}">
      <dgm:prSet/>
      <dgm:spPr/>
      <dgm:t>
        <a:bodyPr/>
        <a:lstStyle/>
        <a:p>
          <a:endParaRPr lang="en-US"/>
        </a:p>
      </dgm:t>
    </dgm:pt>
    <dgm:pt modelId="{AF034F02-DDB1-4216-9D38-8A17FE168A08}" type="sibTrans" cxnId="{C6F91EF5-48FE-4374-A5DA-A9AA926DB708}">
      <dgm:prSet/>
      <dgm:spPr/>
      <dgm:t>
        <a:bodyPr/>
        <a:lstStyle/>
        <a:p>
          <a:endParaRPr lang="en-US"/>
        </a:p>
      </dgm:t>
    </dgm:pt>
    <dgm:pt modelId="{D3FCE627-F1CB-434D-BEEE-F8CB54540AA7}">
      <dgm:prSet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What We Need To Do</a:t>
          </a:r>
        </a:p>
      </dgm:t>
    </dgm:pt>
    <dgm:pt modelId="{5CD3BB73-5DBF-4165-A8A1-9763AE378B45}" type="parTrans" cxnId="{06AB4542-B704-43D2-97C4-6F6053C50EAA}">
      <dgm:prSet/>
      <dgm:spPr/>
      <dgm:t>
        <a:bodyPr/>
        <a:lstStyle/>
        <a:p>
          <a:endParaRPr lang="en-US"/>
        </a:p>
      </dgm:t>
    </dgm:pt>
    <dgm:pt modelId="{446278A7-217D-463B-A542-C9C439F8B43A}" type="sibTrans" cxnId="{06AB4542-B704-43D2-97C4-6F6053C50EAA}">
      <dgm:prSet/>
      <dgm:spPr/>
      <dgm:t>
        <a:bodyPr/>
        <a:lstStyle/>
        <a:p>
          <a:endParaRPr lang="en-US"/>
        </a:p>
      </dgm:t>
    </dgm:pt>
    <dgm:pt modelId="{362149B2-0D9E-4041-9DE0-B777F29BD0E9}">
      <dgm:prSet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How We Will Do It</a:t>
          </a:r>
        </a:p>
      </dgm:t>
    </dgm:pt>
    <dgm:pt modelId="{576F2B45-4C10-4E88-9E12-3640FABD07D7}" type="parTrans" cxnId="{B8AE1381-B82B-40EC-80D6-7CA28AD3FCC1}">
      <dgm:prSet/>
      <dgm:spPr/>
      <dgm:t>
        <a:bodyPr/>
        <a:lstStyle/>
        <a:p>
          <a:endParaRPr lang="en-US"/>
        </a:p>
      </dgm:t>
    </dgm:pt>
    <dgm:pt modelId="{FB411C90-D958-4973-BD3D-5B3C559052D3}" type="sibTrans" cxnId="{B8AE1381-B82B-40EC-80D6-7CA28AD3FCC1}">
      <dgm:prSet/>
      <dgm:spPr/>
      <dgm:t>
        <a:bodyPr/>
        <a:lstStyle/>
        <a:p>
          <a:endParaRPr lang="en-US"/>
        </a:p>
      </dgm:t>
    </dgm:pt>
    <dgm:pt modelId="{2E0A833A-D37C-4659-BBB2-594A1DD153A6}" type="pres">
      <dgm:prSet presAssocID="{83C748B7-7F9A-4B03-9B7D-41D07B85A82F}" presName="diagram" presStyleCnt="0">
        <dgm:presLayoutVars>
          <dgm:dir/>
          <dgm:resizeHandles val="exact"/>
        </dgm:presLayoutVars>
      </dgm:prSet>
      <dgm:spPr/>
    </dgm:pt>
    <dgm:pt modelId="{8AAB02FB-A3EC-4867-BC55-F4614A9E15B8}" type="pres">
      <dgm:prSet presAssocID="{98779F62-833E-40AA-9798-1AB544BE3022}" presName="node" presStyleLbl="node1" presStyleIdx="0" presStyleCnt="3" custScaleX="35974">
        <dgm:presLayoutVars>
          <dgm:bulletEnabled val="1"/>
        </dgm:presLayoutVars>
      </dgm:prSet>
      <dgm:spPr>
        <a:prstGeom prst="roundRect">
          <a:avLst/>
        </a:prstGeom>
      </dgm:spPr>
    </dgm:pt>
    <dgm:pt modelId="{CEA8F634-BE4E-4CE0-9EA6-2ACDD5949F88}" type="pres">
      <dgm:prSet presAssocID="{22C1B530-3A97-41B8-9C75-11E6F42C68E1}" presName="sibTrans" presStyleCnt="0"/>
      <dgm:spPr/>
    </dgm:pt>
    <dgm:pt modelId="{39346029-46A5-45C3-8106-8E1B993C23FF}" type="pres">
      <dgm:prSet presAssocID="{14F7957E-B11D-43EF-AABE-44C1B320C573}" presName="node" presStyleLbl="node1" presStyleIdx="1" presStyleCnt="3" custScaleX="58070">
        <dgm:presLayoutVars>
          <dgm:bulletEnabled val="1"/>
        </dgm:presLayoutVars>
      </dgm:prSet>
      <dgm:spPr>
        <a:prstGeom prst="roundRect">
          <a:avLst/>
        </a:prstGeom>
      </dgm:spPr>
    </dgm:pt>
    <dgm:pt modelId="{7400CDBD-5300-4864-9662-01F5E7839CE4}" type="pres">
      <dgm:prSet presAssocID="{1E4C67FE-BCC5-44EF-9228-9D3399EED222}" presName="sibTrans" presStyleCnt="0"/>
      <dgm:spPr/>
    </dgm:pt>
    <dgm:pt modelId="{D95172FD-B72A-40FA-9791-8B470F9C1CF8}" type="pres">
      <dgm:prSet presAssocID="{7D09CEF1-CBBC-435E-8D76-21CA72837763}" presName="node" presStyleLbl="node1" presStyleIdx="2" presStyleCnt="3" custScaleX="11970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39FA4305-5FF0-4C3C-B319-EFBD1EB2A7AB}" srcId="{83C748B7-7F9A-4B03-9B7D-41D07B85A82F}" destId="{14F7957E-B11D-43EF-AABE-44C1B320C573}" srcOrd="1" destOrd="0" parTransId="{8429F6CF-5297-4160-8285-AF7F4DCD56C8}" sibTransId="{1E4C67FE-BCC5-44EF-9228-9D3399EED222}"/>
    <dgm:cxn modelId="{97F4420A-D090-4A0B-9A66-7ACF34B30274}" type="presOf" srcId="{42400008-0D84-4E9A-B9D4-FDDD36B6D0B1}" destId="{D95172FD-B72A-40FA-9791-8B470F9C1CF8}" srcOrd="0" destOrd="1" presId="urn:microsoft.com/office/officeart/2005/8/layout/default"/>
    <dgm:cxn modelId="{06AB4542-B704-43D2-97C4-6F6053C50EAA}" srcId="{7D09CEF1-CBBC-435E-8D76-21CA72837763}" destId="{D3FCE627-F1CB-434D-BEEE-F8CB54540AA7}" srcOrd="1" destOrd="0" parTransId="{5CD3BB73-5DBF-4165-A8A1-9763AE378B45}" sibTransId="{446278A7-217D-463B-A542-C9C439F8B43A}"/>
    <dgm:cxn modelId="{F6C2C370-68D0-491C-AE6D-756D6DC1CF98}" type="presOf" srcId="{14F7957E-B11D-43EF-AABE-44C1B320C573}" destId="{39346029-46A5-45C3-8106-8E1B993C23FF}" srcOrd="0" destOrd="0" presId="urn:microsoft.com/office/officeart/2005/8/layout/default"/>
    <dgm:cxn modelId="{B8AE1381-B82B-40EC-80D6-7CA28AD3FCC1}" srcId="{7D09CEF1-CBBC-435E-8D76-21CA72837763}" destId="{362149B2-0D9E-4041-9DE0-B777F29BD0E9}" srcOrd="2" destOrd="0" parTransId="{576F2B45-4C10-4E88-9E12-3640FABD07D7}" sibTransId="{FB411C90-D958-4973-BD3D-5B3C559052D3}"/>
    <dgm:cxn modelId="{3C1A2DA0-5B1E-487A-9B43-6E66A84E780A}" type="presOf" srcId="{D3FCE627-F1CB-434D-BEEE-F8CB54540AA7}" destId="{D95172FD-B72A-40FA-9791-8B470F9C1CF8}" srcOrd="0" destOrd="2" presId="urn:microsoft.com/office/officeart/2005/8/layout/default"/>
    <dgm:cxn modelId="{6DC498A2-2538-4780-81D3-221216376CD3}" srcId="{83C748B7-7F9A-4B03-9B7D-41D07B85A82F}" destId="{98779F62-833E-40AA-9798-1AB544BE3022}" srcOrd="0" destOrd="0" parTransId="{2288B133-B6A9-40D7-ACBF-EA6CA013A552}" sibTransId="{22C1B530-3A97-41B8-9C75-11E6F42C68E1}"/>
    <dgm:cxn modelId="{4D8440A3-6533-4C08-AAAB-C0C199E85D78}" srcId="{83C748B7-7F9A-4B03-9B7D-41D07B85A82F}" destId="{7D09CEF1-CBBC-435E-8D76-21CA72837763}" srcOrd="2" destOrd="0" parTransId="{03CE95DB-C62C-40A6-85F5-9E0573B174F7}" sibTransId="{F0B85BD1-E216-46D6-B408-2679D0C9DCD9}"/>
    <dgm:cxn modelId="{D00CD6C1-40F8-41C2-BA1C-E1E6A0F1B741}" type="presOf" srcId="{7D09CEF1-CBBC-435E-8D76-21CA72837763}" destId="{D95172FD-B72A-40FA-9791-8B470F9C1CF8}" srcOrd="0" destOrd="0" presId="urn:microsoft.com/office/officeart/2005/8/layout/default"/>
    <dgm:cxn modelId="{C959F9D8-AB63-42A8-8562-99B3F9371876}" type="presOf" srcId="{362149B2-0D9E-4041-9DE0-B777F29BD0E9}" destId="{D95172FD-B72A-40FA-9791-8B470F9C1CF8}" srcOrd="0" destOrd="3" presId="urn:microsoft.com/office/officeart/2005/8/layout/default"/>
    <dgm:cxn modelId="{6C2FEFE8-6489-4F51-8CE3-7040D993A280}" type="presOf" srcId="{98779F62-833E-40AA-9798-1AB544BE3022}" destId="{8AAB02FB-A3EC-4867-BC55-F4614A9E15B8}" srcOrd="0" destOrd="0" presId="urn:microsoft.com/office/officeart/2005/8/layout/default"/>
    <dgm:cxn modelId="{E5F47DEF-4418-4758-9CEF-C2A79BF819FC}" type="presOf" srcId="{83C748B7-7F9A-4B03-9B7D-41D07B85A82F}" destId="{2E0A833A-D37C-4659-BBB2-594A1DD153A6}" srcOrd="0" destOrd="0" presId="urn:microsoft.com/office/officeart/2005/8/layout/default"/>
    <dgm:cxn modelId="{C6F91EF5-48FE-4374-A5DA-A9AA926DB708}" srcId="{7D09CEF1-CBBC-435E-8D76-21CA72837763}" destId="{42400008-0D84-4E9A-B9D4-FDDD36B6D0B1}" srcOrd="0" destOrd="0" parTransId="{DCC907BD-814E-4B7F-A08C-0A282D18E860}" sibTransId="{AF034F02-DDB1-4216-9D38-8A17FE168A08}"/>
    <dgm:cxn modelId="{79B59AAA-8D98-4F4B-A35F-EE2B5BC518CF}" type="presParOf" srcId="{2E0A833A-D37C-4659-BBB2-594A1DD153A6}" destId="{8AAB02FB-A3EC-4867-BC55-F4614A9E15B8}" srcOrd="0" destOrd="0" presId="urn:microsoft.com/office/officeart/2005/8/layout/default"/>
    <dgm:cxn modelId="{AEBAD05C-5EF9-43CA-8513-42612C56A954}" type="presParOf" srcId="{2E0A833A-D37C-4659-BBB2-594A1DD153A6}" destId="{CEA8F634-BE4E-4CE0-9EA6-2ACDD5949F88}" srcOrd="1" destOrd="0" presId="urn:microsoft.com/office/officeart/2005/8/layout/default"/>
    <dgm:cxn modelId="{7E015C33-657A-42C5-B619-2BD874CEDB4F}" type="presParOf" srcId="{2E0A833A-D37C-4659-BBB2-594A1DD153A6}" destId="{39346029-46A5-45C3-8106-8E1B993C23FF}" srcOrd="2" destOrd="0" presId="urn:microsoft.com/office/officeart/2005/8/layout/default"/>
    <dgm:cxn modelId="{856D9B30-CA6F-4C27-B505-F1A693B60FCA}" type="presParOf" srcId="{2E0A833A-D37C-4659-BBB2-594A1DD153A6}" destId="{7400CDBD-5300-4864-9662-01F5E7839CE4}" srcOrd="3" destOrd="0" presId="urn:microsoft.com/office/officeart/2005/8/layout/default"/>
    <dgm:cxn modelId="{2393B850-F6C4-45B8-A2AC-2468AB8A68A0}" type="presParOf" srcId="{2E0A833A-D37C-4659-BBB2-594A1DD153A6}" destId="{D95172FD-B72A-40FA-9791-8B470F9C1CF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0E7F7F-88BB-401B-9EC3-9702D4FC7A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45A5C8-7930-4C01-A012-E026848FCDA8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sz="2000" dirty="0">
              <a:solidFill>
                <a:schemeClr val="tx2">
                  <a:lumMod val="75000"/>
                </a:schemeClr>
              </a:solidFill>
            </a:rPr>
            <a:t>Students share in small groups</a:t>
          </a:r>
        </a:p>
      </dgm:t>
    </dgm:pt>
    <dgm:pt modelId="{3BABA7D2-1047-43B1-AED3-7D6E8D5B670B}" type="parTrans" cxnId="{2F1302EB-FB30-4237-9A66-4F3BBEFD715E}">
      <dgm:prSet/>
      <dgm:spPr/>
      <dgm:t>
        <a:bodyPr/>
        <a:lstStyle/>
        <a:p>
          <a:endParaRPr lang="en-US"/>
        </a:p>
      </dgm:t>
    </dgm:pt>
    <dgm:pt modelId="{1CE30F89-062F-4001-BB10-F7BE1BFEDCA1}" type="sibTrans" cxnId="{2F1302EB-FB30-4237-9A66-4F3BBEFD715E}">
      <dgm:prSet/>
      <dgm:spPr/>
      <dgm:t>
        <a:bodyPr/>
        <a:lstStyle/>
        <a:p>
          <a:endParaRPr lang="en-US"/>
        </a:p>
      </dgm:t>
    </dgm:pt>
    <dgm:pt modelId="{7C5C49D5-1CDD-4E67-B0A8-EB6ABE1E5970}" type="pres">
      <dgm:prSet presAssocID="{C70E7F7F-88BB-401B-9EC3-9702D4FC7A9C}" presName="linear" presStyleCnt="0">
        <dgm:presLayoutVars>
          <dgm:animLvl val="lvl"/>
          <dgm:resizeHandles val="exact"/>
        </dgm:presLayoutVars>
      </dgm:prSet>
      <dgm:spPr/>
    </dgm:pt>
    <dgm:pt modelId="{2879EC3F-88E9-47EF-ACD6-43CDAEF346E8}" type="pres">
      <dgm:prSet presAssocID="{ED45A5C8-7930-4C01-A012-E026848FCDA8}" presName="parentText" presStyleLbl="node1" presStyleIdx="0" presStyleCnt="1" custLinFactNeighborY="4681">
        <dgm:presLayoutVars>
          <dgm:chMax val="0"/>
          <dgm:bulletEnabled val="1"/>
        </dgm:presLayoutVars>
      </dgm:prSet>
      <dgm:spPr/>
    </dgm:pt>
  </dgm:ptLst>
  <dgm:cxnLst>
    <dgm:cxn modelId="{56B6696A-A00B-4578-84FF-B1620B91A57C}" type="presOf" srcId="{C70E7F7F-88BB-401B-9EC3-9702D4FC7A9C}" destId="{7C5C49D5-1CDD-4E67-B0A8-EB6ABE1E5970}" srcOrd="0" destOrd="0" presId="urn:microsoft.com/office/officeart/2005/8/layout/vList2"/>
    <dgm:cxn modelId="{4B523FE0-B09E-4F3F-852C-798AD04814B5}" type="presOf" srcId="{ED45A5C8-7930-4C01-A012-E026848FCDA8}" destId="{2879EC3F-88E9-47EF-ACD6-43CDAEF346E8}" srcOrd="0" destOrd="0" presId="urn:microsoft.com/office/officeart/2005/8/layout/vList2"/>
    <dgm:cxn modelId="{2F1302EB-FB30-4237-9A66-4F3BBEFD715E}" srcId="{C70E7F7F-88BB-401B-9EC3-9702D4FC7A9C}" destId="{ED45A5C8-7930-4C01-A012-E026848FCDA8}" srcOrd="0" destOrd="0" parTransId="{3BABA7D2-1047-43B1-AED3-7D6E8D5B670B}" sibTransId="{1CE30F89-062F-4001-BB10-F7BE1BFEDCA1}"/>
    <dgm:cxn modelId="{076D082F-7BF7-40A6-A95F-AAA6076043B1}" type="presParOf" srcId="{7C5C49D5-1CDD-4E67-B0A8-EB6ABE1E5970}" destId="{2879EC3F-88E9-47EF-ACD6-43CDAEF346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4A02FD-F7BE-48B7-82D7-0F4E1C0BA55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A86E65-1194-4B1A-A61B-3051BE8DCCDA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solidFill>
                <a:schemeClr val="tx2">
                  <a:lumMod val="75000"/>
                </a:schemeClr>
              </a:solidFill>
            </a:rPr>
            <a:t>How do you hope to feel once your group has answered your research question and shared what we found with others impacted by the issue?</a:t>
          </a:r>
        </a:p>
      </dgm:t>
    </dgm:pt>
    <dgm:pt modelId="{6211777A-D0B0-470A-AD80-2881A459DEDC}" type="parTrans" cxnId="{7F663FFF-5712-47EB-B00A-7A537F957F6A}">
      <dgm:prSet/>
      <dgm:spPr/>
      <dgm:t>
        <a:bodyPr/>
        <a:lstStyle/>
        <a:p>
          <a:endParaRPr lang="en-US"/>
        </a:p>
      </dgm:t>
    </dgm:pt>
    <dgm:pt modelId="{7CDA35F8-DB56-4C5E-8089-3E31E534963E}" type="sibTrans" cxnId="{7F663FFF-5712-47EB-B00A-7A537F957F6A}">
      <dgm:prSet/>
      <dgm:spPr/>
      <dgm:t>
        <a:bodyPr/>
        <a:lstStyle/>
        <a:p>
          <a:endParaRPr lang="en-US"/>
        </a:p>
      </dgm:t>
    </dgm:pt>
    <dgm:pt modelId="{FED10E92-4309-41E1-AE15-8B7F54F27E65}">
      <dgm:prSet custT="1"/>
      <dgm:spPr>
        <a:ln>
          <a:solidFill>
            <a:srgbClr val="F1F0F4"/>
          </a:solidFill>
        </a:ln>
      </dgm:spPr>
      <dgm:t>
        <a:bodyPr/>
        <a:lstStyle/>
        <a:p>
          <a:r>
            <a:rPr lang="en-US" sz="2000" dirty="0">
              <a:solidFill>
                <a:schemeClr val="tx2">
                  <a:lumMod val="75000"/>
                </a:schemeClr>
              </a:solidFill>
            </a:rPr>
            <a:t>Free-write all the </a:t>
          </a:r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words</a:t>
          </a: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 that would describe how you would </a:t>
          </a:r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feel</a:t>
          </a: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 and what </a:t>
          </a:r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success</a:t>
          </a: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 would look like</a:t>
          </a:r>
        </a:p>
      </dgm:t>
    </dgm:pt>
    <dgm:pt modelId="{4043BDF1-83B2-49AC-A592-6D72C3762ABF}" type="parTrans" cxnId="{211FE7BF-71E3-4B13-B0FC-CE6A3DE3F66A}">
      <dgm:prSet/>
      <dgm:spPr/>
      <dgm:t>
        <a:bodyPr/>
        <a:lstStyle/>
        <a:p>
          <a:endParaRPr lang="en-US"/>
        </a:p>
      </dgm:t>
    </dgm:pt>
    <dgm:pt modelId="{25D5EAC3-3D54-4C72-8616-B0D1A0311BB0}" type="sibTrans" cxnId="{211FE7BF-71E3-4B13-B0FC-CE6A3DE3F66A}">
      <dgm:prSet/>
      <dgm:spPr/>
      <dgm:t>
        <a:bodyPr/>
        <a:lstStyle/>
        <a:p>
          <a:endParaRPr lang="en-US"/>
        </a:p>
      </dgm:t>
    </dgm:pt>
    <dgm:pt modelId="{975EB37F-6DAA-4D84-B9F8-DBC239F92BFC}" type="pres">
      <dgm:prSet presAssocID="{4A4A02FD-F7BE-48B7-82D7-0F4E1C0BA55C}" presName="linear" presStyleCnt="0">
        <dgm:presLayoutVars>
          <dgm:dir/>
          <dgm:animLvl val="lvl"/>
          <dgm:resizeHandles val="exact"/>
        </dgm:presLayoutVars>
      </dgm:prSet>
      <dgm:spPr/>
    </dgm:pt>
    <dgm:pt modelId="{32779C31-9458-4999-97F9-B6DA5EEF7216}" type="pres">
      <dgm:prSet presAssocID="{D1A86E65-1194-4B1A-A61B-3051BE8DCCDA}" presName="parentLin" presStyleCnt="0"/>
      <dgm:spPr/>
    </dgm:pt>
    <dgm:pt modelId="{12329B30-1249-4FF4-9DE2-64303CD85958}" type="pres">
      <dgm:prSet presAssocID="{D1A86E65-1194-4B1A-A61B-3051BE8DCCDA}" presName="parentLeftMargin" presStyleLbl="node1" presStyleIdx="0" presStyleCnt="1"/>
      <dgm:spPr/>
    </dgm:pt>
    <dgm:pt modelId="{D545519C-5CDF-47C3-8680-E2D4DCD9EE17}" type="pres">
      <dgm:prSet presAssocID="{D1A86E65-1194-4B1A-A61B-3051BE8DCCDA}" presName="parentText" presStyleLbl="node1" presStyleIdx="0" presStyleCnt="1" custScaleX="120058" custScaleY="172475">
        <dgm:presLayoutVars>
          <dgm:chMax val="0"/>
          <dgm:bulletEnabled val="1"/>
        </dgm:presLayoutVars>
      </dgm:prSet>
      <dgm:spPr>
        <a:prstGeom prst="roundRect">
          <a:avLst/>
        </a:prstGeom>
      </dgm:spPr>
    </dgm:pt>
    <dgm:pt modelId="{EEC0250B-4C3E-46A7-A0E6-D4CD24F9A6FE}" type="pres">
      <dgm:prSet presAssocID="{D1A86E65-1194-4B1A-A61B-3051BE8DCCDA}" presName="negativeSpace" presStyleCnt="0"/>
      <dgm:spPr/>
    </dgm:pt>
    <dgm:pt modelId="{1F24C6C7-EEDF-474E-9F79-0FB8FC8CE2A3}" type="pres">
      <dgm:prSet presAssocID="{D1A86E65-1194-4B1A-A61B-3051BE8DCCDA}" presName="childText" presStyleLbl="conFgAcc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49DD8C46-3967-49DA-8AC1-0CEB9CBA0139}" type="presOf" srcId="{FED10E92-4309-41E1-AE15-8B7F54F27E65}" destId="{1F24C6C7-EEDF-474E-9F79-0FB8FC8CE2A3}" srcOrd="0" destOrd="0" presId="urn:microsoft.com/office/officeart/2005/8/layout/list1"/>
    <dgm:cxn modelId="{95E3B1B9-AA6A-4B58-9AA1-A9CD1957CDB6}" type="presOf" srcId="{4A4A02FD-F7BE-48B7-82D7-0F4E1C0BA55C}" destId="{975EB37F-6DAA-4D84-B9F8-DBC239F92BFC}" srcOrd="0" destOrd="0" presId="urn:microsoft.com/office/officeart/2005/8/layout/list1"/>
    <dgm:cxn modelId="{211FE7BF-71E3-4B13-B0FC-CE6A3DE3F66A}" srcId="{D1A86E65-1194-4B1A-A61B-3051BE8DCCDA}" destId="{FED10E92-4309-41E1-AE15-8B7F54F27E65}" srcOrd="0" destOrd="0" parTransId="{4043BDF1-83B2-49AC-A592-6D72C3762ABF}" sibTransId="{25D5EAC3-3D54-4C72-8616-B0D1A0311BB0}"/>
    <dgm:cxn modelId="{88E76FCB-86A8-4678-8483-D1BD3D38748B}" type="presOf" srcId="{D1A86E65-1194-4B1A-A61B-3051BE8DCCDA}" destId="{D545519C-5CDF-47C3-8680-E2D4DCD9EE17}" srcOrd="1" destOrd="0" presId="urn:microsoft.com/office/officeart/2005/8/layout/list1"/>
    <dgm:cxn modelId="{590976FD-2625-44BB-BE90-9C7A1FE7543E}" type="presOf" srcId="{D1A86E65-1194-4B1A-A61B-3051BE8DCCDA}" destId="{12329B30-1249-4FF4-9DE2-64303CD85958}" srcOrd="0" destOrd="0" presId="urn:microsoft.com/office/officeart/2005/8/layout/list1"/>
    <dgm:cxn modelId="{7F663FFF-5712-47EB-B00A-7A537F957F6A}" srcId="{4A4A02FD-F7BE-48B7-82D7-0F4E1C0BA55C}" destId="{D1A86E65-1194-4B1A-A61B-3051BE8DCCDA}" srcOrd="0" destOrd="0" parTransId="{6211777A-D0B0-470A-AD80-2881A459DEDC}" sibTransId="{7CDA35F8-DB56-4C5E-8089-3E31E534963E}"/>
    <dgm:cxn modelId="{DA666154-1B51-4E10-BC86-041FC9FC95BF}" type="presParOf" srcId="{975EB37F-6DAA-4D84-B9F8-DBC239F92BFC}" destId="{32779C31-9458-4999-97F9-B6DA5EEF7216}" srcOrd="0" destOrd="0" presId="urn:microsoft.com/office/officeart/2005/8/layout/list1"/>
    <dgm:cxn modelId="{29BF4A50-EBA9-47AF-BEA7-7DD9696C4630}" type="presParOf" srcId="{32779C31-9458-4999-97F9-B6DA5EEF7216}" destId="{12329B30-1249-4FF4-9DE2-64303CD85958}" srcOrd="0" destOrd="0" presId="urn:microsoft.com/office/officeart/2005/8/layout/list1"/>
    <dgm:cxn modelId="{40940255-4A3B-4CC2-823D-620E1DE93FC6}" type="presParOf" srcId="{32779C31-9458-4999-97F9-B6DA5EEF7216}" destId="{D545519C-5CDF-47C3-8680-E2D4DCD9EE17}" srcOrd="1" destOrd="0" presId="urn:microsoft.com/office/officeart/2005/8/layout/list1"/>
    <dgm:cxn modelId="{DB6E3CA4-0590-4802-9F1C-719773757451}" type="presParOf" srcId="{975EB37F-6DAA-4D84-B9F8-DBC239F92BFC}" destId="{EEC0250B-4C3E-46A7-A0E6-D4CD24F9A6FE}" srcOrd="1" destOrd="0" presId="urn:microsoft.com/office/officeart/2005/8/layout/list1"/>
    <dgm:cxn modelId="{B4C57F0E-BECB-45B4-952E-B650A4FFA72C}" type="presParOf" srcId="{975EB37F-6DAA-4D84-B9F8-DBC239F92BFC}" destId="{1F24C6C7-EEDF-474E-9F79-0FB8FC8CE2A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161669-D7A1-4FCC-BA11-D82F16465A22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93B3D06-BFE9-40E1-8C45-1BBEF9AD2C58}">
      <dgm:prSet/>
      <dgm:spPr>
        <a:ln>
          <a:noFill/>
        </a:ln>
      </dgm:spPr>
      <dgm:t>
        <a:bodyPr/>
        <a:lstStyle/>
        <a:p>
          <a:r>
            <a:rPr lang="en-US" b="0" dirty="0">
              <a:solidFill>
                <a:schemeClr val="tx2"/>
              </a:solidFill>
            </a:rPr>
            <a:t>Identify the group’s </a:t>
          </a:r>
          <a:r>
            <a:rPr lang="en-US" b="1" dirty="0">
              <a:solidFill>
                <a:schemeClr val="tx2"/>
              </a:solidFill>
            </a:rPr>
            <a:t>goal</a:t>
          </a:r>
          <a:r>
            <a:rPr lang="en-US" b="0" dirty="0">
              <a:solidFill>
                <a:schemeClr val="tx2"/>
              </a:solidFill>
            </a:rPr>
            <a:t>: </a:t>
          </a:r>
        </a:p>
      </dgm:t>
    </dgm:pt>
    <dgm:pt modelId="{6CB70D90-E64D-40B6-A3DA-3277CE5DEE02}" type="parTrans" cxnId="{FDAD69DD-A53D-4664-8426-4D08F7BE6E9D}">
      <dgm:prSet/>
      <dgm:spPr/>
      <dgm:t>
        <a:bodyPr/>
        <a:lstStyle/>
        <a:p>
          <a:endParaRPr lang="en-US"/>
        </a:p>
      </dgm:t>
    </dgm:pt>
    <dgm:pt modelId="{ECBF11E4-4724-4B28-BBE4-535680CC9F32}" type="sibTrans" cxnId="{FDAD69DD-A53D-4664-8426-4D08F7BE6E9D}">
      <dgm:prSet/>
      <dgm:spPr/>
      <dgm:t>
        <a:bodyPr/>
        <a:lstStyle/>
        <a:p>
          <a:endParaRPr lang="en-US"/>
        </a:p>
      </dgm:t>
    </dgm:pt>
    <dgm:pt modelId="{2BAFB517-A165-4B7A-B5D7-0F0C6C42E91A}">
      <dgm:prSet/>
      <dgm:spPr>
        <a:ln>
          <a:solidFill>
            <a:srgbClr val="DAD3DD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What is the </a:t>
          </a:r>
          <a:r>
            <a:rPr lang="en-US" b="1" dirty="0">
              <a:solidFill>
                <a:schemeClr val="tx2">
                  <a:lumMod val="75000"/>
                </a:schemeClr>
              </a:solidFill>
            </a:rPr>
            <a:t>multi-sensory experience 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that your team will have when all of us have successfully answered our research questions? </a:t>
          </a:r>
        </a:p>
      </dgm:t>
    </dgm:pt>
    <dgm:pt modelId="{022B58C7-4D04-4229-AF19-D9D552159612}" type="parTrans" cxnId="{FF2C2D99-18A0-4670-8B9C-D0E745E18FAE}">
      <dgm:prSet/>
      <dgm:spPr/>
      <dgm:t>
        <a:bodyPr/>
        <a:lstStyle/>
        <a:p>
          <a:endParaRPr lang="en-US"/>
        </a:p>
      </dgm:t>
    </dgm:pt>
    <dgm:pt modelId="{31CC02C3-4E3D-4D89-B590-08EDD89E64ED}" type="sibTrans" cxnId="{FF2C2D99-18A0-4670-8B9C-D0E745E18FAE}">
      <dgm:prSet/>
      <dgm:spPr/>
      <dgm:t>
        <a:bodyPr/>
        <a:lstStyle/>
        <a:p>
          <a:endParaRPr lang="en-US"/>
        </a:p>
      </dgm:t>
    </dgm:pt>
    <dgm:pt modelId="{8D05D688-0007-44B2-AB8C-BF5B7CDE98A9}">
      <dgm:prSet/>
      <dgm:spPr>
        <a:ln>
          <a:solidFill>
            <a:srgbClr val="DAD3DD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In other words, “when we answer this question, we’ll…” 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5BD35D09-8BE2-450E-94BF-67F5C8F8F09C}" type="parTrans" cxnId="{96F5D31B-EF1E-4258-A17D-BCC1E8A51A28}">
      <dgm:prSet/>
      <dgm:spPr/>
      <dgm:t>
        <a:bodyPr/>
        <a:lstStyle/>
        <a:p>
          <a:endParaRPr lang="en-US"/>
        </a:p>
      </dgm:t>
    </dgm:pt>
    <dgm:pt modelId="{5E2F45BA-56E7-4F63-B2FD-2548A63CE85D}" type="sibTrans" cxnId="{96F5D31B-EF1E-4258-A17D-BCC1E8A51A28}">
      <dgm:prSet/>
      <dgm:spPr/>
      <dgm:t>
        <a:bodyPr/>
        <a:lstStyle/>
        <a:p>
          <a:endParaRPr lang="en-US"/>
        </a:p>
      </dgm:t>
    </dgm:pt>
    <dgm:pt modelId="{0C9200E0-F003-4C27-A5D4-B10E96D4CC0F}">
      <dgm:prSet/>
      <dgm:spPr>
        <a:ln>
          <a:solidFill>
            <a:srgbClr val="DAD3DD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Write each goal on a separate sticky note</a:t>
          </a:r>
        </a:p>
      </dgm:t>
    </dgm:pt>
    <dgm:pt modelId="{3B7B6DAE-56FD-4A38-A8EC-35F521D04A01}" type="parTrans" cxnId="{CDDA4AC8-6F6F-4C07-AD64-31E097BB09E6}">
      <dgm:prSet/>
      <dgm:spPr/>
      <dgm:t>
        <a:bodyPr/>
        <a:lstStyle/>
        <a:p>
          <a:endParaRPr lang="en-US"/>
        </a:p>
      </dgm:t>
    </dgm:pt>
    <dgm:pt modelId="{4F362E7D-BF6C-4D8C-BAFE-CC2C079B6C9E}" type="sibTrans" cxnId="{CDDA4AC8-6F6F-4C07-AD64-31E097BB09E6}">
      <dgm:prSet/>
      <dgm:spPr/>
      <dgm:t>
        <a:bodyPr/>
        <a:lstStyle/>
        <a:p>
          <a:endParaRPr lang="en-US"/>
        </a:p>
      </dgm:t>
    </dgm:pt>
    <dgm:pt modelId="{0103507F-FB1C-4CD3-A311-46BD9CA5FDFE}">
      <dgm:prSet/>
      <dgm:spPr>
        <a:ln>
          <a:solidFill>
            <a:srgbClr val="DAD3DD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Use one color of sticky notes for all answers to this question</a:t>
          </a:r>
        </a:p>
      </dgm:t>
    </dgm:pt>
    <dgm:pt modelId="{464F094B-4BF8-4ECC-ACF7-2C2D42E4DC6A}" type="parTrans" cxnId="{6F27F03E-A9B9-4163-88BC-717D30CD0B5C}">
      <dgm:prSet/>
      <dgm:spPr/>
      <dgm:t>
        <a:bodyPr/>
        <a:lstStyle/>
        <a:p>
          <a:endParaRPr lang="en-US"/>
        </a:p>
      </dgm:t>
    </dgm:pt>
    <dgm:pt modelId="{AF7C336A-8368-4184-9C77-F2D3674E7E56}" type="sibTrans" cxnId="{6F27F03E-A9B9-4163-88BC-717D30CD0B5C}">
      <dgm:prSet/>
      <dgm:spPr/>
      <dgm:t>
        <a:bodyPr/>
        <a:lstStyle/>
        <a:p>
          <a:endParaRPr lang="en-US"/>
        </a:p>
      </dgm:t>
    </dgm:pt>
    <dgm:pt modelId="{344B8776-6C35-44B2-938F-D2B165C85620}" type="pres">
      <dgm:prSet presAssocID="{CB161669-D7A1-4FCC-BA11-D82F16465A22}" presName="linear" presStyleCnt="0">
        <dgm:presLayoutVars>
          <dgm:dir/>
          <dgm:animLvl val="lvl"/>
          <dgm:resizeHandles val="exact"/>
        </dgm:presLayoutVars>
      </dgm:prSet>
      <dgm:spPr/>
    </dgm:pt>
    <dgm:pt modelId="{F68B7840-6634-432A-98E0-C4217D24B94D}" type="pres">
      <dgm:prSet presAssocID="{993B3D06-BFE9-40E1-8C45-1BBEF9AD2C58}" presName="parentLin" presStyleCnt="0"/>
      <dgm:spPr/>
    </dgm:pt>
    <dgm:pt modelId="{C9F48264-69E9-4282-8467-C40F16EF42C6}" type="pres">
      <dgm:prSet presAssocID="{993B3D06-BFE9-40E1-8C45-1BBEF9AD2C58}" presName="parentLeftMargin" presStyleLbl="node1" presStyleIdx="0" presStyleCnt="1"/>
      <dgm:spPr/>
    </dgm:pt>
    <dgm:pt modelId="{AD14DA99-09B6-408F-AFAE-DFF6BFF3DA19}" type="pres">
      <dgm:prSet presAssocID="{993B3D06-BFE9-40E1-8C45-1BBEF9AD2C5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C8C9CCB-949F-4533-85E4-45839AAFAFB1}" type="pres">
      <dgm:prSet presAssocID="{993B3D06-BFE9-40E1-8C45-1BBEF9AD2C58}" presName="negativeSpace" presStyleCnt="0"/>
      <dgm:spPr/>
    </dgm:pt>
    <dgm:pt modelId="{B5E89571-0A0E-41AA-AC18-439969BF299E}" type="pres">
      <dgm:prSet presAssocID="{993B3D06-BFE9-40E1-8C45-1BBEF9AD2C58}" presName="childText" presStyleLbl="conFgAcc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96F5D31B-EF1E-4258-A17D-BCC1E8A51A28}" srcId="{993B3D06-BFE9-40E1-8C45-1BBEF9AD2C58}" destId="{8D05D688-0007-44B2-AB8C-BF5B7CDE98A9}" srcOrd="1" destOrd="0" parTransId="{5BD35D09-8BE2-450E-94BF-67F5C8F8F09C}" sibTransId="{5E2F45BA-56E7-4F63-B2FD-2548A63CE85D}"/>
    <dgm:cxn modelId="{10E14A23-D9D6-4D09-A29D-CED64F3CAAB7}" type="presOf" srcId="{0C9200E0-F003-4C27-A5D4-B10E96D4CC0F}" destId="{B5E89571-0A0E-41AA-AC18-439969BF299E}" srcOrd="0" destOrd="2" presId="urn:microsoft.com/office/officeart/2005/8/layout/list1"/>
    <dgm:cxn modelId="{09F9402E-57D9-4664-8285-27CBF17AB883}" type="presOf" srcId="{993B3D06-BFE9-40E1-8C45-1BBEF9AD2C58}" destId="{AD14DA99-09B6-408F-AFAE-DFF6BFF3DA19}" srcOrd="1" destOrd="0" presId="urn:microsoft.com/office/officeart/2005/8/layout/list1"/>
    <dgm:cxn modelId="{68516639-C580-4BEC-BFC1-08D55EAC3DFC}" type="presOf" srcId="{993B3D06-BFE9-40E1-8C45-1BBEF9AD2C58}" destId="{C9F48264-69E9-4282-8467-C40F16EF42C6}" srcOrd="0" destOrd="0" presId="urn:microsoft.com/office/officeart/2005/8/layout/list1"/>
    <dgm:cxn modelId="{6F27F03E-A9B9-4163-88BC-717D30CD0B5C}" srcId="{993B3D06-BFE9-40E1-8C45-1BBEF9AD2C58}" destId="{0103507F-FB1C-4CD3-A311-46BD9CA5FDFE}" srcOrd="3" destOrd="0" parTransId="{464F094B-4BF8-4ECC-ACF7-2C2D42E4DC6A}" sibTransId="{AF7C336A-8368-4184-9C77-F2D3674E7E56}"/>
    <dgm:cxn modelId="{2712ED63-37D0-491D-B99F-D94637B3A150}" type="presOf" srcId="{0103507F-FB1C-4CD3-A311-46BD9CA5FDFE}" destId="{B5E89571-0A0E-41AA-AC18-439969BF299E}" srcOrd="0" destOrd="3" presId="urn:microsoft.com/office/officeart/2005/8/layout/list1"/>
    <dgm:cxn modelId="{5AC93964-34E9-490A-95D3-2432EE7D9933}" type="presOf" srcId="{CB161669-D7A1-4FCC-BA11-D82F16465A22}" destId="{344B8776-6C35-44B2-938F-D2B165C85620}" srcOrd="0" destOrd="0" presId="urn:microsoft.com/office/officeart/2005/8/layout/list1"/>
    <dgm:cxn modelId="{2A89FD6D-56D7-427D-BE78-361E6C96F90E}" type="presOf" srcId="{2BAFB517-A165-4B7A-B5D7-0F0C6C42E91A}" destId="{B5E89571-0A0E-41AA-AC18-439969BF299E}" srcOrd="0" destOrd="0" presId="urn:microsoft.com/office/officeart/2005/8/layout/list1"/>
    <dgm:cxn modelId="{FF2C2D99-18A0-4670-8B9C-D0E745E18FAE}" srcId="{993B3D06-BFE9-40E1-8C45-1BBEF9AD2C58}" destId="{2BAFB517-A165-4B7A-B5D7-0F0C6C42E91A}" srcOrd="0" destOrd="0" parTransId="{022B58C7-4D04-4229-AF19-D9D552159612}" sibTransId="{31CC02C3-4E3D-4D89-B590-08EDD89E64ED}"/>
    <dgm:cxn modelId="{CDDA4AC8-6F6F-4C07-AD64-31E097BB09E6}" srcId="{993B3D06-BFE9-40E1-8C45-1BBEF9AD2C58}" destId="{0C9200E0-F003-4C27-A5D4-B10E96D4CC0F}" srcOrd="2" destOrd="0" parTransId="{3B7B6DAE-56FD-4A38-A8EC-35F521D04A01}" sibTransId="{4F362E7D-BF6C-4D8C-BAFE-CC2C079B6C9E}"/>
    <dgm:cxn modelId="{FDAD69DD-A53D-4664-8426-4D08F7BE6E9D}" srcId="{CB161669-D7A1-4FCC-BA11-D82F16465A22}" destId="{993B3D06-BFE9-40E1-8C45-1BBEF9AD2C58}" srcOrd="0" destOrd="0" parTransId="{6CB70D90-E64D-40B6-A3DA-3277CE5DEE02}" sibTransId="{ECBF11E4-4724-4B28-BBE4-535680CC9F32}"/>
    <dgm:cxn modelId="{2CB07FE4-5489-4FD9-B001-C92DDF4E6516}" type="presOf" srcId="{8D05D688-0007-44B2-AB8C-BF5B7CDE98A9}" destId="{B5E89571-0A0E-41AA-AC18-439969BF299E}" srcOrd="0" destOrd="1" presId="urn:microsoft.com/office/officeart/2005/8/layout/list1"/>
    <dgm:cxn modelId="{8D1F4F0B-B449-47F1-845E-B2FFEF9668C0}" type="presParOf" srcId="{344B8776-6C35-44B2-938F-D2B165C85620}" destId="{F68B7840-6634-432A-98E0-C4217D24B94D}" srcOrd="0" destOrd="0" presId="urn:microsoft.com/office/officeart/2005/8/layout/list1"/>
    <dgm:cxn modelId="{733E6E04-9841-40C4-8BAA-A04467B3DEAF}" type="presParOf" srcId="{F68B7840-6634-432A-98E0-C4217D24B94D}" destId="{C9F48264-69E9-4282-8467-C40F16EF42C6}" srcOrd="0" destOrd="0" presId="urn:microsoft.com/office/officeart/2005/8/layout/list1"/>
    <dgm:cxn modelId="{0D9A2D8B-245C-4B13-A532-19F15808CE5A}" type="presParOf" srcId="{F68B7840-6634-432A-98E0-C4217D24B94D}" destId="{AD14DA99-09B6-408F-AFAE-DFF6BFF3DA19}" srcOrd="1" destOrd="0" presId="urn:microsoft.com/office/officeart/2005/8/layout/list1"/>
    <dgm:cxn modelId="{763C68EE-118A-47E7-82D9-ECBFFA6D5A49}" type="presParOf" srcId="{344B8776-6C35-44B2-938F-D2B165C85620}" destId="{CC8C9CCB-949F-4533-85E4-45839AAFAFB1}" srcOrd="1" destOrd="0" presId="urn:microsoft.com/office/officeart/2005/8/layout/list1"/>
    <dgm:cxn modelId="{708372A3-1016-448F-95A1-19D52F58487A}" type="presParOf" srcId="{344B8776-6C35-44B2-938F-D2B165C85620}" destId="{B5E89571-0A0E-41AA-AC18-439969BF29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161669-D7A1-4FCC-BA11-D82F16465A22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93B3D06-BFE9-40E1-8C45-1BBEF9AD2C58}">
      <dgm:prSet custT="1"/>
      <dgm:spPr>
        <a:ln>
          <a:noFill/>
        </a:ln>
      </dgm:spPr>
      <dgm:t>
        <a:bodyPr/>
        <a:lstStyle/>
        <a:p>
          <a:pPr algn="l"/>
          <a:r>
            <a:rPr lang="en-US" sz="2100" b="0" dirty="0">
              <a:solidFill>
                <a:schemeClr val="tx2"/>
              </a:solidFill>
            </a:rPr>
            <a:t>Identify </a:t>
          </a:r>
          <a:r>
            <a:rPr lang="en-US" sz="2100" b="1" dirty="0">
              <a:solidFill>
                <a:schemeClr val="tx2"/>
              </a:solidFill>
            </a:rPr>
            <a:t>what to do</a:t>
          </a:r>
          <a:r>
            <a:rPr lang="en-US" sz="2100" b="0" dirty="0">
              <a:solidFill>
                <a:schemeClr val="tx2"/>
              </a:solidFill>
            </a:rPr>
            <a:t>: </a:t>
          </a:r>
        </a:p>
        <a:p>
          <a:pPr algn="r"/>
          <a:r>
            <a:rPr lang="en-US" sz="1800" b="0" i="1" dirty="0">
              <a:solidFill>
                <a:schemeClr val="tx2"/>
              </a:solidFill>
            </a:rPr>
            <a:t>(What can we do to answer our question and achieve our goal?)  </a:t>
          </a:r>
          <a:endParaRPr lang="en-US" sz="2400" b="0" i="1" dirty="0">
            <a:solidFill>
              <a:schemeClr val="tx2"/>
            </a:solidFill>
          </a:endParaRPr>
        </a:p>
      </dgm:t>
    </dgm:pt>
    <dgm:pt modelId="{6CB70D90-E64D-40B6-A3DA-3277CE5DEE02}" type="parTrans" cxnId="{FDAD69DD-A53D-4664-8426-4D08F7BE6E9D}">
      <dgm:prSet/>
      <dgm:spPr/>
      <dgm:t>
        <a:bodyPr/>
        <a:lstStyle/>
        <a:p>
          <a:endParaRPr lang="en-US"/>
        </a:p>
      </dgm:t>
    </dgm:pt>
    <dgm:pt modelId="{ECBF11E4-4724-4B28-BBE4-535680CC9F32}" type="sibTrans" cxnId="{FDAD69DD-A53D-4664-8426-4D08F7BE6E9D}">
      <dgm:prSet/>
      <dgm:spPr/>
      <dgm:t>
        <a:bodyPr/>
        <a:lstStyle/>
        <a:p>
          <a:endParaRPr lang="en-US"/>
        </a:p>
      </dgm:t>
    </dgm:pt>
    <dgm:pt modelId="{8F1923F0-D1B2-476A-80C9-2D1C7377AEB1}">
      <dgm:prSet custT="1"/>
      <dgm:spPr>
        <a:ln>
          <a:solidFill>
            <a:srgbClr val="DAD3DD"/>
          </a:solidFill>
        </a:ln>
      </dgm:spPr>
      <dgm:t>
        <a:bodyPr/>
        <a:lstStyle/>
        <a:p>
          <a:r>
            <a:rPr lang="en-US" sz="2100" dirty="0">
              <a:solidFill>
                <a:schemeClr val="tx2">
                  <a:lumMod val="75000"/>
                </a:schemeClr>
              </a:solidFill>
            </a:rPr>
            <a:t>Write each idea on a separate sticky note</a:t>
          </a:r>
        </a:p>
      </dgm:t>
    </dgm:pt>
    <dgm:pt modelId="{B699391E-16AC-44C4-B6F2-BB0A8CE06DC4}" type="parTrans" cxnId="{455D946A-92D2-49EB-98F6-0006563213E2}">
      <dgm:prSet/>
      <dgm:spPr/>
      <dgm:t>
        <a:bodyPr/>
        <a:lstStyle/>
        <a:p>
          <a:endParaRPr lang="en-US"/>
        </a:p>
      </dgm:t>
    </dgm:pt>
    <dgm:pt modelId="{93F15725-6FF5-473B-88AD-11F6DF048279}" type="sibTrans" cxnId="{455D946A-92D2-49EB-98F6-0006563213E2}">
      <dgm:prSet/>
      <dgm:spPr/>
      <dgm:t>
        <a:bodyPr/>
        <a:lstStyle/>
        <a:p>
          <a:endParaRPr lang="en-US"/>
        </a:p>
      </dgm:t>
    </dgm:pt>
    <dgm:pt modelId="{22D61631-E54E-427E-AB0A-3FC6E5409B41}">
      <dgm:prSet custT="1"/>
      <dgm:spPr/>
      <dgm:t>
        <a:bodyPr/>
        <a:lstStyle/>
        <a:p>
          <a:r>
            <a:rPr lang="en-US" sz="2100" dirty="0">
              <a:solidFill>
                <a:schemeClr val="tx2">
                  <a:lumMod val="75000"/>
                </a:schemeClr>
              </a:solidFill>
            </a:rPr>
            <a:t>Place “what” sticky notes beneath the goals they connect to; if they connect to more than one goal, draw a line to show this.</a:t>
          </a:r>
        </a:p>
      </dgm:t>
    </dgm:pt>
    <dgm:pt modelId="{EF55F422-5066-4CA3-B093-4F60FE0E0FEA}" type="parTrans" cxnId="{7C64A31E-C890-40D2-855A-93431CB11E5A}">
      <dgm:prSet/>
      <dgm:spPr/>
      <dgm:t>
        <a:bodyPr/>
        <a:lstStyle/>
        <a:p>
          <a:endParaRPr lang="en-US"/>
        </a:p>
      </dgm:t>
    </dgm:pt>
    <dgm:pt modelId="{B99AE71E-82B8-46E3-A20A-E3ED35DA04CB}" type="sibTrans" cxnId="{7C64A31E-C890-40D2-855A-93431CB11E5A}">
      <dgm:prSet/>
      <dgm:spPr/>
      <dgm:t>
        <a:bodyPr/>
        <a:lstStyle/>
        <a:p>
          <a:endParaRPr lang="en-US"/>
        </a:p>
      </dgm:t>
    </dgm:pt>
    <dgm:pt modelId="{2178CA4F-E5C2-4DAF-8926-33C684198D4F}">
      <dgm:prSet custT="1"/>
      <dgm:spPr>
        <a:ln>
          <a:solidFill>
            <a:srgbClr val="DAD3DD"/>
          </a:solidFill>
        </a:ln>
      </dgm:spPr>
      <dgm:t>
        <a:bodyPr/>
        <a:lstStyle/>
        <a:p>
          <a:r>
            <a:rPr lang="en-US" sz="2100" dirty="0">
              <a:solidFill>
                <a:schemeClr val="tx2">
                  <a:lumMod val="75000"/>
                </a:schemeClr>
              </a:solidFill>
            </a:rPr>
            <a:t>What </a:t>
          </a:r>
          <a:r>
            <a:rPr lang="en-US" sz="2100" b="1" dirty="0">
              <a:solidFill>
                <a:schemeClr val="tx2">
                  <a:lumMod val="75000"/>
                </a:schemeClr>
              </a:solidFill>
            </a:rPr>
            <a:t>specific</a:t>
          </a:r>
          <a:r>
            <a:rPr lang="en-US" sz="2100" dirty="0">
              <a:solidFill>
                <a:schemeClr val="tx2">
                  <a:lumMod val="75000"/>
                </a:schemeClr>
              </a:solidFill>
            </a:rPr>
            <a:t> kinds of information do we need to collect, or what kinds of art, experiences, or conversations might help us answer this?</a:t>
          </a:r>
        </a:p>
      </dgm:t>
    </dgm:pt>
    <dgm:pt modelId="{662E89C6-3160-4F19-A8AD-2DB85955BD7F}" type="parTrans" cxnId="{A3824971-946A-40D9-AE06-461FB9A02400}">
      <dgm:prSet/>
      <dgm:spPr/>
      <dgm:t>
        <a:bodyPr/>
        <a:lstStyle/>
        <a:p>
          <a:endParaRPr lang="en-US"/>
        </a:p>
      </dgm:t>
    </dgm:pt>
    <dgm:pt modelId="{DF7ECF63-E2A9-414B-97A8-FA406AFC34F0}" type="sibTrans" cxnId="{A3824971-946A-40D9-AE06-461FB9A02400}">
      <dgm:prSet/>
      <dgm:spPr/>
      <dgm:t>
        <a:bodyPr/>
        <a:lstStyle/>
        <a:p>
          <a:endParaRPr lang="en-US"/>
        </a:p>
      </dgm:t>
    </dgm:pt>
    <dgm:pt modelId="{344B8776-6C35-44B2-938F-D2B165C85620}" type="pres">
      <dgm:prSet presAssocID="{CB161669-D7A1-4FCC-BA11-D82F16465A22}" presName="linear" presStyleCnt="0">
        <dgm:presLayoutVars>
          <dgm:dir/>
          <dgm:animLvl val="lvl"/>
          <dgm:resizeHandles val="exact"/>
        </dgm:presLayoutVars>
      </dgm:prSet>
      <dgm:spPr/>
    </dgm:pt>
    <dgm:pt modelId="{F68B7840-6634-432A-98E0-C4217D24B94D}" type="pres">
      <dgm:prSet presAssocID="{993B3D06-BFE9-40E1-8C45-1BBEF9AD2C58}" presName="parentLin" presStyleCnt="0"/>
      <dgm:spPr/>
    </dgm:pt>
    <dgm:pt modelId="{C9F48264-69E9-4282-8467-C40F16EF42C6}" type="pres">
      <dgm:prSet presAssocID="{993B3D06-BFE9-40E1-8C45-1BBEF9AD2C58}" presName="parentLeftMargin" presStyleLbl="node1" presStyleIdx="0" presStyleCnt="1"/>
      <dgm:spPr/>
    </dgm:pt>
    <dgm:pt modelId="{AD14DA99-09B6-408F-AFAE-DFF6BFF3DA19}" type="pres">
      <dgm:prSet presAssocID="{993B3D06-BFE9-40E1-8C45-1BBEF9AD2C58}" presName="parentText" presStyleLbl="node1" presStyleIdx="0" presStyleCnt="1" custScaleX="121418" custScaleY="156746">
        <dgm:presLayoutVars>
          <dgm:chMax val="0"/>
          <dgm:bulletEnabled val="1"/>
        </dgm:presLayoutVars>
      </dgm:prSet>
      <dgm:spPr/>
    </dgm:pt>
    <dgm:pt modelId="{CC8C9CCB-949F-4533-85E4-45839AAFAFB1}" type="pres">
      <dgm:prSet presAssocID="{993B3D06-BFE9-40E1-8C45-1BBEF9AD2C58}" presName="negativeSpace" presStyleCnt="0"/>
      <dgm:spPr/>
    </dgm:pt>
    <dgm:pt modelId="{B5E89571-0A0E-41AA-AC18-439969BF299E}" type="pres">
      <dgm:prSet presAssocID="{993B3D06-BFE9-40E1-8C45-1BBEF9AD2C58}" presName="childText" presStyleLbl="conFgAcc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7C64A31E-C890-40D2-855A-93431CB11E5A}" srcId="{993B3D06-BFE9-40E1-8C45-1BBEF9AD2C58}" destId="{22D61631-E54E-427E-AB0A-3FC6E5409B41}" srcOrd="2" destOrd="0" parTransId="{EF55F422-5066-4CA3-B093-4F60FE0E0FEA}" sibTransId="{B99AE71E-82B8-46E3-A20A-E3ED35DA04CB}"/>
    <dgm:cxn modelId="{3F9BB122-2B57-4C83-96F4-D5EBC25CA1DC}" type="presOf" srcId="{22D61631-E54E-427E-AB0A-3FC6E5409B41}" destId="{B5E89571-0A0E-41AA-AC18-439969BF299E}" srcOrd="0" destOrd="2" presId="urn:microsoft.com/office/officeart/2005/8/layout/list1"/>
    <dgm:cxn modelId="{09F9402E-57D9-4664-8285-27CBF17AB883}" type="presOf" srcId="{993B3D06-BFE9-40E1-8C45-1BBEF9AD2C58}" destId="{AD14DA99-09B6-408F-AFAE-DFF6BFF3DA19}" srcOrd="1" destOrd="0" presId="urn:microsoft.com/office/officeart/2005/8/layout/list1"/>
    <dgm:cxn modelId="{68516639-C580-4BEC-BFC1-08D55EAC3DFC}" type="presOf" srcId="{993B3D06-BFE9-40E1-8C45-1BBEF9AD2C58}" destId="{C9F48264-69E9-4282-8467-C40F16EF42C6}" srcOrd="0" destOrd="0" presId="urn:microsoft.com/office/officeart/2005/8/layout/list1"/>
    <dgm:cxn modelId="{5AC93964-34E9-490A-95D3-2432EE7D9933}" type="presOf" srcId="{CB161669-D7A1-4FCC-BA11-D82F16465A22}" destId="{344B8776-6C35-44B2-938F-D2B165C85620}" srcOrd="0" destOrd="0" presId="urn:microsoft.com/office/officeart/2005/8/layout/list1"/>
    <dgm:cxn modelId="{77FEED67-0533-45B4-877C-0CC8C4337473}" type="presOf" srcId="{8F1923F0-D1B2-476A-80C9-2D1C7377AEB1}" destId="{B5E89571-0A0E-41AA-AC18-439969BF299E}" srcOrd="0" destOrd="1" presId="urn:microsoft.com/office/officeart/2005/8/layout/list1"/>
    <dgm:cxn modelId="{455D946A-92D2-49EB-98F6-0006563213E2}" srcId="{993B3D06-BFE9-40E1-8C45-1BBEF9AD2C58}" destId="{8F1923F0-D1B2-476A-80C9-2D1C7377AEB1}" srcOrd="1" destOrd="0" parTransId="{B699391E-16AC-44C4-B6F2-BB0A8CE06DC4}" sibTransId="{93F15725-6FF5-473B-88AD-11F6DF048279}"/>
    <dgm:cxn modelId="{A3824971-946A-40D9-AE06-461FB9A02400}" srcId="{993B3D06-BFE9-40E1-8C45-1BBEF9AD2C58}" destId="{2178CA4F-E5C2-4DAF-8926-33C684198D4F}" srcOrd="0" destOrd="0" parTransId="{662E89C6-3160-4F19-A8AD-2DB85955BD7F}" sibTransId="{DF7ECF63-E2A9-414B-97A8-FA406AFC34F0}"/>
    <dgm:cxn modelId="{EFEB13B8-9B12-426F-B2F6-00CD7002CE3B}" type="presOf" srcId="{2178CA4F-E5C2-4DAF-8926-33C684198D4F}" destId="{B5E89571-0A0E-41AA-AC18-439969BF299E}" srcOrd="0" destOrd="0" presId="urn:microsoft.com/office/officeart/2005/8/layout/list1"/>
    <dgm:cxn modelId="{FDAD69DD-A53D-4664-8426-4D08F7BE6E9D}" srcId="{CB161669-D7A1-4FCC-BA11-D82F16465A22}" destId="{993B3D06-BFE9-40E1-8C45-1BBEF9AD2C58}" srcOrd="0" destOrd="0" parTransId="{6CB70D90-E64D-40B6-A3DA-3277CE5DEE02}" sibTransId="{ECBF11E4-4724-4B28-BBE4-535680CC9F32}"/>
    <dgm:cxn modelId="{8D1F4F0B-B449-47F1-845E-B2FFEF9668C0}" type="presParOf" srcId="{344B8776-6C35-44B2-938F-D2B165C85620}" destId="{F68B7840-6634-432A-98E0-C4217D24B94D}" srcOrd="0" destOrd="0" presId="urn:microsoft.com/office/officeart/2005/8/layout/list1"/>
    <dgm:cxn modelId="{733E6E04-9841-40C4-8BAA-A04467B3DEAF}" type="presParOf" srcId="{F68B7840-6634-432A-98E0-C4217D24B94D}" destId="{C9F48264-69E9-4282-8467-C40F16EF42C6}" srcOrd="0" destOrd="0" presId="urn:microsoft.com/office/officeart/2005/8/layout/list1"/>
    <dgm:cxn modelId="{0D9A2D8B-245C-4B13-A532-19F15808CE5A}" type="presParOf" srcId="{F68B7840-6634-432A-98E0-C4217D24B94D}" destId="{AD14DA99-09B6-408F-AFAE-DFF6BFF3DA19}" srcOrd="1" destOrd="0" presId="urn:microsoft.com/office/officeart/2005/8/layout/list1"/>
    <dgm:cxn modelId="{763C68EE-118A-47E7-82D9-ECBFFA6D5A49}" type="presParOf" srcId="{344B8776-6C35-44B2-938F-D2B165C85620}" destId="{CC8C9CCB-949F-4533-85E4-45839AAFAFB1}" srcOrd="1" destOrd="0" presId="urn:microsoft.com/office/officeart/2005/8/layout/list1"/>
    <dgm:cxn modelId="{708372A3-1016-448F-95A1-19D52F58487A}" type="presParOf" srcId="{344B8776-6C35-44B2-938F-D2B165C85620}" destId="{B5E89571-0A0E-41AA-AC18-439969BF29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161669-D7A1-4FCC-BA11-D82F16465A22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93B3D06-BFE9-40E1-8C45-1BBEF9AD2C58}">
      <dgm:prSet custT="1"/>
      <dgm:spPr>
        <a:ln>
          <a:noFill/>
        </a:ln>
      </dgm:spPr>
      <dgm:t>
        <a:bodyPr/>
        <a:lstStyle/>
        <a:p>
          <a:pPr marL="0" algn="l"/>
          <a:r>
            <a:rPr lang="en-US" sz="2100" b="0" dirty="0">
              <a:solidFill>
                <a:schemeClr val="tx2"/>
              </a:solidFill>
            </a:rPr>
            <a:t>Identify </a:t>
          </a:r>
          <a:r>
            <a:rPr lang="en-US" sz="2100" b="1" dirty="0">
              <a:solidFill>
                <a:schemeClr val="tx2"/>
              </a:solidFill>
            </a:rPr>
            <a:t>how to do it</a:t>
          </a:r>
          <a:r>
            <a:rPr lang="en-US" sz="2100" b="0" dirty="0">
              <a:solidFill>
                <a:schemeClr val="tx2"/>
              </a:solidFill>
            </a:rPr>
            <a:t>: </a:t>
          </a:r>
        </a:p>
        <a:p>
          <a:pPr marL="274320" algn="l"/>
          <a:r>
            <a:rPr lang="en-US" sz="1800" b="0" i="1" dirty="0">
              <a:solidFill>
                <a:schemeClr val="tx2"/>
              </a:solidFill>
            </a:rPr>
            <a:t>(Define </a:t>
          </a:r>
          <a:r>
            <a:rPr lang="en-US" sz="1800" b="1" i="1" dirty="0">
              <a:solidFill>
                <a:schemeClr val="tx2"/>
              </a:solidFill>
            </a:rPr>
            <a:t>Data Sources</a:t>
          </a:r>
          <a:r>
            <a:rPr lang="en-US" sz="1800" b="0" i="1" dirty="0">
              <a:solidFill>
                <a:schemeClr val="tx2"/>
              </a:solidFill>
            </a:rPr>
            <a:t>)  </a:t>
          </a:r>
          <a:endParaRPr lang="en-US" sz="2400" b="0" i="1" dirty="0">
            <a:solidFill>
              <a:schemeClr val="tx2"/>
            </a:solidFill>
          </a:endParaRPr>
        </a:p>
      </dgm:t>
    </dgm:pt>
    <dgm:pt modelId="{6CB70D90-E64D-40B6-A3DA-3277CE5DEE02}" type="parTrans" cxnId="{FDAD69DD-A53D-4664-8426-4D08F7BE6E9D}">
      <dgm:prSet/>
      <dgm:spPr/>
      <dgm:t>
        <a:bodyPr/>
        <a:lstStyle/>
        <a:p>
          <a:endParaRPr lang="en-US"/>
        </a:p>
      </dgm:t>
    </dgm:pt>
    <dgm:pt modelId="{ECBF11E4-4724-4B28-BBE4-535680CC9F32}" type="sibTrans" cxnId="{FDAD69DD-A53D-4664-8426-4D08F7BE6E9D}">
      <dgm:prSet/>
      <dgm:spPr/>
      <dgm:t>
        <a:bodyPr/>
        <a:lstStyle/>
        <a:p>
          <a:endParaRPr lang="en-US"/>
        </a:p>
      </dgm:t>
    </dgm:pt>
    <dgm:pt modelId="{2178CA4F-E5C2-4DAF-8926-33C684198D4F}">
      <dgm:prSet/>
      <dgm:spPr>
        <a:ln>
          <a:solidFill>
            <a:srgbClr val="DAD3DD"/>
          </a:solidFill>
        </a:ln>
      </dgm:spPr>
      <dgm:t>
        <a:bodyPr/>
        <a:lstStyle/>
        <a:p>
          <a:r>
            <a:rPr lang="en-US" b="1" dirty="0">
              <a:solidFill>
                <a:schemeClr val="tx2">
                  <a:lumMod val="75000"/>
                </a:schemeClr>
              </a:solidFill>
            </a:rPr>
            <a:t>How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 can we get the information we need? </a:t>
          </a:r>
        </a:p>
      </dgm:t>
    </dgm:pt>
    <dgm:pt modelId="{662E89C6-3160-4F19-A8AD-2DB85955BD7F}" type="parTrans" cxnId="{A3824971-946A-40D9-AE06-461FB9A02400}">
      <dgm:prSet/>
      <dgm:spPr/>
      <dgm:t>
        <a:bodyPr/>
        <a:lstStyle/>
        <a:p>
          <a:endParaRPr lang="en-US"/>
        </a:p>
      </dgm:t>
    </dgm:pt>
    <dgm:pt modelId="{DF7ECF63-E2A9-414B-97A8-FA406AFC34F0}" type="sibTrans" cxnId="{A3824971-946A-40D9-AE06-461FB9A02400}">
      <dgm:prSet/>
      <dgm:spPr/>
      <dgm:t>
        <a:bodyPr/>
        <a:lstStyle/>
        <a:p>
          <a:endParaRPr lang="en-US"/>
        </a:p>
      </dgm:t>
    </dgm:pt>
    <dgm:pt modelId="{9325BE27-370D-4389-8812-7AAC00CE385F}">
      <dgm:prSet/>
      <dgm:spPr/>
      <dgm:t>
        <a:bodyPr/>
        <a:lstStyle/>
        <a:p>
          <a:r>
            <a:rPr lang="en-US" b="1">
              <a:solidFill>
                <a:schemeClr val="tx2">
                  <a:lumMod val="75000"/>
                </a:schemeClr>
              </a:solidFill>
            </a:rPr>
            <a:t>Who</a:t>
          </a:r>
          <a:r>
            <a:rPr lang="en-US">
              <a:solidFill>
                <a:schemeClr val="tx2">
                  <a:lumMod val="75000"/>
                </a:schemeClr>
              </a:solidFill>
            </a:rPr>
            <a:t> can we talk to, and what can we ask them? 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BCA47900-064B-4845-A60B-55189620444E}" type="parTrans" cxnId="{05512795-04A8-4ED1-ABDC-335AE8692EB4}">
      <dgm:prSet/>
      <dgm:spPr/>
      <dgm:t>
        <a:bodyPr/>
        <a:lstStyle/>
        <a:p>
          <a:endParaRPr lang="en-US"/>
        </a:p>
      </dgm:t>
    </dgm:pt>
    <dgm:pt modelId="{7C210099-A944-4F68-B2E0-174D3FD74382}" type="sibTrans" cxnId="{05512795-04A8-4ED1-ABDC-335AE8692EB4}">
      <dgm:prSet/>
      <dgm:spPr/>
      <dgm:t>
        <a:bodyPr/>
        <a:lstStyle/>
        <a:p>
          <a:endParaRPr lang="en-US"/>
        </a:p>
      </dgm:t>
    </dgm:pt>
    <dgm:pt modelId="{4D0982EC-9062-4DF6-A432-734ED963B7B5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In other words, what “</a:t>
          </a:r>
          <a:r>
            <a:rPr lang="en-US" b="1" dirty="0">
              <a:solidFill>
                <a:schemeClr val="tx2">
                  <a:lumMod val="75000"/>
                </a:schemeClr>
              </a:solidFill>
            </a:rPr>
            <a:t>data sources</a:t>
          </a:r>
          <a:r>
            <a:rPr lang="en-US" dirty="0">
              <a:solidFill>
                <a:schemeClr val="tx2">
                  <a:lumMod val="75000"/>
                </a:schemeClr>
              </a:solidFill>
            </a:rPr>
            <a:t>” can we use to achieve this? </a:t>
          </a:r>
        </a:p>
      </dgm:t>
    </dgm:pt>
    <dgm:pt modelId="{3E24DF0C-F39A-4C32-9D21-B01FB7F6E2A6}" type="parTrans" cxnId="{0C9BB6D3-7B01-44EE-9A22-F4E5C04A21D2}">
      <dgm:prSet/>
      <dgm:spPr/>
      <dgm:t>
        <a:bodyPr/>
        <a:lstStyle/>
        <a:p>
          <a:endParaRPr lang="en-US"/>
        </a:p>
      </dgm:t>
    </dgm:pt>
    <dgm:pt modelId="{029B9F23-0E4E-4886-BAF9-B2D16BC66B44}" type="sibTrans" cxnId="{0C9BB6D3-7B01-44EE-9A22-F4E5C04A21D2}">
      <dgm:prSet/>
      <dgm:spPr/>
      <dgm:t>
        <a:bodyPr/>
        <a:lstStyle/>
        <a:p>
          <a:endParaRPr lang="en-US"/>
        </a:p>
      </dgm:t>
    </dgm:pt>
    <dgm:pt modelId="{44CC33B8-FB3D-4776-AC6D-A1E966791C06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Connect these “how” ideas to “what” ideas;  if they connect to more than one goal, draw a line to show this</a:t>
          </a:r>
        </a:p>
      </dgm:t>
    </dgm:pt>
    <dgm:pt modelId="{70E3F0B9-7DCF-4FF6-A2B9-37FB4A4511C4}" type="parTrans" cxnId="{EFCBEF49-2412-414C-95A1-BB204D68DC26}">
      <dgm:prSet/>
      <dgm:spPr/>
      <dgm:t>
        <a:bodyPr/>
        <a:lstStyle/>
        <a:p>
          <a:endParaRPr lang="en-US"/>
        </a:p>
      </dgm:t>
    </dgm:pt>
    <dgm:pt modelId="{A9DDE08E-2A3C-4CD4-A9E5-ADBECE4B93E0}" type="sibTrans" cxnId="{EFCBEF49-2412-414C-95A1-BB204D68DC26}">
      <dgm:prSet/>
      <dgm:spPr/>
      <dgm:t>
        <a:bodyPr/>
        <a:lstStyle/>
        <a:p>
          <a:endParaRPr lang="en-US"/>
        </a:p>
      </dgm:t>
    </dgm:pt>
    <dgm:pt modelId="{344B8776-6C35-44B2-938F-D2B165C85620}" type="pres">
      <dgm:prSet presAssocID="{CB161669-D7A1-4FCC-BA11-D82F16465A22}" presName="linear" presStyleCnt="0">
        <dgm:presLayoutVars>
          <dgm:dir/>
          <dgm:animLvl val="lvl"/>
          <dgm:resizeHandles val="exact"/>
        </dgm:presLayoutVars>
      </dgm:prSet>
      <dgm:spPr/>
    </dgm:pt>
    <dgm:pt modelId="{F68B7840-6634-432A-98E0-C4217D24B94D}" type="pres">
      <dgm:prSet presAssocID="{993B3D06-BFE9-40E1-8C45-1BBEF9AD2C58}" presName="parentLin" presStyleCnt="0"/>
      <dgm:spPr/>
    </dgm:pt>
    <dgm:pt modelId="{C9F48264-69E9-4282-8467-C40F16EF42C6}" type="pres">
      <dgm:prSet presAssocID="{993B3D06-BFE9-40E1-8C45-1BBEF9AD2C58}" presName="parentLeftMargin" presStyleLbl="node1" presStyleIdx="0" presStyleCnt="1"/>
      <dgm:spPr/>
    </dgm:pt>
    <dgm:pt modelId="{AD14DA99-09B6-408F-AFAE-DFF6BFF3DA19}" type="pres">
      <dgm:prSet presAssocID="{993B3D06-BFE9-40E1-8C45-1BBEF9AD2C58}" presName="parentText" presStyleLbl="node1" presStyleIdx="0" presStyleCnt="1" custScaleX="98885" custScaleY="123890">
        <dgm:presLayoutVars>
          <dgm:chMax val="0"/>
          <dgm:bulletEnabled val="1"/>
        </dgm:presLayoutVars>
      </dgm:prSet>
      <dgm:spPr/>
    </dgm:pt>
    <dgm:pt modelId="{CC8C9CCB-949F-4533-85E4-45839AAFAFB1}" type="pres">
      <dgm:prSet presAssocID="{993B3D06-BFE9-40E1-8C45-1BBEF9AD2C58}" presName="negativeSpace" presStyleCnt="0"/>
      <dgm:spPr/>
    </dgm:pt>
    <dgm:pt modelId="{B5E89571-0A0E-41AA-AC18-439969BF299E}" type="pres">
      <dgm:prSet presAssocID="{993B3D06-BFE9-40E1-8C45-1BBEF9AD2C58}" presName="childText" presStyleLbl="conFgAcc1" presStyleIdx="0" presStyleCnt="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9A801600-F984-472A-97AB-904D113EC830}" type="presOf" srcId="{44CC33B8-FB3D-4776-AC6D-A1E966791C06}" destId="{B5E89571-0A0E-41AA-AC18-439969BF299E}" srcOrd="0" destOrd="3" presId="urn:microsoft.com/office/officeart/2005/8/layout/list1"/>
    <dgm:cxn modelId="{6FFEEE16-84AA-45D7-A739-CD621EE5F94B}" type="presOf" srcId="{9325BE27-370D-4389-8812-7AAC00CE385F}" destId="{B5E89571-0A0E-41AA-AC18-439969BF299E}" srcOrd="0" destOrd="1" presId="urn:microsoft.com/office/officeart/2005/8/layout/list1"/>
    <dgm:cxn modelId="{09F9402E-57D9-4664-8285-27CBF17AB883}" type="presOf" srcId="{993B3D06-BFE9-40E1-8C45-1BBEF9AD2C58}" destId="{AD14DA99-09B6-408F-AFAE-DFF6BFF3DA19}" srcOrd="1" destOrd="0" presId="urn:microsoft.com/office/officeart/2005/8/layout/list1"/>
    <dgm:cxn modelId="{E9115934-A024-4091-90C4-53618A6860DA}" type="presOf" srcId="{4D0982EC-9062-4DF6-A432-734ED963B7B5}" destId="{B5E89571-0A0E-41AA-AC18-439969BF299E}" srcOrd="0" destOrd="2" presId="urn:microsoft.com/office/officeart/2005/8/layout/list1"/>
    <dgm:cxn modelId="{68516639-C580-4BEC-BFC1-08D55EAC3DFC}" type="presOf" srcId="{993B3D06-BFE9-40E1-8C45-1BBEF9AD2C58}" destId="{C9F48264-69E9-4282-8467-C40F16EF42C6}" srcOrd="0" destOrd="0" presId="urn:microsoft.com/office/officeart/2005/8/layout/list1"/>
    <dgm:cxn modelId="{5AC93964-34E9-490A-95D3-2432EE7D9933}" type="presOf" srcId="{CB161669-D7A1-4FCC-BA11-D82F16465A22}" destId="{344B8776-6C35-44B2-938F-D2B165C85620}" srcOrd="0" destOrd="0" presId="urn:microsoft.com/office/officeart/2005/8/layout/list1"/>
    <dgm:cxn modelId="{EFCBEF49-2412-414C-95A1-BB204D68DC26}" srcId="{993B3D06-BFE9-40E1-8C45-1BBEF9AD2C58}" destId="{44CC33B8-FB3D-4776-AC6D-A1E966791C06}" srcOrd="3" destOrd="0" parTransId="{70E3F0B9-7DCF-4FF6-A2B9-37FB4A4511C4}" sibTransId="{A9DDE08E-2A3C-4CD4-A9E5-ADBECE4B93E0}"/>
    <dgm:cxn modelId="{A3824971-946A-40D9-AE06-461FB9A02400}" srcId="{993B3D06-BFE9-40E1-8C45-1BBEF9AD2C58}" destId="{2178CA4F-E5C2-4DAF-8926-33C684198D4F}" srcOrd="0" destOrd="0" parTransId="{662E89C6-3160-4F19-A8AD-2DB85955BD7F}" sibTransId="{DF7ECF63-E2A9-414B-97A8-FA406AFC34F0}"/>
    <dgm:cxn modelId="{05512795-04A8-4ED1-ABDC-335AE8692EB4}" srcId="{993B3D06-BFE9-40E1-8C45-1BBEF9AD2C58}" destId="{9325BE27-370D-4389-8812-7AAC00CE385F}" srcOrd="1" destOrd="0" parTransId="{BCA47900-064B-4845-A60B-55189620444E}" sibTransId="{7C210099-A944-4F68-B2E0-174D3FD74382}"/>
    <dgm:cxn modelId="{EFEB13B8-9B12-426F-B2F6-00CD7002CE3B}" type="presOf" srcId="{2178CA4F-E5C2-4DAF-8926-33C684198D4F}" destId="{B5E89571-0A0E-41AA-AC18-439969BF299E}" srcOrd="0" destOrd="0" presId="urn:microsoft.com/office/officeart/2005/8/layout/list1"/>
    <dgm:cxn modelId="{0C9BB6D3-7B01-44EE-9A22-F4E5C04A21D2}" srcId="{993B3D06-BFE9-40E1-8C45-1BBEF9AD2C58}" destId="{4D0982EC-9062-4DF6-A432-734ED963B7B5}" srcOrd="2" destOrd="0" parTransId="{3E24DF0C-F39A-4C32-9D21-B01FB7F6E2A6}" sibTransId="{029B9F23-0E4E-4886-BAF9-B2D16BC66B44}"/>
    <dgm:cxn modelId="{FDAD69DD-A53D-4664-8426-4D08F7BE6E9D}" srcId="{CB161669-D7A1-4FCC-BA11-D82F16465A22}" destId="{993B3D06-BFE9-40E1-8C45-1BBEF9AD2C58}" srcOrd="0" destOrd="0" parTransId="{6CB70D90-E64D-40B6-A3DA-3277CE5DEE02}" sibTransId="{ECBF11E4-4724-4B28-BBE4-535680CC9F32}"/>
    <dgm:cxn modelId="{8D1F4F0B-B449-47F1-845E-B2FFEF9668C0}" type="presParOf" srcId="{344B8776-6C35-44B2-938F-D2B165C85620}" destId="{F68B7840-6634-432A-98E0-C4217D24B94D}" srcOrd="0" destOrd="0" presId="urn:microsoft.com/office/officeart/2005/8/layout/list1"/>
    <dgm:cxn modelId="{733E6E04-9841-40C4-8BAA-A04467B3DEAF}" type="presParOf" srcId="{F68B7840-6634-432A-98E0-C4217D24B94D}" destId="{C9F48264-69E9-4282-8467-C40F16EF42C6}" srcOrd="0" destOrd="0" presId="urn:microsoft.com/office/officeart/2005/8/layout/list1"/>
    <dgm:cxn modelId="{0D9A2D8B-245C-4B13-A532-19F15808CE5A}" type="presParOf" srcId="{F68B7840-6634-432A-98E0-C4217D24B94D}" destId="{AD14DA99-09B6-408F-AFAE-DFF6BFF3DA19}" srcOrd="1" destOrd="0" presId="urn:microsoft.com/office/officeart/2005/8/layout/list1"/>
    <dgm:cxn modelId="{763C68EE-118A-47E7-82D9-ECBFFA6D5A49}" type="presParOf" srcId="{344B8776-6C35-44B2-938F-D2B165C85620}" destId="{CC8C9CCB-949F-4533-85E4-45839AAFAFB1}" srcOrd="1" destOrd="0" presId="urn:microsoft.com/office/officeart/2005/8/layout/list1"/>
    <dgm:cxn modelId="{708372A3-1016-448F-95A1-19D52F58487A}" type="presParOf" srcId="{344B8776-6C35-44B2-938F-D2B165C85620}" destId="{B5E89571-0A0E-41AA-AC18-439969BF29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94099B-F011-4821-BAEC-5F9856AB57E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AB6782-B742-4559-8061-7755449A3B13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1900" dirty="0">
              <a:solidFill>
                <a:schemeClr val="tx2">
                  <a:lumMod val="75000"/>
                </a:schemeClr>
              </a:solidFill>
            </a:rPr>
            <a:t>Looking at the data collection brainstorm, reflect on the following questions individually:</a:t>
          </a:r>
        </a:p>
      </dgm:t>
    </dgm:pt>
    <dgm:pt modelId="{304DAF97-1372-4EED-B2DD-8BB8A61F01F7}" type="parTrans" cxnId="{AFCBFF69-78DC-42AB-8298-CCB35AEB57E4}">
      <dgm:prSet/>
      <dgm:spPr/>
      <dgm:t>
        <a:bodyPr/>
        <a:lstStyle/>
        <a:p>
          <a:endParaRPr lang="en-US"/>
        </a:p>
      </dgm:t>
    </dgm:pt>
    <dgm:pt modelId="{96AF0ED9-73C7-47A8-B93A-B9230182FEB0}" type="sibTrans" cxnId="{AFCBFF69-78DC-42AB-8298-CCB35AEB57E4}">
      <dgm:prSet/>
      <dgm:spPr/>
      <dgm:t>
        <a:bodyPr/>
        <a:lstStyle/>
        <a:p>
          <a:endParaRPr lang="en-US"/>
        </a:p>
      </dgm:t>
    </dgm:pt>
    <dgm:pt modelId="{46D814DE-D677-4E55-A2B0-97EA3891F4EC}">
      <dgm:prSet/>
      <dgm:spPr>
        <a:solidFill>
          <a:srgbClr val="D3E1CA"/>
        </a:solidFill>
        <a:ln>
          <a:solidFill>
            <a:srgbClr val="D3E1CA">
              <a:alpha val="90000"/>
            </a:srgbClr>
          </a:solidFill>
        </a:ln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Does it feel like all these data sources are needed? Do any overlap? Could we eliminate some and prioritize others? </a:t>
          </a:r>
        </a:p>
      </dgm:t>
    </dgm:pt>
    <dgm:pt modelId="{F1F18F64-5061-4140-9DAA-52B5DBA93509}" type="parTrans" cxnId="{5EC0817A-AEB4-4A9E-82CD-2E52A99C3766}">
      <dgm:prSet/>
      <dgm:spPr/>
      <dgm:t>
        <a:bodyPr/>
        <a:lstStyle/>
        <a:p>
          <a:endParaRPr lang="en-US"/>
        </a:p>
      </dgm:t>
    </dgm:pt>
    <dgm:pt modelId="{0431FE78-09A0-415B-9A90-4C9A2102FB2A}" type="sibTrans" cxnId="{5EC0817A-AEB4-4A9E-82CD-2E52A99C3766}">
      <dgm:prSet/>
      <dgm:spPr/>
      <dgm:t>
        <a:bodyPr/>
        <a:lstStyle/>
        <a:p>
          <a:endParaRPr lang="en-US"/>
        </a:p>
      </dgm:t>
    </dgm:pt>
    <dgm:pt modelId="{E5DA909C-F519-4D7D-8DF6-4D1F0FD23923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Does it feel like anything is missing? </a:t>
          </a:r>
        </a:p>
      </dgm:t>
    </dgm:pt>
    <dgm:pt modelId="{4C48AA9A-8A7C-4229-9115-64C8CC72813A}" type="parTrans" cxnId="{7470ADAF-9ABA-44AB-9827-80D7ABB51F16}">
      <dgm:prSet/>
      <dgm:spPr/>
      <dgm:t>
        <a:bodyPr/>
        <a:lstStyle/>
        <a:p>
          <a:endParaRPr lang="en-US"/>
        </a:p>
      </dgm:t>
    </dgm:pt>
    <dgm:pt modelId="{BFB2801C-E9E9-4DE5-B482-4D1A42295BEB}" type="sibTrans" cxnId="{7470ADAF-9ABA-44AB-9827-80D7ABB51F16}">
      <dgm:prSet/>
      <dgm:spPr/>
      <dgm:t>
        <a:bodyPr/>
        <a:lstStyle/>
        <a:p>
          <a:endParaRPr lang="en-US"/>
        </a:p>
      </dgm:t>
    </dgm:pt>
    <dgm:pt modelId="{59383831-138C-4AC2-90BA-785B1B288625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What would be most fun and engaging for you?</a:t>
          </a:r>
        </a:p>
      </dgm:t>
    </dgm:pt>
    <dgm:pt modelId="{FB527983-DB94-4FD4-9C66-24288410F25B}" type="parTrans" cxnId="{B1636462-7083-4C84-A942-5B99F406FE40}">
      <dgm:prSet/>
      <dgm:spPr/>
      <dgm:t>
        <a:bodyPr/>
        <a:lstStyle/>
        <a:p>
          <a:endParaRPr lang="en-US"/>
        </a:p>
      </dgm:t>
    </dgm:pt>
    <dgm:pt modelId="{4F6D993C-812A-4DFC-8DF1-5E23EA3C8DD2}" type="sibTrans" cxnId="{B1636462-7083-4C84-A942-5B99F406FE40}">
      <dgm:prSet/>
      <dgm:spPr/>
      <dgm:t>
        <a:bodyPr/>
        <a:lstStyle/>
        <a:p>
          <a:endParaRPr lang="en-US"/>
        </a:p>
      </dgm:t>
    </dgm:pt>
    <dgm:pt modelId="{EA0ED77A-F21B-43F7-AE9F-2C5B8551FE08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What would lead to the most important or persuasive kind of information?</a:t>
          </a:r>
        </a:p>
      </dgm:t>
    </dgm:pt>
    <dgm:pt modelId="{24BDAE17-392D-43D5-9174-4ADBA2C92F7B}" type="parTrans" cxnId="{16126B34-1C97-4897-919C-2FEAD0E63096}">
      <dgm:prSet/>
      <dgm:spPr/>
      <dgm:t>
        <a:bodyPr/>
        <a:lstStyle/>
        <a:p>
          <a:endParaRPr lang="en-US"/>
        </a:p>
      </dgm:t>
    </dgm:pt>
    <dgm:pt modelId="{8FF6F159-82E8-409D-B690-7EB0046572AD}" type="sibTrans" cxnId="{16126B34-1C97-4897-919C-2FEAD0E63096}">
      <dgm:prSet/>
      <dgm:spPr/>
      <dgm:t>
        <a:bodyPr/>
        <a:lstStyle/>
        <a:p>
          <a:endParaRPr lang="en-US"/>
        </a:p>
      </dgm:t>
    </dgm:pt>
    <dgm:pt modelId="{9CC8F5D8-B40C-4085-ACCA-E8C20FF0472F}">
      <dgm:prSet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Who in your group wants to lead the effort on creating the protocol for each of the data sources? </a:t>
          </a:r>
        </a:p>
      </dgm:t>
    </dgm:pt>
    <dgm:pt modelId="{5172CB89-E9C7-43D8-B50D-955989D1E5D8}" type="parTrans" cxnId="{186D23B9-E124-4F45-B08A-8F5182AC61A9}">
      <dgm:prSet/>
      <dgm:spPr/>
      <dgm:t>
        <a:bodyPr/>
        <a:lstStyle/>
        <a:p>
          <a:endParaRPr lang="en-US"/>
        </a:p>
      </dgm:t>
    </dgm:pt>
    <dgm:pt modelId="{4042BFDC-DEC6-4EB1-9C62-7A40AAE12B41}" type="sibTrans" cxnId="{186D23B9-E124-4F45-B08A-8F5182AC61A9}">
      <dgm:prSet/>
      <dgm:spPr/>
      <dgm:t>
        <a:bodyPr/>
        <a:lstStyle/>
        <a:p>
          <a:endParaRPr lang="en-US"/>
        </a:p>
      </dgm:t>
    </dgm:pt>
    <dgm:pt modelId="{AD774997-6E96-4033-8C88-893104ADFE71}" type="pres">
      <dgm:prSet presAssocID="{5694099B-F011-4821-BAEC-5F9856AB57ED}" presName="Name0" presStyleCnt="0">
        <dgm:presLayoutVars>
          <dgm:dir/>
          <dgm:animLvl val="lvl"/>
          <dgm:resizeHandles val="exact"/>
        </dgm:presLayoutVars>
      </dgm:prSet>
      <dgm:spPr/>
    </dgm:pt>
    <dgm:pt modelId="{D62D0F5B-8EA9-45DA-A69A-F204B82E5729}" type="pres">
      <dgm:prSet presAssocID="{65AB6782-B742-4559-8061-7755449A3B13}" presName="linNode" presStyleCnt="0"/>
      <dgm:spPr/>
    </dgm:pt>
    <dgm:pt modelId="{ADE644F1-7B88-408A-A206-08376A1A5921}" type="pres">
      <dgm:prSet presAssocID="{65AB6782-B742-4559-8061-7755449A3B13}" presName="parentText" presStyleLbl="node1" presStyleIdx="0" presStyleCnt="1" custScaleX="63144">
        <dgm:presLayoutVars>
          <dgm:chMax val="1"/>
          <dgm:bulletEnabled val="1"/>
        </dgm:presLayoutVars>
      </dgm:prSet>
      <dgm:spPr/>
    </dgm:pt>
    <dgm:pt modelId="{9E1E0D31-8BD2-4086-987E-904F390468C6}" type="pres">
      <dgm:prSet presAssocID="{65AB6782-B742-4559-8061-7755449A3B13}" presName="descendantText" presStyleLbl="alignAccFollowNode1" presStyleIdx="0" presStyleCnt="1" custScaleX="130760" custScaleY="105252">
        <dgm:presLayoutVars>
          <dgm:bulletEnabled val="1"/>
        </dgm:presLayoutVars>
      </dgm:prSet>
      <dgm:spPr/>
    </dgm:pt>
  </dgm:ptLst>
  <dgm:cxnLst>
    <dgm:cxn modelId="{16126B34-1C97-4897-919C-2FEAD0E63096}" srcId="{65AB6782-B742-4559-8061-7755449A3B13}" destId="{EA0ED77A-F21B-43F7-AE9F-2C5B8551FE08}" srcOrd="3" destOrd="0" parTransId="{24BDAE17-392D-43D5-9174-4ADBA2C92F7B}" sibTransId="{8FF6F159-82E8-409D-B690-7EB0046572AD}"/>
    <dgm:cxn modelId="{94766E39-51FB-4B1C-9161-26E6308F6836}" type="presOf" srcId="{E5DA909C-F519-4D7D-8DF6-4D1F0FD23923}" destId="{9E1E0D31-8BD2-4086-987E-904F390468C6}" srcOrd="0" destOrd="1" presId="urn:microsoft.com/office/officeart/2005/8/layout/vList5"/>
    <dgm:cxn modelId="{A15AFB5B-DB69-41A3-A99A-DB9C3E72C48C}" type="presOf" srcId="{46D814DE-D677-4E55-A2B0-97EA3891F4EC}" destId="{9E1E0D31-8BD2-4086-987E-904F390468C6}" srcOrd="0" destOrd="0" presId="urn:microsoft.com/office/officeart/2005/8/layout/vList5"/>
    <dgm:cxn modelId="{B1636462-7083-4C84-A942-5B99F406FE40}" srcId="{65AB6782-B742-4559-8061-7755449A3B13}" destId="{59383831-138C-4AC2-90BA-785B1B288625}" srcOrd="2" destOrd="0" parTransId="{FB527983-DB94-4FD4-9C66-24288410F25B}" sibTransId="{4F6D993C-812A-4DFC-8DF1-5E23EA3C8DD2}"/>
    <dgm:cxn modelId="{AFCBFF69-78DC-42AB-8298-CCB35AEB57E4}" srcId="{5694099B-F011-4821-BAEC-5F9856AB57ED}" destId="{65AB6782-B742-4559-8061-7755449A3B13}" srcOrd="0" destOrd="0" parTransId="{304DAF97-1372-4EED-B2DD-8BB8A61F01F7}" sibTransId="{96AF0ED9-73C7-47A8-B93A-B9230182FEB0}"/>
    <dgm:cxn modelId="{8C0C3F50-2EC1-41C8-A3B0-8772C8F4CA18}" type="presOf" srcId="{65AB6782-B742-4559-8061-7755449A3B13}" destId="{ADE644F1-7B88-408A-A206-08376A1A5921}" srcOrd="0" destOrd="0" presId="urn:microsoft.com/office/officeart/2005/8/layout/vList5"/>
    <dgm:cxn modelId="{30A4AD51-EFE3-473E-9457-C4B94160698E}" type="presOf" srcId="{5694099B-F011-4821-BAEC-5F9856AB57ED}" destId="{AD774997-6E96-4033-8C88-893104ADFE71}" srcOrd="0" destOrd="0" presId="urn:microsoft.com/office/officeart/2005/8/layout/vList5"/>
    <dgm:cxn modelId="{5EC0817A-AEB4-4A9E-82CD-2E52A99C3766}" srcId="{65AB6782-B742-4559-8061-7755449A3B13}" destId="{46D814DE-D677-4E55-A2B0-97EA3891F4EC}" srcOrd="0" destOrd="0" parTransId="{F1F18F64-5061-4140-9DAA-52B5DBA93509}" sibTransId="{0431FE78-09A0-415B-9A90-4C9A2102FB2A}"/>
    <dgm:cxn modelId="{ECC8218E-D708-495F-8C22-5DDDF24DF9E5}" type="presOf" srcId="{9CC8F5D8-B40C-4085-ACCA-E8C20FF0472F}" destId="{9E1E0D31-8BD2-4086-987E-904F390468C6}" srcOrd="0" destOrd="4" presId="urn:microsoft.com/office/officeart/2005/8/layout/vList5"/>
    <dgm:cxn modelId="{7470ADAF-9ABA-44AB-9827-80D7ABB51F16}" srcId="{65AB6782-B742-4559-8061-7755449A3B13}" destId="{E5DA909C-F519-4D7D-8DF6-4D1F0FD23923}" srcOrd="1" destOrd="0" parTransId="{4C48AA9A-8A7C-4229-9115-64C8CC72813A}" sibTransId="{BFB2801C-E9E9-4DE5-B482-4D1A42295BEB}"/>
    <dgm:cxn modelId="{186D23B9-E124-4F45-B08A-8F5182AC61A9}" srcId="{65AB6782-B742-4559-8061-7755449A3B13}" destId="{9CC8F5D8-B40C-4085-ACCA-E8C20FF0472F}" srcOrd="4" destOrd="0" parTransId="{5172CB89-E9C7-43D8-B50D-955989D1E5D8}" sibTransId="{4042BFDC-DEC6-4EB1-9C62-7A40AAE12B41}"/>
    <dgm:cxn modelId="{FBA1F4CD-5CEB-4F33-A963-190CA266A29C}" type="presOf" srcId="{EA0ED77A-F21B-43F7-AE9F-2C5B8551FE08}" destId="{9E1E0D31-8BD2-4086-987E-904F390468C6}" srcOrd="0" destOrd="3" presId="urn:microsoft.com/office/officeart/2005/8/layout/vList5"/>
    <dgm:cxn modelId="{9474D8DA-CAE1-4BF5-B4CA-94BB0A76DE64}" type="presOf" srcId="{59383831-138C-4AC2-90BA-785B1B288625}" destId="{9E1E0D31-8BD2-4086-987E-904F390468C6}" srcOrd="0" destOrd="2" presId="urn:microsoft.com/office/officeart/2005/8/layout/vList5"/>
    <dgm:cxn modelId="{A689B574-BCB1-4BCF-BD06-1D563F3B8685}" type="presParOf" srcId="{AD774997-6E96-4033-8C88-893104ADFE71}" destId="{D62D0F5B-8EA9-45DA-A69A-F204B82E5729}" srcOrd="0" destOrd="0" presId="urn:microsoft.com/office/officeart/2005/8/layout/vList5"/>
    <dgm:cxn modelId="{8862AB8F-20AD-496C-BC4A-E289F860EF4A}" type="presParOf" srcId="{D62D0F5B-8EA9-45DA-A69A-F204B82E5729}" destId="{ADE644F1-7B88-408A-A206-08376A1A5921}" srcOrd="0" destOrd="0" presId="urn:microsoft.com/office/officeart/2005/8/layout/vList5"/>
    <dgm:cxn modelId="{98D037F1-73B7-4B14-8976-4B744B11E8BC}" type="presParOf" srcId="{D62D0F5B-8EA9-45DA-A69A-F204B82E5729}" destId="{9E1E0D31-8BD2-4086-987E-904F390468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459168-8BB0-47A3-B5E3-E1C17F709D0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446ED3A-DBD7-4F02-8141-303F3A4AAB27}">
      <dgm:prSet custT="1"/>
      <dgm:spPr/>
      <dgm:t>
        <a:bodyPr/>
        <a:lstStyle/>
        <a:p>
          <a:r>
            <a:rPr lang="en-US" sz="2000" dirty="0">
              <a:solidFill>
                <a:schemeClr val="tx2">
                  <a:lumMod val="75000"/>
                </a:schemeClr>
              </a:solidFill>
            </a:rPr>
            <a:t>YPAR teams should use a variety of different data sources to answer their research question</a:t>
          </a:r>
        </a:p>
      </dgm:t>
    </dgm:pt>
    <dgm:pt modelId="{9C6D910F-EEAE-4551-906A-3E2527FAC92B}" type="parTrans" cxnId="{8176316B-A661-48EF-A154-E94DE7E6E555}">
      <dgm:prSet/>
      <dgm:spPr/>
      <dgm:t>
        <a:bodyPr/>
        <a:lstStyle/>
        <a:p>
          <a:endParaRPr lang="en-US"/>
        </a:p>
      </dgm:t>
    </dgm:pt>
    <dgm:pt modelId="{8D5D0709-6850-4FB6-A648-05BB582A38D7}" type="sibTrans" cxnId="{8176316B-A661-48EF-A154-E94DE7E6E555}">
      <dgm:prSet/>
      <dgm:spPr/>
      <dgm:t>
        <a:bodyPr/>
        <a:lstStyle/>
        <a:p>
          <a:endParaRPr lang="en-US"/>
        </a:p>
      </dgm:t>
    </dgm:pt>
    <dgm:pt modelId="{899EEC40-7470-49AF-94B1-C48D0FD91AA6}">
      <dgm:prSet custT="1"/>
      <dgm:spPr/>
      <dgm:t>
        <a:bodyPr/>
        <a:lstStyle/>
        <a:p>
          <a:r>
            <a:rPr lang="en-US" sz="2000" dirty="0">
              <a:solidFill>
                <a:schemeClr val="tx2">
                  <a:lumMod val="75000"/>
                </a:schemeClr>
              </a:solidFill>
            </a:rPr>
            <a:t>We are going to focus on what is learned in and through analysis of data collected via </a:t>
          </a:r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OBSERVATIONS</a:t>
          </a:r>
          <a:r>
            <a:rPr lang="en-US" sz="2000" dirty="0">
              <a:solidFill>
                <a:schemeClr val="tx2">
                  <a:lumMod val="75000"/>
                </a:schemeClr>
              </a:solidFill>
            </a:rPr>
            <a:t> and </a:t>
          </a:r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SURVEYS</a:t>
          </a:r>
          <a:endParaRPr lang="en-US" sz="2000" dirty="0">
            <a:solidFill>
              <a:schemeClr val="tx2">
                <a:lumMod val="75000"/>
              </a:schemeClr>
            </a:solidFill>
          </a:endParaRPr>
        </a:p>
      </dgm:t>
    </dgm:pt>
    <dgm:pt modelId="{92448FBF-30B2-4BEE-A27D-215B13F5BF14}" type="parTrans" cxnId="{651C8AEE-BD74-49A9-BFEE-0DAF03FB22F4}">
      <dgm:prSet/>
      <dgm:spPr/>
      <dgm:t>
        <a:bodyPr/>
        <a:lstStyle/>
        <a:p>
          <a:endParaRPr lang="en-US"/>
        </a:p>
      </dgm:t>
    </dgm:pt>
    <dgm:pt modelId="{D2962987-4431-4CE4-BFCE-175DDD312E7D}" type="sibTrans" cxnId="{651C8AEE-BD74-49A9-BFEE-0DAF03FB22F4}">
      <dgm:prSet/>
      <dgm:spPr/>
      <dgm:t>
        <a:bodyPr/>
        <a:lstStyle/>
        <a:p>
          <a:endParaRPr lang="en-US"/>
        </a:p>
      </dgm:t>
    </dgm:pt>
    <dgm:pt modelId="{3F4B2C92-99AA-4243-9500-9C45ADA6D6AA}" type="pres">
      <dgm:prSet presAssocID="{76459168-8BB0-47A3-B5E3-E1C17F709D0E}" presName="root" presStyleCnt="0">
        <dgm:presLayoutVars>
          <dgm:dir/>
          <dgm:resizeHandles val="exact"/>
        </dgm:presLayoutVars>
      </dgm:prSet>
      <dgm:spPr/>
    </dgm:pt>
    <dgm:pt modelId="{025814A1-6897-4469-925D-FA9C74A8A534}" type="pres">
      <dgm:prSet presAssocID="{8446ED3A-DBD7-4F02-8141-303F3A4AAB27}" presName="compNode" presStyleCnt="0"/>
      <dgm:spPr/>
    </dgm:pt>
    <dgm:pt modelId="{C7C018E2-89F3-4A5B-A631-37F6D78537C5}" type="pres">
      <dgm:prSet presAssocID="{8446ED3A-DBD7-4F02-8141-303F3A4AAB27}" presName="bgRect" presStyleLbl="bgShp" presStyleIdx="0" presStyleCnt="2"/>
      <dgm:spPr/>
    </dgm:pt>
    <dgm:pt modelId="{DCD52E18-15EA-43F0-A128-FA5CAE110746}" type="pres">
      <dgm:prSet presAssocID="{8446ED3A-DBD7-4F02-8141-303F3A4AAB2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 with solid fill"/>
        </a:ext>
      </dgm:extLst>
    </dgm:pt>
    <dgm:pt modelId="{9378F300-BCEA-4937-A447-F527A23F5BC3}" type="pres">
      <dgm:prSet presAssocID="{8446ED3A-DBD7-4F02-8141-303F3A4AAB27}" presName="spaceRect" presStyleCnt="0"/>
      <dgm:spPr/>
    </dgm:pt>
    <dgm:pt modelId="{D922A3BD-28BC-420C-8DE7-7F2B8925D161}" type="pres">
      <dgm:prSet presAssocID="{8446ED3A-DBD7-4F02-8141-303F3A4AAB27}" presName="parTx" presStyleLbl="revTx" presStyleIdx="0" presStyleCnt="2">
        <dgm:presLayoutVars>
          <dgm:chMax val="0"/>
          <dgm:chPref val="0"/>
        </dgm:presLayoutVars>
      </dgm:prSet>
      <dgm:spPr/>
    </dgm:pt>
    <dgm:pt modelId="{7EED46E3-483D-4F20-8B87-2F641FA769A0}" type="pres">
      <dgm:prSet presAssocID="{8D5D0709-6850-4FB6-A648-05BB582A38D7}" presName="sibTrans" presStyleCnt="0"/>
      <dgm:spPr/>
    </dgm:pt>
    <dgm:pt modelId="{D2329AE5-DA6E-4B48-83CD-4A48D7C4560C}" type="pres">
      <dgm:prSet presAssocID="{899EEC40-7470-49AF-94B1-C48D0FD91AA6}" presName="compNode" presStyleCnt="0"/>
      <dgm:spPr/>
    </dgm:pt>
    <dgm:pt modelId="{1CBF832F-4728-4325-935C-8961E7832B09}" type="pres">
      <dgm:prSet presAssocID="{899EEC40-7470-49AF-94B1-C48D0FD91AA6}" presName="bgRect" presStyleLbl="bgShp" presStyleIdx="1" presStyleCnt="2"/>
      <dgm:spPr/>
    </dgm:pt>
    <dgm:pt modelId="{757BA205-61F6-4362-A9BB-F32992EC5A84}" type="pres">
      <dgm:prSet presAssocID="{899EEC40-7470-49AF-94B1-C48D0FD91A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earch with solid fill"/>
        </a:ext>
      </dgm:extLst>
    </dgm:pt>
    <dgm:pt modelId="{5BDCE4C9-14EC-42C4-A136-274C4C6AAEBF}" type="pres">
      <dgm:prSet presAssocID="{899EEC40-7470-49AF-94B1-C48D0FD91AA6}" presName="spaceRect" presStyleCnt="0"/>
      <dgm:spPr/>
    </dgm:pt>
    <dgm:pt modelId="{FAB13C38-7DCC-4E37-BFF2-863613E8CE32}" type="pres">
      <dgm:prSet presAssocID="{899EEC40-7470-49AF-94B1-C48D0FD91A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6CC0B3A-D386-4C61-9EDB-869A60EA234C}" type="presOf" srcId="{8446ED3A-DBD7-4F02-8141-303F3A4AAB27}" destId="{D922A3BD-28BC-420C-8DE7-7F2B8925D161}" srcOrd="0" destOrd="0" presId="urn:microsoft.com/office/officeart/2018/2/layout/IconVerticalSolidList"/>
    <dgm:cxn modelId="{8191C33A-7016-4D8C-AC61-C1710DDADFF3}" type="presOf" srcId="{899EEC40-7470-49AF-94B1-C48D0FD91AA6}" destId="{FAB13C38-7DCC-4E37-BFF2-863613E8CE32}" srcOrd="0" destOrd="0" presId="urn:microsoft.com/office/officeart/2018/2/layout/IconVerticalSolidList"/>
    <dgm:cxn modelId="{8176316B-A661-48EF-A154-E94DE7E6E555}" srcId="{76459168-8BB0-47A3-B5E3-E1C17F709D0E}" destId="{8446ED3A-DBD7-4F02-8141-303F3A4AAB27}" srcOrd="0" destOrd="0" parTransId="{9C6D910F-EEAE-4551-906A-3E2527FAC92B}" sibTransId="{8D5D0709-6850-4FB6-A648-05BB582A38D7}"/>
    <dgm:cxn modelId="{651C8AEE-BD74-49A9-BFEE-0DAF03FB22F4}" srcId="{76459168-8BB0-47A3-B5E3-E1C17F709D0E}" destId="{899EEC40-7470-49AF-94B1-C48D0FD91AA6}" srcOrd="1" destOrd="0" parTransId="{92448FBF-30B2-4BEE-A27D-215B13F5BF14}" sibTransId="{D2962987-4431-4CE4-BFCE-175DDD312E7D}"/>
    <dgm:cxn modelId="{6C9C31F4-716A-46F4-99C5-A42918EA70FD}" type="presOf" srcId="{76459168-8BB0-47A3-B5E3-E1C17F709D0E}" destId="{3F4B2C92-99AA-4243-9500-9C45ADA6D6AA}" srcOrd="0" destOrd="0" presId="urn:microsoft.com/office/officeart/2018/2/layout/IconVerticalSolidList"/>
    <dgm:cxn modelId="{918CF8E5-D13D-4504-B7B9-67D4A724E537}" type="presParOf" srcId="{3F4B2C92-99AA-4243-9500-9C45ADA6D6AA}" destId="{025814A1-6897-4469-925D-FA9C74A8A534}" srcOrd="0" destOrd="0" presId="urn:microsoft.com/office/officeart/2018/2/layout/IconVerticalSolidList"/>
    <dgm:cxn modelId="{5D149DB5-A596-4EA7-862B-33909EB7BB99}" type="presParOf" srcId="{025814A1-6897-4469-925D-FA9C74A8A534}" destId="{C7C018E2-89F3-4A5B-A631-37F6D78537C5}" srcOrd="0" destOrd="0" presId="urn:microsoft.com/office/officeart/2018/2/layout/IconVerticalSolidList"/>
    <dgm:cxn modelId="{76CC67E5-4FD9-4653-8DEB-CA12B01B5236}" type="presParOf" srcId="{025814A1-6897-4469-925D-FA9C74A8A534}" destId="{DCD52E18-15EA-43F0-A128-FA5CAE110746}" srcOrd="1" destOrd="0" presId="urn:microsoft.com/office/officeart/2018/2/layout/IconVerticalSolidList"/>
    <dgm:cxn modelId="{489A84F3-28DC-409D-8590-48F2573788FB}" type="presParOf" srcId="{025814A1-6897-4469-925D-FA9C74A8A534}" destId="{9378F300-BCEA-4937-A447-F527A23F5BC3}" srcOrd="2" destOrd="0" presId="urn:microsoft.com/office/officeart/2018/2/layout/IconVerticalSolidList"/>
    <dgm:cxn modelId="{E6C8F5DE-BCCF-4590-BCCA-04A68F39ABB8}" type="presParOf" srcId="{025814A1-6897-4469-925D-FA9C74A8A534}" destId="{D922A3BD-28BC-420C-8DE7-7F2B8925D161}" srcOrd="3" destOrd="0" presId="urn:microsoft.com/office/officeart/2018/2/layout/IconVerticalSolidList"/>
    <dgm:cxn modelId="{54FE5BDA-1892-4C27-AECF-2219868396A7}" type="presParOf" srcId="{3F4B2C92-99AA-4243-9500-9C45ADA6D6AA}" destId="{7EED46E3-483D-4F20-8B87-2F641FA769A0}" srcOrd="1" destOrd="0" presId="urn:microsoft.com/office/officeart/2018/2/layout/IconVerticalSolidList"/>
    <dgm:cxn modelId="{2DBB48BF-27BA-4488-8AD6-BFDD27C4A259}" type="presParOf" srcId="{3F4B2C92-99AA-4243-9500-9C45ADA6D6AA}" destId="{D2329AE5-DA6E-4B48-83CD-4A48D7C4560C}" srcOrd="2" destOrd="0" presId="urn:microsoft.com/office/officeart/2018/2/layout/IconVerticalSolidList"/>
    <dgm:cxn modelId="{4E38A323-2A0F-4E88-8A04-63CCB0CDE5C8}" type="presParOf" srcId="{D2329AE5-DA6E-4B48-83CD-4A48D7C4560C}" destId="{1CBF832F-4728-4325-935C-8961E7832B09}" srcOrd="0" destOrd="0" presId="urn:microsoft.com/office/officeart/2018/2/layout/IconVerticalSolidList"/>
    <dgm:cxn modelId="{E37D2127-1CC3-4E58-9120-1651D9AEB986}" type="presParOf" srcId="{D2329AE5-DA6E-4B48-83CD-4A48D7C4560C}" destId="{757BA205-61F6-4362-A9BB-F32992EC5A84}" srcOrd="1" destOrd="0" presId="urn:microsoft.com/office/officeart/2018/2/layout/IconVerticalSolidList"/>
    <dgm:cxn modelId="{92B9575D-2E8F-4B59-9B0D-3B58A3C19852}" type="presParOf" srcId="{D2329AE5-DA6E-4B48-83CD-4A48D7C4560C}" destId="{5BDCE4C9-14EC-42C4-A136-274C4C6AAEBF}" srcOrd="2" destOrd="0" presId="urn:microsoft.com/office/officeart/2018/2/layout/IconVerticalSolidList"/>
    <dgm:cxn modelId="{66FE0EB5-05E4-47FB-84EF-B395C8EB59E9}" type="presParOf" srcId="{D2329AE5-DA6E-4B48-83CD-4A48D7C4560C}" destId="{FAB13C38-7DCC-4E37-BFF2-863613E8CE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50AA-C0A8-42FC-B1AE-9AB6CCB13A6B}">
      <dsp:nvSpPr>
        <dsp:cNvPr id="0" name=""/>
        <dsp:cNvSpPr/>
      </dsp:nvSpPr>
      <dsp:spPr>
        <a:xfrm>
          <a:off x="39225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</a:p>
      </dsp:txBody>
      <dsp:txXfrm>
        <a:off x="461672" y="71530"/>
        <a:ext cx="2231074" cy="1283114"/>
      </dsp:txXfrm>
    </dsp:sp>
    <dsp:sp modelId="{4AA75521-9334-4313-9582-A546273C632E}">
      <dsp:nvSpPr>
        <dsp:cNvPr id="0" name=""/>
        <dsp:cNvSpPr/>
      </dsp:nvSpPr>
      <dsp:spPr>
        <a:xfrm>
          <a:off x="299914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3068562" y="71530"/>
        <a:ext cx="2231074" cy="1283114"/>
      </dsp:txXfrm>
    </dsp:sp>
    <dsp:sp modelId="{741403E4-8596-4D9C-8596-AD59EEDA7A54}">
      <dsp:nvSpPr>
        <dsp:cNvPr id="0" name=""/>
        <dsp:cNvSpPr/>
      </dsp:nvSpPr>
      <dsp:spPr>
        <a:xfrm>
          <a:off x="5606040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5675453" y="71530"/>
        <a:ext cx="2231074" cy="1283114"/>
      </dsp:txXfrm>
    </dsp:sp>
    <dsp:sp modelId="{5203D364-81BB-4901-A8CF-FAAA52839C94}">
      <dsp:nvSpPr>
        <dsp:cNvPr id="0" name=""/>
        <dsp:cNvSpPr/>
      </dsp:nvSpPr>
      <dsp:spPr>
        <a:xfrm>
          <a:off x="1695704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1765117" y="1730461"/>
        <a:ext cx="2231074" cy="1283114"/>
      </dsp:txXfrm>
    </dsp:sp>
    <dsp:sp modelId="{E06B5AAB-A4B1-45DA-8058-E8054F05C147}">
      <dsp:nvSpPr>
        <dsp:cNvPr id="0" name=""/>
        <dsp:cNvSpPr/>
      </dsp:nvSpPr>
      <dsp:spPr>
        <a:xfrm>
          <a:off x="4302595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72008" y="1730461"/>
        <a:ext cx="2231074" cy="12831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89571-0A0E-41AA-AC18-439969BF299E}">
      <dsp:nvSpPr>
        <dsp:cNvPr id="0" name=""/>
        <dsp:cNvSpPr/>
      </dsp:nvSpPr>
      <dsp:spPr>
        <a:xfrm>
          <a:off x="0" y="494647"/>
          <a:ext cx="8368200" cy="2325566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D3D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249936" rIns="64946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needs to happen first, second and third?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Who will take the lead on which sources?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Which tasks will be best accomplished individually or together?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Who do we need to talk to, and for which step?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protocol will be needed?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materials do we need?</a:t>
          </a:r>
        </a:p>
      </dsp:txBody>
      <dsp:txXfrm>
        <a:off x="113525" y="608172"/>
        <a:ext cx="8141150" cy="2098516"/>
      </dsp:txXfrm>
    </dsp:sp>
    <dsp:sp modelId="{AD14DA99-09B6-408F-AFAE-DFF6BFF3DA19}">
      <dsp:nvSpPr>
        <dsp:cNvPr id="0" name=""/>
        <dsp:cNvSpPr/>
      </dsp:nvSpPr>
      <dsp:spPr>
        <a:xfrm>
          <a:off x="418001" y="5193"/>
          <a:ext cx="7635481" cy="666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D3D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2"/>
              </a:solidFill>
            </a:rPr>
            <a:t>Create a project roadmap/timeline any way that you want, using the following guiding questions</a:t>
          </a:r>
        </a:p>
      </dsp:txBody>
      <dsp:txXfrm>
        <a:off x="450540" y="37732"/>
        <a:ext cx="7570403" cy="601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B02FB-A3EC-4867-BC55-F4614A9E15B8}">
      <dsp:nvSpPr>
        <dsp:cNvPr id="0" name=""/>
        <dsp:cNvSpPr/>
      </dsp:nvSpPr>
      <dsp:spPr>
        <a:xfrm>
          <a:off x="704" y="482161"/>
          <a:ext cx="1267829" cy="2114576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2">
                  <a:lumMod val="75000"/>
                </a:schemeClr>
              </a:solidFill>
            </a:rPr>
            <a:t>Get a white board</a:t>
          </a:r>
        </a:p>
      </dsp:txBody>
      <dsp:txXfrm>
        <a:off x="62594" y="544051"/>
        <a:ext cx="1144049" cy="1990796"/>
      </dsp:txXfrm>
    </dsp:sp>
    <dsp:sp modelId="{39346029-46A5-45C3-8106-8E1B993C23FF}">
      <dsp:nvSpPr>
        <dsp:cNvPr id="0" name=""/>
        <dsp:cNvSpPr/>
      </dsp:nvSpPr>
      <dsp:spPr>
        <a:xfrm>
          <a:off x="1620962" y="482161"/>
          <a:ext cx="2046557" cy="2114576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2">
                  <a:lumMod val="75000"/>
                </a:schemeClr>
              </a:solidFill>
            </a:rPr>
            <a:t>Write your research question across the top of the white board</a:t>
          </a:r>
        </a:p>
      </dsp:txBody>
      <dsp:txXfrm>
        <a:off x="1720867" y="582066"/>
        <a:ext cx="1846747" cy="1914766"/>
      </dsp:txXfrm>
    </dsp:sp>
    <dsp:sp modelId="{D95172FD-B72A-40FA-9791-8B470F9C1CF8}">
      <dsp:nvSpPr>
        <dsp:cNvPr id="0" name=""/>
        <dsp:cNvSpPr/>
      </dsp:nvSpPr>
      <dsp:spPr>
        <a:xfrm>
          <a:off x="4019949" y="482161"/>
          <a:ext cx="4218791" cy="2114576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2">
                  <a:lumMod val="75000"/>
                </a:schemeClr>
              </a:solidFill>
            </a:rPr>
            <a:t>Write the following prompts down the side of the white board: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Goals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What We Need To Do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How We Will Do It</a:t>
          </a:r>
        </a:p>
      </dsp:txBody>
      <dsp:txXfrm>
        <a:off x="4123174" y="585386"/>
        <a:ext cx="4012341" cy="1908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9EC3F-88E9-47EF-ACD6-43CDAEF346E8}">
      <dsp:nvSpPr>
        <dsp:cNvPr id="0" name=""/>
        <dsp:cNvSpPr/>
      </dsp:nvSpPr>
      <dsp:spPr>
        <a:xfrm>
          <a:off x="0" y="1533"/>
          <a:ext cx="8324631" cy="5616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Students share in small groups</a:t>
          </a:r>
        </a:p>
      </dsp:txBody>
      <dsp:txXfrm>
        <a:off x="27415" y="28948"/>
        <a:ext cx="8269801" cy="506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4C6C7-EEDF-474E-9F79-0FB8FC8CE2A3}">
      <dsp:nvSpPr>
        <dsp:cNvPr id="0" name=""/>
        <dsp:cNvSpPr/>
      </dsp:nvSpPr>
      <dsp:spPr>
        <a:xfrm>
          <a:off x="0" y="994535"/>
          <a:ext cx="8368200" cy="13608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1F0F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562356" rIns="64946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Free-write all the </a:t>
          </a: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words</a:t>
          </a: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 that would describe how you would </a:t>
          </a: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feel</a:t>
          </a: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 and what </a:t>
          </a: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success</a:t>
          </a: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 would look like</a:t>
          </a:r>
        </a:p>
      </dsp:txBody>
      <dsp:txXfrm>
        <a:off x="66429" y="1060964"/>
        <a:ext cx="8235342" cy="1227942"/>
      </dsp:txXfrm>
    </dsp:sp>
    <dsp:sp modelId="{D545519C-5CDF-47C3-8680-E2D4DCD9EE17}">
      <dsp:nvSpPr>
        <dsp:cNvPr id="0" name=""/>
        <dsp:cNvSpPr/>
      </dsp:nvSpPr>
      <dsp:spPr>
        <a:xfrm>
          <a:off x="418001" y="18360"/>
          <a:ext cx="7025817" cy="137469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How do you hope to feel once your group has answered your research question and shared what we found with others impacted by the issue?</a:t>
          </a:r>
        </a:p>
      </dsp:txBody>
      <dsp:txXfrm>
        <a:off x="485108" y="85467"/>
        <a:ext cx="6891603" cy="12404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89571-0A0E-41AA-AC18-439969BF299E}">
      <dsp:nvSpPr>
        <dsp:cNvPr id="0" name=""/>
        <dsp:cNvSpPr/>
      </dsp:nvSpPr>
      <dsp:spPr>
        <a:xfrm>
          <a:off x="0" y="311505"/>
          <a:ext cx="8368200" cy="2976749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D3D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437388" rIns="64946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What is the </a:t>
          </a:r>
          <a:r>
            <a:rPr lang="en-US" sz="2100" b="1" kern="1200" dirty="0">
              <a:solidFill>
                <a:schemeClr val="tx2">
                  <a:lumMod val="75000"/>
                </a:schemeClr>
              </a:solidFill>
            </a:rPr>
            <a:t>multi-sensory experience </a:t>
          </a: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that your team will have when all of us have successfully answered our research questions?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In other words, “when we answer this question, we’ll…” 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Write each goal on a separate sticky note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Use one color of sticky notes for all answers to this question</a:t>
          </a:r>
        </a:p>
      </dsp:txBody>
      <dsp:txXfrm>
        <a:off x="145313" y="456818"/>
        <a:ext cx="8077574" cy="2686123"/>
      </dsp:txXfrm>
    </dsp:sp>
    <dsp:sp modelId="{AD14DA99-09B6-408F-AFAE-DFF6BFF3DA19}">
      <dsp:nvSpPr>
        <dsp:cNvPr id="0" name=""/>
        <dsp:cNvSpPr/>
      </dsp:nvSpPr>
      <dsp:spPr>
        <a:xfrm>
          <a:off x="418410" y="1545"/>
          <a:ext cx="585774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solidFill>
                <a:schemeClr val="tx2"/>
              </a:solidFill>
            </a:rPr>
            <a:t>Identify the group’s </a:t>
          </a:r>
          <a:r>
            <a:rPr lang="en-US" sz="2100" b="1" kern="1200" dirty="0">
              <a:solidFill>
                <a:schemeClr val="tx2"/>
              </a:solidFill>
            </a:rPr>
            <a:t>goal</a:t>
          </a:r>
          <a:r>
            <a:rPr lang="en-US" sz="2100" b="0" kern="1200" dirty="0">
              <a:solidFill>
                <a:schemeClr val="tx2"/>
              </a:solidFill>
            </a:rPr>
            <a:t>: </a:t>
          </a:r>
        </a:p>
      </dsp:txBody>
      <dsp:txXfrm>
        <a:off x="448672" y="31807"/>
        <a:ext cx="5797216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89571-0A0E-41AA-AC18-439969BF299E}">
      <dsp:nvSpPr>
        <dsp:cNvPr id="0" name=""/>
        <dsp:cNvSpPr/>
      </dsp:nvSpPr>
      <dsp:spPr>
        <a:xfrm>
          <a:off x="0" y="510991"/>
          <a:ext cx="8368200" cy="2772000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D3D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333248" rIns="64946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What </a:t>
          </a:r>
          <a:r>
            <a:rPr lang="en-US" sz="2100" b="1" kern="1200" dirty="0">
              <a:solidFill>
                <a:schemeClr val="tx2">
                  <a:lumMod val="75000"/>
                </a:schemeClr>
              </a:solidFill>
            </a:rPr>
            <a:t>specific</a:t>
          </a: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 kinds of information do we need to collect, or what kinds of art, experiences, or conversations might help us answer this?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Write each idea on a separate sticky note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Place “what” sticky notes beneath the goals they connect to; if they connect to more than one goal, draw a line to show this.</a:t>
          </a:r>
        </a:p>
      </dsp:txBody>
      <dsp:txXfrm>
        <a:off x="135318" y="646309"/>
        <a:ext cx="8097564" cy="2501364"/>
      </dsp:txXfrm>
    </dsp:sp>
    <dsp:sp modelId="{AD14DA99-09B6-408F-AFAE-DFF6BFF3DA19}">
      <dsp:nvSpPr>
        <dsp:cNvPr id="0" name=""/>
        <dsp:cNvSpPr/>
      </dsp:nvSpPr>
      <dsp:spPr>
        <a:xfrm>
          <a:off x="418410" y="6808"/>
          <a:ext cx="7112350" cy="7403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solidFill>
                <a:schemeClr val="tx2"/>
              </a:solidFill>
            </a:rPr>
            <a:t>Identify </a:t>
          </a:r>
          <a:r>
            <a:rPr lang="en-US" sz="2100" b="1" kern="1200" dirty="0">
              <a:solidFill>
                <a:schemeClr val="tx2"/>
              </a:solidFill>
            </a:rPr>
            <a:t>what to do</a:t>
          </a:r>
          <a:r>
            <a:rPr lang="en-US" sz="2100" b="0" kern="1200" dirty="0">
              <a:solidFill>
                <a:schemeClr val="tx2"/>
              </a:solidFill>
            </a:rPr>
            <a:t>: </a:t>
          </a:r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>
              <a:solidFill>
                <a:schemeClr val="tx2"/>
              </a:solidFill>
            </a:rPr>
            <a:t>(What can we do to answer our question and achieve our goal?)  </a:t>
          </a:r>
          <a:endParaRPr lang="en-US" sz="2400" b="0" i="1" kern="1200" dirty="0">
            <a:solidFill>
              <a:schemeClr val="tx2"/>
            </a:solidFill>
          </a:endParaRPr>
        </a:p>
      </dsp:txBody>
      <dsp:txXfrm>
        <a:off x="454551" y="42949"/>
        <a:ext cx="7040068" cy="6680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89571-0A0E-41AA-AC18-439969BF299E}">
      <dsp:nvSpPr>
        <dsp:cNvPr id="0" name=""/>
        <dsp:cNvSpPr/>
      </dsp:nvSpPr>
      <dsp:spPr>
        <a:xfrm>
          <a:off x="0" y="550929"/>
          <a:ext cx="8368200" cy="2646000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AD3D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437388" rIns="64946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b="1" kern="1200" dirty="0">
              <a:solidFill>
                <a:schemeClr val="tx2">
                  <a:lumMod val="75000"/>
                </a:schemeClr>
              </a:solidFill>
            </a:rPr>
            <a:t>How</a:t>
          </a: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 can we get the information we need?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b="1" kern="1200">
              <a:solidFill>
                <a:schemeClr val="tx2">
                  <a:lumMod val="75000"/>
                </a:schemeClr>
              </a:solidFill>
            </a:rPr>
            <a:t>Who</a:t>
          </a: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 can we talk to, and what can we ask them? 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In other words, what “</a:t>
          </a:r>
          <a:r>
            <a:rPr lang="en-US" sz="2100" b="1" kern="1200" dirty="0">
              <a:solidFill>
                <a:schemeClr val="tx2">
                  <a:lumMod val="75000"/>
                </a:schemeClr>
              </a:solidFill>
            </a:rPr>
            <a:t>data sources</a:t>
          </a: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” can we use to achieve this?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Connect these “how” ideas to “what” ideas;  if they connect to more than one goal, draw a line to show this</a:t>
          </a:r>
        </a:p>
      </dsp:txBody>
      <dsp:txXfrm>
        <a:off x="129167" y="680096"/>
        <a:ext cx="8109866" cy="2387666"/>
      </dsp:txXfrm>
    </dsp:sp>
    <dsp:sp modelId="{AD14DA99-09B6-408F-AFAE-DFF6BFF3DA19}">
      <dsp:nvSpPr>
        <dsp:cNvPr id="0" name=""/>
        <dsp:cNvSpPr/>
      </dsp:nvSpPr>
      <dsp:spPr>
        <a:xfrm>
          <a:off x="418410" y="92870"/>
          <a:ext cx="5792426" cy="768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solidFill>
                <a:schemeClr val="tx2"/>
              </a:solidFill>
            </a:rPr>
            <a:t>Identify </a:t>
          </a:r>
          <a:r>
            <a:rPr lang="en-US" sz="2100" b="1" kern="1200" dirty="0">
              <a:solidFill>
                <a:schemeClr val="tx2"/>
              </a:solidFill>
            </a:rPr>
            <a:t>how to do it</a:t>
          </a:r>
          <a:r>
            <a:rPr lang="en-US" sz="2100" b="0" kern="1200" dirty="0">
              <a:solidFill>
                <a:schemeClr val="tx2"/>
              </a:solidFill>
            </a:rPr>
            <a:t>: </a:t>
          </a:r>
        </a:p>
        <a:p>
          <a:pPr marL="27432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1" kern="1200" dirty="0">
              <a:solidFill>
                <a:schemeClr val="tx2"/>
              </a:solidFill>
            </a:rPr>
            <a:t>(Define </a:t>
          </a:r>
          <a:r>
            <a:rPr lang="en-US" sz="1800" b="1" i="1" kern="1200" dirty="0">
              <a:solidFill>
                <a:schemeClr val="tx2"/>
              </a:solidFill>
            </a:rPr>
            <a:t>Data Sources</a:t>
          </a:r>
          <a:r>
            <a:rPr lang="en-US" sz="1800" b="0" i="1" kern="1200" dirty="0">
              <a:solidFill>
                <a:schemeClr val="tx2"/>
              </a:solidFill>
            </a:rPr>
            <a:t>)  </a:t>
          </a:r>
          <a:endParaRPr lang="en-US" sz="2400" b="0" i="1" kern="1200" dirty="0">
            <a:solidFill>
              <a:schemeClr val="tx2"/>
            </a:solidFill>
          </a:endParaRPr>
        </a:p>
      </dsp:txBody>
      <dsp:txXfrm>
        <a:off x="455902" y="130362"/>
        <a:ext cx="5717442" cy="6930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E0D31-8BD2-4086-987E-904F390468C6}">
      <dsp:nvSpPr>
        <dsp:cNvPr id="0" name=""/>
        <dsp:cNvSpPr/>
      </dsp:nvSpPr>
      <dsp:spPr>
        <a:xfrm rot="5400000">
          <a:off x="3781393" y="-1750066"/>
          <a:ext cx="2592483" cy="6579032"/>
        </a:xfrm>
        <a:prstGeom prst="round2SameRect">
          <a:avLst/>
        </a:prstGeom>
        <a:solidFill>
          <a:srgbClr val="D3E1CA"/>
        </a:solidFill>
        <a:ln w="12700" cap="flat" cmpd="sng" algn="ctr">
          <a:solidFill>
            <a:srgbClr val="D3E1C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Does it feel like all these data sources are needed? Do any overlap? Could we eliminate some and prioritize others?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Does it feel like anything is missing?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What would be most fun and engaging for you?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What would lead to the most important or persuasive kind of information?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Who in your group wants to lead the effort on creating the protocol for each of the data sources? </a:t>
          </a:r>
        </a:p>
      </dsp:txBody>
      <dsp:txXfrm rot="-5400000">
        <a:off x="1788119" y="369763"/>
        <a:ext cx="6452477" cy="2339373"/>
      </dsp:txXfrm>
    </dsp:sp>
    <dsp:sp modelId="{ADE644F1-7B88-408A-A206-08376A1A5921}">
      <dsp:nvSpPr>
        <dsp:cNvPr id="0" name=""/>
        <dsp:cNvSpPr/>
      </dsp:nvSpPr>
      <dsp:spPr>
        <a:xfrm>
          <a:off x="1048" y="0"/>
          <a:ext cx="1787070" cy="30789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2">
                  <a:lumMod val="75000"/>
                </a:schemeClr>
              </a:solidFill>
            </a:rPr>
            <a:t>Looking at the data collection brainstorm, reflect on the following questions individually:</a:t>
          </a:r>
        </a:p>
      </dsp:txBody>
      <dsp:txXfrm>
        <a:off x="88286" y="87238"/>
        <a:ext cx="1612594" cy="29044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018E2-89F3-4A5B-A631-37F6D78537C5}">
      <dsp:nvSpPr>
        <dsp:cNvPr id="0" name=""/>
        <dsp:cNvSpPr/>
      </dsp:nvSpPr>
      <dsp:spPr>
        <a:xfrm>
          <a:off x="0" y="499724"/>
          <a:ext cx="7886700" cy="100964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52E18-15EA-43F0-A128-FA5CAE110746}">
      <dsp:nvSpPr>
        <dsp:cNvPr id="0" name=""/>
        <dsp:cNvSpPr/>
      </dsp:nvSpPr>
      <dsp:spPr>
        <a:xfrm>
          <a:off x="305418" y="726894"/>
          <a:ext cx="555305" cy="5553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2A3BD-28BC-420C-8DE7-7F2B8925D161}">
      <dsp:nvSpPr>
        <dsp:cNvPr id="0" name=""/>
        <dsp:cNvSpPr/>
      </dsp:nvSpPr>
      <dsp:spPr>
        <a:xfrm>
          <a:off x="1166141" y="499724"/>
          <a:ext cx="6720558" cy="1009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54" tIns="106854" rIns="106854" bIns="10685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YPAR teams should use a variety of different data sources to answer their research question</a:t>
          </a:r>
        </a:p>
      </dsp:txBody>
      <dsp:txXfrm>
        <a:off x="1166141" y="499724"/>
        <a:ext cx="6720558" cy="1009646"/>
      </dsp:txXfrm>
    </dsp:sp>
    <dsp:sp modelId="{1CBF832F-4728-4325-935C-8961E7832B09}">
      <dsp:nvSpPr>
        <dsp:cNvPr id="0" name=""/>
        <dsp:cNvSpPr/>
      </dsp:nvSpPr>
      <dsp:spPr>
        <a:xfrm>
          <a:off x="0" y="1754133"/>
          <a:ext cx="7886700" cy="100964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BA205-61F6-4362-A9BB-F32992EC5A84}">
      <dsp:nvSpPr>
        <dsp:cNvPr id="0" name=""/>
        <dsp:cNvSpPr/>
      </dsp:nvSpPr>
      <dsp:spPr>
        <a:xfrm>
          <a:off x="305418" y="1981303"/>
          <a:ext cx="555305" cy="5553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13C38-7DCC-4E37-BFF2-863613E8CE32}">
      <dsp:nvSpPr>
        <dsp:cNvPr id="0" name=""/>
        <dsp:cNvSpPr/>
      </dsp:nvSpPr>
      <dsp:spPr>
        <a:xfrm>
          <a:off x="1166141" y="1754133"/>
          <a:ext cx="6720558" cy="1009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54" tIns="106854" rIns="106854" bIns="10685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We are going to focus on what is learned in and through analysis of data collected via </a:t>
          </a: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OBSERVATIONS</a:t>
          </a:r>
          <a:r>
            <a:rPr lang="en-US" sz="2000" kern="1200" dirty="0">
              <a:solidFill>
                <a:schemeClr val="tx2">
                  <a:lumMod val="75000"/>
                </a:schemeClr>
              </a:solidFill>
            </a:rPr>
            <a:t> and </a:t>
          </a:r>
          <a:r>
            <a:rPr lang="en-US" sz="2000" b="1" kern="1200" dirty="0">
              <a:solidFill>
                <a:schemeClr val="tx2">
                  <a:lumMod val="75000"/>
                </a:schemeClr>
              </a:solidFill>
            </a:rPr>
            <a:t>SURVEYS</a:t>
          </a:r>
          <a:endParaRPr lang="en-US" sz="2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66141" y="1754133"/>
        <a:ext cx="6720558" cy="1009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30fd910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30fd910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5962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35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020c03f0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020c03f0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345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30fd910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30fd910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30fd910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30fd910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1736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30fd910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30fd910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6356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71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300716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70400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42394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296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208848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46355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53968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6322476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84341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206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421227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661829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34600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 dirty="0"/>
              <a:t>Planning Your Methods and Data Collection</a:t>
            </a:r>
            <a:endParaRPr sz="38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F5FC3-C6B5-44AC-AF8E-ECE06637A254}"/>
              </a:ext>
            </a:extLst>
          </p:cNvPr>
          <p:cNvSpPr/>
          <p:nvPr/>
        </p:nvSpPr>
        <p:spPr>
          <a:xfrm>
            <a:off x="4146697" y="2716596"/>
            <a:ext cx="850605" cy="35754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Autofit/>
          </a:bodyPr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#012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4: Creating a Project Plan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9EEDC0-EF9B-4850-ABED-E6D47E75CC9A}"/>
              </a:ext>
            </a:extLst>
          </p:cNvPr>
          <p:cNvGraphicFramePr/>
          <p:nvPr/>
        </p:nvGraphicFramePr>
        <p:xfrm>
          <a:off x="387900" y="1364930"/>
          <a:ext cx="8368200" cy="2825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A85B75-7CE0-40A1-A607-2F26DDE025A2}"/>
              </a:ext>
            </a:extLst>
          </p:cNvPr>
          <p:cNvSpPr/>
          <p:nvPr/>
        </p:nvSpPr>
        <p:spPr>
          <a:xfrm>
            <a:off x="143122" y="365759"/>
            <a:ext cx="8881607" cy="8984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0529347-4970-490D-AB2B-30940B5189E3}"/>
              </a:ext>
            </a:extLst>
          </p:cNvPr>
          <p:cNvSpPr/>
          <p:nvPr/>
        </p:nvSpPr>
        <p:spPr>
          <a:xfrm>
            <a:off x="778933" y="4260540"/>
            <a:ext cx="7645400" cy="5172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Post your roadmap/timeline to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SeeSaw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8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YPAR Groups</a:t>
            </a:r>
            <a:endParaRPr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70ACE95A-BF09-44F4-A21B-FE390B0407C1}"/>
              </a:ext>
            </a:extLst>
          </p:cNvPr>
          <p:cNvGraphicFramePr/>
          <p:nvPr/>
        </p:nvGraphicFramePr>
        <p:xfrm>
          <a:off x="387900" y="1447137"/>
          <a:ext cx="8368200" cy="30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97F8E6-9DBD-4D22-B2D3-7896565615B2}"/>
              </a:ext>
            </a:extLst>
          </p:cNvPr>
          <p:cNvSpPr/>
          <p:nvPr/>
        </p:nvSpPr>
        <p:spPr>
          <a:xfrm>
            <a:off x="143122" y="365759"/>
            <a:ext cx="8881607" cy="4431354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Question</a:t>
            </a:r>
            <a:endParaRPr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FE7B7AD-99CF-4E75-A504-268ED2C4DE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285343"/>
              </p:ext>
            </p:extLst>
          </p:nvPr>
        </p:nvGraphicFramePr>
        <p:xfrm>
          <a:off x="452277" y="1524064"/>
          <a:ext cx="8239445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AF6D714-4609-49EC-9EEF-AAC713F85B10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6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B66DCD-50E2-45CD-9BAB-225973B3D205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DEB1BC3D-A372-4484-8814-AD721F3C65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7900731"/>
              </p:ext>
            </p:extLst>
          </p:nvPr>
        </p:nvGraphicFramePr>
        <p:xfrm>
          <a:off x="431468" y="4026196"/>
          <a:ext cx="8324631" cy="56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A34A897-A892-48B4-8123-2CF80A69BE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2589682"/>
              </p:ext>
            </p:extLst>
          </p:nvPr>
        </p:nvGraphicFramePr>
        <p:xfrm>
          <a:off x="387900" y="1527048"/>
          <a:ext cx="8368200" cy="2373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Google Shape;103;p19">
            <a:extLst>
              <a:ext uri="{FF2B5EF4-FFF2-40B4-BE49-F238E27FC236}">
                <a16:creationId xmlns:a16="http://schemas.microsoft.com/office/drawing/2014/main" id="{E7A29B44-F741-477E-A9AF-320D622195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Reflect in Process Journal </a:t>
            </a:r>
            <a:endParaRPr dirty="0"/>
          </a:p>
        </p:txBody>
      </p:sp>
      <p:pic>
        <p:nvPicPr>
          <p:cNvPr id="12" name="Graphic 11" descr="Closed book with solid fill">
            <a:extLst>
              <a:ext uri="{FF2B5EF4-FFF2-40B4-BE49-F238E27FC236}">
                <a16:creationId xmlns:a16="http://schemas.microsoft.com/office/drawing/2014/main" id="{31B49853-CC7A-48CD-B22D-4D3497CF677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50198" y="458024"/>
            <a:ext cx="691117" cy="6911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1: Goals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9EEDC0-EF9B-4850-ABED-E6D47E75C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7256516"/>
              </p:ext>
            </p:extLst>
          </p:nvPr>
        </p:nvGraphicFramePr>
        <p:xfrm>
          <a:off x="387900" y="1489825"/>
          <a:ext cx="8368200" cy="328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A85B75-7CE0-40A1-A607-2F26DDE025A2}"/>
              </a:ext>
            </a:extLst>
          </p:cNvPr>
          <p:cNvSpPr/>
          <p:nvPr/>
        </p:nvSpPr>
        <p:spPr>
          <a:xfrm>
            <a:off x="143122" y="365759"/>
            <a:ext cx="8881607" cy="8984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2: What We Need To Do </a:t>
            </a:r>
            <a:r>
              <a:rPr lang="en" sz="1800" dirty="0"/>
              <a:t>(to reach our goals)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9EEDC0-EF9B-4850-ABED-E6D47E75C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2868181"/>
              </p:ext>
            </p:extLst>
          </p:nvPr>
        </p:nvGraphicFramePr>
        <p:xfrm>
          <a:off x="387900" y="1489825"/>
          <a:ext cx="8368200" cy="328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A85B75-7CE0-40A1-A607-2F26DDE025A2}"/>
              </a:ext>
            </a:extLst>
          </p:cNvPr>
          <p:cNvSpPr/>
          <p:nvPr/>
        </p:nvSpPr>
        <p:spPr>
          <a:xfrm>
            <a:off x="143122" y="365759"/>
            <a:ext cx="8881607" cy="8984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3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Step 3: How We Will Do It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9EEDC0-EF9B-4850-ABED-E6D47E75C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4443451"/>
              </p:ext>
            </p:extLst>
          </p:nvPr>
        </p:nvGraphicFramePr>
        <p:xfrm>
          <a:off x="387900" y="1489825"/>
          <a:ext cx="8368200" cy="328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A85B75-7CE0-40A1-A607-2F26DDE025A2}"/>
              </a:ext>
            </a:extLst>
          </p:cNvPr>
          <p:cNvSpPr/>
          <p:nvPr/>
        </p:nvSpPr>
        <p:spPr>
          <a:xfrm>
            <a:off x="143122" y="365759"/>
            <a:ext cx="8881607" cy="8984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8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Reflect in Process Journal 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5B7D7FC-BE1A-42AB-829D-24C8C8BF7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086791"/>
              </p:ext>
            </p:extLst>
          </p:nvPr>
        </p:nvGraphicFramePr>
        <p:xfrm>
          <a:off x="387900" y="1489824"/>
          <a:ext cx="8368200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phic 3" descr="Closed book with solid fill">
            <a:extLst>
              <a:ext uri="{FF2B5EF4-FFF2-40B4-BE49-F238E27FC236}">
                <a16:creationId xmlns:a16="http://schemas.microsoft.com/office/drawing/2014/main" id="{8999697E-8D88-44DD-87AA-BBC1015528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50198" y="458024"/>
            <a:ext cx="691117" cy="691117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B66DCD-50E2-45CD-9BAB-225973B3D205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87900" y="463041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dirty="0"/>
              <a:t>Observations and Surveys</a:t>
            </a:r>
            <a:endParaRPr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B66DCD-50E2-45CD-9BAB-225973B3D205}"/>
              </a:ext>
            </a:extLst>
          </p:cNvPr>
          <p:cNvSpPr/>
          <p:nvPr/>
        </p:nvSpPr>
        <p:spPr>
          <a:xfrm>
            <a:off x="276625" y="1329915"/>
            <a:ext cx="8575382" cy="3467198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Google Shape;116;p21">
            <a:extLst>
              <a:ext uri="{FF2B5EF4-FFF2-40B4-BE49-F238E27FC236}">
                <a16:creationId xmlns:a16="http://schemas.microsoft.com/office/drawing/2014/main" id="{B7BD356F-4704-4455-9F99-510EA0DCF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4479367"/>
              </p:ext>
            </p:extLst>
          </p:nvPr>
        </p:nvGraphicFramePr>
        <p:xfrm>
          <a:off x="628652" y="136921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141561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11</TotalTime>
  <Words>632</Words>
  <Application>Microsoft Office PowerPoint</Application>
  <PresentationFormat>On-screen Show (16:9)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Courier New</vt:lpstr>
      <vt:lpstr>Roboto</vt:lpstr>
      <vt:lpstr>Times New Roman</vt:lpstr>
      <vt:lpstr>Arial</vt:lpstr>
      <vt:lpstr>Georgia Pro</vt:lpstr>
      <vt:lpstr>Georgia</vt:lpstr>
      <vt:lpstr>Theme3wlogo</vt:lpstr>
      <vt:lpstr>Planning Your Methods and Data Collection</vt:lpstr>
      <vt:lpstr>YPAR Groups</vt:lpstr>
      <vt:lpstr>Research Question</vt:lpstr>
      <vt:lpstr>Reflect in Process Journal </vt:lpstr>
      <vt:lpstr>Step 1: Goals</vt:lpstr>
      <vt:lpstr>Step 2: What We Need To Do (to reach our goals)</vt:lpstr>
      <vt:lpstr>Step 3: How We Will Do It</vt:lpstr>
      <vt:lpstr>Reflect in Process Journal </vt:lpstr>
      <vt:lpstr>Observations and Surveys</vt:lpstr>
      <vt:lpstr>Step 4: Creating a Project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Methods and Data Collection</dc:title>
  <cp:lastModifiedBy>a.karapunarly@outlook.com</cp:lastModifiedBy>
  <cp:revision>1</cp:revision>
  <dcterms:modified xsi:type="dcterms:W3CDTF">2021-08-07T19:34:29Z</dcterms:modified>
</cp:coreProperties>
</file>