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8"/>
  </p:notesMasterIdLst>
  <p:sldIdLst>
    <p:sldId id="256" r:id="rId2"/>
    <p:sldId id="258" r:id="rId3"/>
    <p:sldId id="284" r:id="rId4"/>
    <p:sldId id="285" r:id="rId5"/>
    <p:sldId id="286" r:id="rId6"/>
    <p:sldId id="259" r:id="rId7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9"/>
      <p:bold r:id="rId10"/>
      <p:italic r:id="rId11"/>
      <p:boldItalic r:id="rId12"/>
    </p:embeddedFont>
    <p:embeddedFont>
      <p:font typeface="Georgia Pro" panose="02040502050405020303" pitchFamily="18" charset="0"/>
      <p:regular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6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7D4CC704-F04D-40FC-90DD-CB6043738A7F}"/>
    <pc:docChg chg="custSel modSld">
      <pc:chgData name="Alla A Karapunarly" userId="bad96ab6-5253-4430-8be5-67af7205d973" providerId="ADAL" clId="{7D4CC704-F04D-40FC-90DD-CB6043738A7F}" dt="2022-07-22T17:25:39.161" v="0" actId="478"/>
      <pc:docMkLst>
        <pc:docMk/>
      </pc:docMkLst>
      <pc:sldChg chg="delSp mod">
        <pc:chgData name="Alla A Karapunarly" userId="bad96ab6-5253-4430-8be5-67af7205d973" providerId="ADAL" clId="{7D4CC704-F04D-40FC-90DD-CB6043738A7F}" dt="2022-07-22T17:25:39.161" v="0" actId="478"/>
        <pc:sldMkLst>
          <pc:docMk/>
          <pc:sldMk cId="0" sldId="256"/>
        </pc:sldMkLst>
        <pc:spChg chg="del">
          <ac:chgData name="Alla A Karapunarly" userId="bad96ab6-5253-4430-8be5-67af7205d973" providerId="ADAL" clId="{7D4CC704-F04D-40FC-90DD-CB6043738A7F}" dt="2022-07-22T17:25:39.161" v="0" actId="478"/>
          <ac:spMkLst>
            <pc:docMk/>
            <pc:sldMk cId="0" sldId="256"/>
            <ac:spMk id="5" creationId="{A48A7061-980F-44B3-BE31-10477E66DB99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2212B-14AA-42EA-B8AB-71ECA87159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F8346-3A16-4F46-B223-19CB9F130405}">
      <dgm:prSet/>
      <dgm:spPr>
        <a:solidFill>
          <a:schemeClr val="tx1">
            <a:lumMod val="75000"/>
          </a:schemeClr>
        </a:solidFill>
        <a:ln>
          <a:solidFill>
            <a:schemeClr val="tx1">
              <a:lumMod val="75000"/>
            </a:schemeClr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Scribble until I say stop. </a:t>
          </a:r>
        </a:p>
      </dgm:t>
    </dgm:pt>
    <dgm:pt modelId="{02034E6B-7689-433A-B705-D80484018ED8}" type="parTrans" cxnId="{86FF584E-5AAF-464F-BD52-FA71954563F3}">
      <dgm:prSet/>
      <dgm:spPr/>
      <dgm:t>
        <a:bodyPr/>
        <a:lstStyle/>
        <a:p>
          <a:endParaRPr lang="en-US"/>
        </a:p>
      </dgm:t>
    </dgm:pt>
    <dgm:pt modelId="{054D088A-79F8-403D-8277-EA2D138EC33D}" type="sibTrans" cxnId="{86FF584E-5AAF-464F-BD52-FA71954563F3}">
      <dgm:prSet/>
      <dgm:spPr/>
      <dgm:t>
        <a:bodyPr/>
        <a:lstStyle/>
        <a:p>
          <a:endParaRPr lang="en-US"/>
        </a:p>
      </dgm:t>
    </dgm:pt>
    <dgm:pt modelId="{163439FE-BE23-49F4-BABC-98DF7F031D3B}">
      <dgm:prSet/>
      <dgm:spPr>
        <a:solidFill>
          <a:schemeClr val="tx1">
            <a:lumMod val="90000"/>
          </a:schemeClr>
        </a:solidFill>
        <a:ln>
          <a:solidFill>
            <a:schemeClr val="tx1">
              <a:lumMod val="90000"/>
            </a:schemeClr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Trade papers with someone.</a:t>
          </a:r>
        </a:p>
      </dgm:t>
    </dgm:pt>
    <dgm:pt modelId="{908BF353-2124-4DD6-8155-61A7FEE3FFF5}" type="parTrans" cxnId="{7574A149-C73A-4E41-B613-3643F3368AE1}">
      <dgm:prSet/>
      <dgm:spPr/>
      <dgm:t>
        <a:bodyPr/>
        <a:lstStyle/>
        <a:p>
          <a:endParaRPr lang="en-US"/>
        </a:p>
      </dgm:t>
    </dgm:pt>
    <dgm:pt modelId="{820500F7-2C58-4FD9-A308-D1FD1845897E}" type="sibTrans" cxnId="{7574A149-C73A-4E41-B613-3643F3368AE1}">
      <dgm:prSet/>
      <dgm:spPr/>
      <dgm:t>
        <a:bodyPr/>
        <a:lstStyle/>
        <a:p>
          <a:endParaRPr lang="en-US"/>
        </a:p>
      </dgm:t>
    </dgm:pt>
    <dgm:pt modelId="{29058C24-082B-4E9F-9413-80691E4282E2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Try to create a picture from someone else’s scribbles. </a:t>
          </a:r>
        </a:p>
      </dgm:t>
    </dgm:pt>
    <dgm:pt modelId="{5B9CC7A7-C1B9-4A8C-B8FA-4A31F696D2F4}" type="parTrans" cxnId="{6CBBAF8E-80BF-470D-AB9C-37BBFEC75BAE}">
      <dgm:prSet/>
      <dgm:spPr/>
      <dgm:t>
        <a:bodyPr/>
        <a:lstStyle/>
        <a:p>
          <a:endParaRPr lang="en-US"/>
        </a:p>
      </dgm:t>
    </dgm:pt>
    <dgm:pt modelId="{F097032B-1E72-418B-9857-3577CD552A8C}" type="sibTrans" cxnId="{6CBBAF8E-80BF-470D-AB9C-37BBFEC75BAE}">
      <dgm:prSet/>
      <dgm:spPr/>
      <dgm:t>
        <a:bodyPr/>
        <a:lstStyle/>
        <a:p>
          <a:endParaRPr lang="en-US"/>
        </a:p>
      </dgm:t>
    </dgm:pt>
    <dgm:pt modelId="{55F91585-9150-4928-B788-96AF943B1834}" type="pres">
      <dgm:prSet presAssocID="{2802212B-14AA-42EA-B8AB-71ECA8715925}" presName="linear" presStyleCnt="0">
        <dgm:presLayoutVars>
          <dgm:animLvl val="lvl"/>
          <dgm:resizeHandles val="exact"/>
        </dgm:presLayoutVars>
      </dgm:prSet>
      <dgm:spPr/>
    </dgm:pt>
    <dgm:pt modelId="{522FEB03-D20C-42DF-8B2B-C5A550CB74BE}" type="pres">
      <dgm:prSet presAssocID="{CC5F8346-3A16-4F46-B223-19CB9F130405}" presName="parentText" presStyleLbl="node1" presStyleIdx="0" presStyleCnt="3" custLinFactNeighborX="-171">
        <dgm:presLayoutVars>
          <dgm:chMax val="0"/>
          <dgm:bulletEnabled val="1"/>
        </dgm:presLayoutVars>
      </dgm:prSet>
      <dgm:spPr/>
    </dgm:pt>
    <dgm:pt modelId="{20732C89-2EF5-4D94-A667-F58D315FB091}" type="pres">
      <dgm:prSet presAssocID="{054D088A-79F8-403D-8277-EA2D138EC33D}" presName="spacer" presStyleCnt="0"/>
      <dgm:spPr/>
    </dgm:pt>
    <dgm:pt modelId="{C25D5962-1036-4882-8E73-E8A9A3A77F65}" type="pres">
      <dgm:prSet presAssocID="{163439FE-BE23-49F4-BABC-98DF7F031D3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840661E-909B-4465-ADEE-AD3A8A0CBDD5}" type="pres">
      <dgm:prSet presAssocID="{820500F7-2C58-4FD9-A308-D1FD1845897E}" presName="spacer" presStyleCnt="0"/>
      <dgm:spPr/>
    </dgm:pt>
    <dgm:pt modelId="{A0933044-7932-492D-9D8A-9C4CCB135728}" type="pres">
      <dgm:prSet presAssocID="{29058C24-082B-4E9F-9413-80691E4282E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41D1A20-EC39-4B7D-9A08-570F48D665C5}" type="presOf" srcId="{2802212B-14AA-42EA-B8AB-71ECA8715925}" destId="{55F91585-9150-4928-B788-96AF943B1834}" srcOrd="0" destOrd="0" presId="urn:microsoft.com/office/officeart/2005/8/layout/vList2"/>
    <dgm:cxn modelId="{7574A149-C73A-4E41-B613-3643F3368AE1}" srcId="{2802212B-14AA-42EA-B8AB-71ECA8715925}" destId="{163439FE-BE23-49F4-BABC-98DF7F031D3B}" srcOrd="1" destOrd="0" parTransId="{908BF353-2124-4DD6-8155-61A7FEE3FFF5}" sibTransId="{820500F7-2C58-4FD9-A308-D1FD1845897E}"/>
    <dgm:cxn modelId="{86FF584E-5AAF-464F-BD52-FA71954563F3}" srcId="{2802212B-14AA-42EA-B8AB-71ECA8715925}" destId="{CC5F8346-3A16-4F46-B223-19CB9F130405}" srcOrd="0" destOrd="0" parTransId="{02034E6B-7689-433A-B705-D80484018ED8}" sibTransId="{054D088A-79F8-403D-8277-EA2D138EC33D}"/>
    <dgm:cxn modelId="{775CDD5A-880A-4CC5-A48F-9CFD19BF28BF}" type="presOf" srcId="{29058C24-082B-4E9F-9413-80691E4282E2}" destId="{A0933044-7932-492D-9D8A-9C4CCB135728}" srcOrd="0" destOrd="0" presId="urn:microsoft.com/office/officeart/2005/8/layout/vList2"/>
    <dgm:cxn modelId="{6CBBAF8E-80BF-470D-AB9C-37BBFEC75BAE}" srcId="{2802212B-14AA-42EA-B8AB-71ECA8715925}" destId="{29058C24-082B-4E9F-9413-80691E4282E2}" srcOrd="2" destOrd="0" parTransId="{5B9CC7A7-C1B9-4A8C-B8FA-4A31F696D2F4}" sibTransId="{F097032B-1E72-418B-9857-3577CD552A8C}"/>
    <dgm:cxn modelId="{3FACE5C9-32E3-4796-AC29-E540DB101467}" type="presOf" srcId="{CC5F8346-3A16-4F46-B223-19CB9F130405}" destId="{522FEB03-D20C-42DF-8B2B-C5A550CB74BE}" srcOrd="0" destOrd="0" presId="urn:microsoft.com/office/officeart/2005/8/layout/vList2"/>
    <dgm:cxn modelId="{B73DC8CF-2B0A-495C-A14E-56C0EB67DD05}" type="presOf" srcId="{163439FE-BE23-49F4-BABC-98DF7F031D3B}" destId="{C25D5962-1036-4882-8E73-E8A9A3A77F65}" srcOrd="0" destOrd="0" presId="urn:microsoft.com/office/officeart/2005/8/layout/vList2"/>
    <dgm:cxn modelId="{B2848D6E-4DD0-471A-88EA-17DB56494972}" type="presParOf" srcId="{55F91585-9150-4928-B788-96AF943B1834}" destId="{522FEB03-D20C-42DF-8B2B-C5A550CB74BE}" srcOrd="0" destOrd="0" presId="urn:microsoft.com/office/officeart/2005/8/layout/vList2"/>
    <dgm:cxn modelId="{51D982F9-67F0-49DF-A47E-C7199BED3027}" type="presParOf" srcId="{55F91585-9150-4928-B788-96AF943B1834}" destId="{20732C89-2EF5-4D94-A667-F58D315FB091}" srcOrd="1" destOrd="0" presId="urn:microsoft.com/office/officeart/2005/8/layout/vList2"/>
    <dgm:cxn modelId="{559227EF-46F3-40AC-89D1-7E0521103839}" type="presParOf" srcId="{55F91585-9150-4928-B788-96AF943B1834}" destId="{C25D5962-1036-4882-8E73-E8A9A3A77F65}" srcOrd="2" destOrd="0" presId="urn:microsoft.com/office/officeart/2005/8/layout/vList2"/>
    <dgm:cxn modelId="{6396D723-895D-4041-B6C6-0B90472FD7C1}" type="presParOf" srcId="{55F91585-9150-4928-B788-96AF943B1834}" destId="{D840661E-909B-4465-ADEE-AD3A8A0CBDD5}" srcOrd="3" destOrd="0" presId="urn:microsoft.com/office/officeart/2005/8/layout/vList2"/>
    <dgm:cxn modelId="{CD38F9EF-FCAF-4CEE-B804-F89790C8F693}" type="presParOf" srcId="{55F91585-9150-4928-B788-96AF943B1834}" destId="{A0933044-7932-492D-9D8A-9C4CCB13572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E85D39-2906-4B64-94F8-A215867971F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847DD40-9755-4E49-9D3A-3657530DA1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How did you use your perspectives and creativity to create a positive change?</a:t>
          </a:r>
        </a:p>
      </dgm:t>
    </dgm:pt>
    <dgm:pt modelId="{28A87798-87E8-443E-B31C-991AAA1856EB}" type="parTrans" cxnId="{B16B8BFA-2022-413D-8A7B-D89EC0EA729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DB93C85C-1E9C-43FC-9B0C-A7BEBB4132B4}" type="sibTrans" cxnId="{B16B8BFA-2022-413D-8A7B-D89EC0EA729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959F958B-9A96-4F22-B218-6BF86FD9FB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Why do we need creative thinking?</a:t>
          </a:r>
        </a:p>
      </dgm:t>
    </dgm:pt>
    <dgm:pt modelId="{80F6334D-8D19-41B2-98A9-2F88998E6988}" type="parTrans" cxnId="{D836B465-A077-447E-954F-E2A65D00E1C7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87F6EC70-F43C-449D-BECE-4373D6ED14CC}" type="sibTrans" cxnId="{D836B465-A077-447E-954F-E2A65D00E1C7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4714A6F4-60DB-4A2A-ADDF-8F3EF8BC90C3}" type="pres">
      <dgm:prSet presAssocID="{1BE85D39-2906-4B64-94F8-A215867971FE}" presName="root" presStyleCnt="0">
        <dgm:presLayoutVars>
          <dgm:dir/>
          <dgm:resizeHandles val="exact"/>
        </dgm:presLayoutVars>
      </dgm:prSet>
      <dgm:spPr/>
    </dgm:pt>
    <dgm:pt modelId="{DCE40919-75DD-453E-A330-4974C6852DA8}" type="pres">
      <dgm:prSet presAssocID="{8847DD40-9755-4E49-9D3A-3657530DA1B4}" presName="compNode" presStyleCnt="0"/>
      <dgm:spPr/>
    </dgm:pt>
    <dgm:pt modelId="{50C52383-8DD3-4D23-BAD2-7870ADA7287F}" type="pres">
      <dgm:prSet presAssocID="{8847DD40-9755-4E49-9D3A-3657530DA1B4}" presName="bgRect" presStyleLbl="bgShp" presStyleIdx="0" presStyleCnt="2"/>
      <dgm:spPr>
        <a:solidFill>
          <a:schemeClr val="accent2"/>
        </a:solidFill>
      </dgm:spPr>
    </dgm:pt>
    <dgm:pt modelId="{5BA7EEE5-B3AA-43F3-A4D4-2BC55A85C21F}" type="pres">
      <dgm:prSet presAssocID="{8847DD40-9755-4E49-9D3A-3657530DA1B4}" presName="iconRect" presStyleLbl="node1" presStyleIdx="0" presStyleCnt="2" custAng="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noculars with solid fill"/>
        </a:ext>
      </dgm:extLst>
    </dgm:pt>
    <dgm:pt modelId="{0998631F-3E1A-4A53-847C-832682363795}" type="pres">
      <dgm:prSet presAssocID="{8847DD40-9755-4E49-9D3A-3657530DA1B4}" presName="spaceRect" presStyleCnt="0"/>
      <dgm:spPr/>
    </dgm:pt>
    <dgm:pt modelId="{23A1CC45-1CF7-4BC8-9F76-F3187F8D94F9}" type="pres">
      <dgm:prSet presAssocID="{8847DD40-9755-4E49-9D3A-3657530DA1B4}" presName="parTx" presStyleLbl="revTx" presStyleIdx="0" presStyleCnt="2">
        <dgm:presLayoutVars>
          <dgm:chMax val="0"/>
          <dgm:chPref val="0"/>
        </dgm:presLayoutVars>
      </dgm:prSet>
      <dgm:spPr/>
    </dgm:pt>
    <dgm:pt modelId="{EBD0C3C2-568F-4D8B-AA19-B5EFA0104D0C}" type="pres">
      <dgm:prSet presAssocID="{DB93C85C-1E9C-43FC-9B0C-A7BEBB4132B4}" presName="sibTrans" presStyleCnt="0"/>
      <dgm:spPr/>
    </dgm:pt>
    <dgm:pt modelId="{AE8AD5B8-417D-484C-B5DF-7EF6FDEAF909}" type="pres">
      <dgm:prSet presAssocID="{959F958B-9A96-4F22-B218-6BF86FD9FB5B}" presName="compNode" presStyleCnt="0"/>
      <dgm:spPr/>
    </dgm:pt>
    <dgm:pt modelId="{E9F86542-B3E6-41D7-9D51-BB1546108100}" type="pres">
      <dgm:prSet presAssocID="{959F958B-9A96-4F22-B218-6BF86FD9FB5B}" presName="bgRect" presStyleLbl="bgShp" presStyleIdx="1" presStyleCnt="2"/>
      <dgm:spPr>
        <a:solidFill>
          <a:schemeClr val="accent2"/>
        </a:solidFill>
      </dgm:spPr>
    </dgm:pt>
    <dgm:pt modelId="{6CF20C45-089F-4E85-AC3C-BD76CCDC8837}" type="pres">
      <dgm:prSet presAssocID="{959F958B-9A96-4F22-B218-6BF86FD9FB5B}" presName="iconRect" presStyleLbl="node1" presStyleIdx="1" presStyleCnt="2" custAng="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 with solid fill"/>
        </a:ext>
      </dgm:extLst>
    </dgm:pt>
    <dgm:pt modelId="{9E7A238D-4063-4611-9EB3-335CC3AAD5A1}" type="pres">
      <dgm:prSet presAssocID="{959F958B-9A96-4F22-B218-6BF86FD9FB5B}" presName="spaceRect" presStyleCnt="0"/>
      <dgm:spPr/>
    </dgm:pt>
    <dgm:pt modelId="{58FD70AF-D802-492A-ADCC-81EDB843EC83}" type="pres">
      <dgm:prSet presAssocID="{959F958B-9A96-4F22-B218-6BF86FD9FB5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736E401-AEA5-4629-8EC8-FCC08D796AB1}" type="presOf" srcId="{959F958B-9A96-4F22-B218-6BF86FD9FB5B}" destId="{58FD70AF-D802-492A-ADCC-81EDB843EC83}" srcOrd="0" destOrd="0" presId="urn:microsoft.com/office/officeart/2018/2/layout/IconVerticalSolidList"/>
    <dgm:cxn modelId="{F0112F0E-104D-45F1-9CF0-7D4B8D942767}" type="presOf" srcId="{1BE85D39-2906-4B64-94F8-A215867971FE}" destId="{4714A6F4-60DB-4A2A-ADDF-8F3EF8BC90C3}" srcOrd="0" destOrd="0" presId="urn:microsoft.com/office/officeart/2018/2/layout/IconVerticalSolidList"/>
    <dgm:cxn modelId="{D836B465-A077-447E-954F-E2A65D00E1C7}" srcId="{1BE85D39-2906-4B64-94F8-A215867971FE}" destId="{959F958B-9A96-4F22-B218-6BF86FD9FB5B}" srcOrd="1" destOrd="0" parTransId="{80F6334D-8D19-41B2-98A9-2F88998E6988}" sibTransId="{87F6EC70-F43C-449D-BECE-4373D6ED14CC}"/>
    <dgm:cxn modelId="{D2CC15F5-4115-41F6-BDA5-36F73F734523}" type="presOf" srcId="{8847DD40-9755-4E49-9D3A-3657530DA1B4}" destId="{23A1CC45-1CF7-4BC8-9F76-F3187F8D94F9}" srcOrd="0" destOrd="0" presId="urn:microsoft.com/office/officeart/2018/2/layout/IconVerticalSolidList"/>
    <dgm:cxn modelId="{B16B8BFA-2022-413D-8A7B-D89EC0EA7295}" srcId="{1BE85D39-2906-4B64-94F8-A215867971FE}" destId="{8847DD40-9755-4E49-9D3A-3657530DA1B4}" srcOrd="0" destOrd="0" parTransId="{28A87798-87E8-443E-B31C-991AAA1856EB}" sibTransId="{DB93C85C-1E9C-43FC-9B0C-A7BEBB4132B4}"/>
    <dgm:cxn modelId="{70B49DF0-216E-48FD-9491-B008342EBA03}" type="presParOf" srcId="{4714A6F4-60DB-4A2A-ADDF-8F3EF8BC90C3}" destId="{DCE40919-75DD-453E-A330-4974C6852DA8}" srcOrd="0" destOrd="0" presId="urn:microsoft.com/office/officeart/2018/2/layout/IconVerticalSolidList"/>
    <dgm:cxn modelId="{26A93C35-27A6-4260-ADFC-1DC81E4F182E}" type="presParOf" srcId="{DCE40919-75DD-453E-A330-4974C6852DA8}" destId="{50C52383-8DD3-4D23-BAD2-7870ADA7287F}" srcOrd="0" destOrd="0" presId="urn:microsoft.com/office/officeart/2018/2/layout/IconVerticalSolidList"/>
    <dgm:cxn modelId="{84CEC758-81DF-4F19-8C63-6DF1EAA84927}" type="presParOf" srcId="{DCE40919-75DD-453E-A330-4974C6852DA8}" destId="{5BA7EEE5-B3AA-43F3-A4D4-2BC55A85C21F}" srcOrd="1" destOrd="0" presId="urn:microsoft.com/office/officeart/2018/2/layout/IconVerticalSolidList"/>
    <dgm:cxn modelId="{66FB9993-9790-4433-B558-82257CFAD3AA}" type="presParOf" srcId="{DCE40919-75DD-453E-A330-4974C6852DA8}" destId="{0998631F-3E1A-4A53-847C-832682363795}" srcOrd="2" destOrd="0" presId="urn:microsoft.com/office/officeart/2018/2/layout/IconVerticalSolidList"/>
    <dgm:cxn modelId="{F714EC5D-C835-44A4-A254-6244F457C323}" type="presParOf" srcId="{DCE40919-75DD-453E-A330-4974C6852DA8}" destId="{23A1CC45-1CF7-4BC8-9F76-F3187F8D94F9}" srcOrd="3" destOrd="0" presId="urn:microsoft.com/office/officeart/2018/2/layout/IconVerticalSolidList"/>
    <dgm:cxn modelId="{EF66A33E-3EC6-4A4B-B974-D774AC858DF4}" type="presParOf" srcId="{4714A6F4-60DB-4A2A-ADDF-8F3EF8BC90C3}" destId="{EBD0C3C2-568F-4D8B-AA19-B5EFA0104D0C}" srcOrd="1" destOrd="0" presId="urn:microsoft.com/office/officeart/2018/2/layout/IconVerticalSolidList"/>
    <dgm:cxn modelId="{EB5BAEA9-3336-4D70-8664-C91DA319BD27}" type="presParOf" srcId="{4714A6F4-60DB-4A2A-ADDF-8F3EF8BC90C3}" destId="{AE8AD5B8-417D-484C-B5DF-7EF6FDEAF909}" srcOrd="2" destOrd="0" presId="urn:microsoft.com/office/officeart/2018/2/layout/IconVerticalSolidList"/>
    <dgm:cxn modelId="{37EDFAE3-00FF-4C4D-81D7-2B28A970839D}" type="presParOf" srcId="{AE8AD5B8-417D-484C-B5DF-7EF6FDEAF909}" destId="{E9F86542-B3E6-41D7-9D51-BB1546108100}" srcOrd="0" destOrd="0" presId="urn:microsoft.com/office/officeart/2018/2/layout/IconVerticalSolidList"/>
    <dgm:cxn modelId="{D7A22667-3E3D-4194-B101-693EDEAD8C3D}" type="presParOf" srcId="{AE8AD5B8-417D-484C-B5DF-7EF6FDEAF909}" destId="{6CF20C45-089F-4E85-AC3C-BD76CCDC8837}" srcOrd="1" destOrd="0" presId="urn:microsoft.com/office/officeart/2018/2/layout/IconVerticalSolidList"/>
    <dgm:cxn modelId="{2DC9575A-D25B-4754-B911-639BC262F1D0}" type="presParOf" srcId="{AE8AD5B8-417D-484C-B5DF-7EF6FDEAF909}" destId="{9E7A238D-4063-4611-9EB3-335CC3AAD5A1}" srcOrd="2" destOrd="0" presId="urn:microsoft.com/office/officeart/2018/2/layout/IconVerticalSolidList"/>
    <dgm:cxn modelId="{683E8A63-49D2-43B2-9F85-4DCE265EC358}" type="presParOf" srcId="{AE8AD5B8-417D-484C-B5DF-7EF6FDEAF909}" destId="{58FD70AF-D802-492A-ADCC-81EDB843EC8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02212B-14AA-42EA-B8AB-71ECA87159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F8346-3A16-4F46-B223-19CB9F130405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Why do you think setting ground rules is important?</a:t>
          </a:r>
        </a:p>
      </dgm:t>
    </dgm:pt>
    <dgm:pt modelId="{02034E6B-7689-433A-B705-D80484018ED8}" type="parTrans" cxnId="{86FF584E-5AAF-464F-BD52-FA71954563F3}">
      <dgm:prSet/>
      <dgm:spPr/>
      <dgm:t>
        <a:bodyPr/>
        <a:lstStyle/>
        <a:p>
          <a:endParaRPr lang="en-US"/>
        </a:p>
      </dgm:t>
    </dgm:pt>
    <dgm:pt modelId="{054D088A-79F8-403D-8277-EA2D138EC33D}" type="sibTrans" cxnId="{86FF584E-5AAF-464F-BD52-FA71954563F3}">
      <dgm:prSet/>
      <dgm:spPr/>
      <dgm:t>
        <a:bodyPr/>
        <a:lstStyle/>
        <a:p>
          <a:endParaRPr lang="en-US"/>
        </a:p>
      </dgm:t>
    </dgm:pt>
    <dgm:pt modelId="{163439FE-BE23-49F4-BABC-98DF7F031D3B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Think &amp; share</a:t>
          </a:r>
        </a:p>
      </dgm:t>
    </dgm:pt>
    <dgm:pt modelId="{908BF353-2124-4DD6-8155-61A7FEE3FFF5}" type="parTrans" cxnId="{7574A149-C73A-4E41-B613-3643F3368AE1}">
      <dgm:prSet/>
      <dgm:spPr/>
      <dgm:t>
        <a:bodyPr/>
        <a:lstStyle/>
        <a:p>
          <a:endParaRPr lang="en-US"/>
        </a:p>
      </dgm:t>
    </dgm:pt>
    <dgm:pt modelId="{820500F7-2C58-4FD9-A308-D1FD1845897E}" type="sibTrans" cxnId="{7574A149-C73A-4E41-B613-3643F3368AE1}">
      <dgm:prSet/>
      <dgm:spPr/>
      <dgm:t>
        <a:bodyPr/>
        <a:lstStyle/>
        <a:p>
          <a:endParaRPr lang="en-US"/>
        </a:p>
      </dgm:t>
    </dgm:pt>
    <dgm:pt modelId="{55F91585-9150-4928-B788-96AF943B1834}" type="pres">
      <dgm:prSet presAssocID="{2802212B-14AA-42EA-B8AB-71ECA8715925}" presName="linear" presStyleCnt="0">
        <dgm:presLayoutVars>
          <dgm:animLvl val="lvl"/>
          <dgm:resizeHandles val="exact"/>
        </dgm:presLayoutVars>
      </dgm:prSet>
      <dgm:spPr/>
    </dgm:pt>
    <dgm:pt modelId="{522FEB03-D20C-42DF-8B2B-C5A550CB74BE}" type="pres">
      <dgm:prSet presAssocID="{CC5F8346-3A16-4F46-B223-19CB9F130405}" presName="parentText" presStyleLbl="node1" presStyleIdx="0" presStyleCnt="2" custLinFactNeighborX="-171">
        <dgm:presLayoutVars>
          <dgm:chMax val="0"/>
          <dgm:bulletEnabled val="1"/>
        </dgm:presLayoutVars>
      </dgm:prSet>
      <dgm:spPr/>
    </dgm:pt>
    <dgm:pt modelId="{20732C89-2EF5-4D94-A667-F58D315FB091}" type="pres">
      <dgm:prSet presAssocID="{054D088A-79F8-403D-8277-EA2D138EC33D}" presName="spacer" presStyleCnt="0"/>
      <dgm:spPr/>
    </dgm:pt>
    <dgm:pt modelId="{C25D5962-1036-4882-8E73-E8A9A3A77F65}" type="pres">
      <dgm:prSet presAssocID="{163439FE-BE23-49F4-BABC-98DF7F031D3B}" presName="parentText" presStyleLbl="node1" presStyleIdx="1" presStyleCnt="2" custScaleY="60365">
        <dgm:presLayoutVars>
          <dgm:chMax val="0"/>
          <dgm:bulletEnabled val="1"/>
        </dgm:presLayoutVars>
      </dgm:prSet>
      <dgm:spPr/>
    </dgm:pt>
  </dgm:ptLst>
  <dgm:cxnLst>
    <dgm:cxn modelId="{C41D1A20-EC39-4B7D-9A08-570F48D665C5}" type="presOf" srcId="{2802212B-14AA-42EA-B8AB-71ECA8715925}" destId="{55F91585-9150-4928-B788-96AF943B1834}" srcOrd="0" destOrd="0" presId="urn:microsoft.com/office/officeart/2005/8/layout/vList2"/>
    <dgm:cxn modelId="{7574A149-C73A-4E41-B613-3643F3368AE1}" srcId="{2802212B-14AA-42EA-B8AB-71ECA8715925}" destId="{163439FE-BE23-49F4-BABC-98DF7F031D3B}" srcOrd="1" destOrd="0" parTransId="{908BF353-2124-4DD6-8155-61A7FEE3FFF5}" sibTransId="{820500F7-2C58-4FD9-A308-D1FD1845897E}"/>
    <dgm:cxn modelId="{86FF584E-5AAF-464F-BD52-FA71954563F3}" srcId="{2802212B-14AA-42EA-B8AB-71ECA8715925}" destId="{CC5F8346-3A16-4F46-B223-19CB9F130405}" srcOrd="0" destOrd="0" parTransId="{02034E6B-7689-433A-B705-D80484018ED8}" sibTransId="{054D088A-79F8-403D-8277-EA2D138EC33D}"/>
    <dgm:cxn modelId="{3FACE5C9-32E3-4796-AC29-E540DB101467}" type="presOf" srcId="{CC5F8346-3A16-4F46-B223-19CB9F130405}" destId="{522FEB03-D20C-42DF-8B2B-C5A550CB74BE}" srcOrd="0" destOrd="0" presId="urn:microsoft.com/office/officeart/2005/8/layout/vList2"/>
    <dgm:cxn modelId="{B73DC8CF-2B0A-495C-A14E-56C0EB67DD05}" type="presOf" srcId="{163439FE-BE23-49F4-BABC-98DF7F031D3B}" destId="{C25D5962-1036-4882-8E73-E8A9A3A77F65}" srcOrd="0" destOrd="0" presId="urn:microsoft.com/office/officeart/2005/8/layout/vList2"/>
    <dgm:cxn modelId="{B2848D6E-4DD0-471A-88EA-17DB56494972}" type="presParOf" srcId="{55F91585-9150-4928-B788-96AF943B1834}" destId="{522FEB03-D20C-42DF-8B2B-C5A550CB74BE}" srcOrd="0" destOrd="0" presId="urn:microsoft.com/office/officeart/2005/8/layout/vList2"/>
    <dgm:cxn modelId="{51D982F9-67F0-49DF-A47E-C7199BED3027}" type="presParOf" srcId="{55F91585-9150-4928-B788-96AF943B1834}" destId="{20732C89-2EF5-4D94-A667-F58D315FB091}" srcOrd="1" destOrd="0" presId="urn:microsoft.com/office/officeart/2005/8/layout/vList2"/>
    <dgm:cxn modelId="{559227EF-46F3-40AC-89D1-7E0521103839}" type="presParOf" srcId="{55F91585-9150-4928-B788-96AF943B1834}" destId="{C25D5962-1036-4882-8E73-E8A9A3A77F6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02212B-14AA-42EA-B8AB-71ECA87159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F8346-3A16-4F46-B223-19CB9F130405}">
      <dgm:prSet/>
      <dgm:spPr>
        <a:solidFill>
          <a:schemeClr val="tx1">
            <a:lumMod val="75000"/>
          </a:schemeClr>
        </a:solidFill>
        <a:ln>
          <a:solidFill>
            <a:schemeClr val="tx1">
              <a:lumMod val="75000"/>
            </a:schemeClr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Setting and agreeing on ground rules is a first step to creating a </a:t>
          </a:r>
          <a:r>
            <a:rPr lang="en-US" b="1" dirty="0">
              <a:solidFill>
                <a:schemeClr val="tx2">
                  <a:lumMod val="75000"/>
                </a:schemeClr>
              </a:solidFill>
            </a:rPr>
            <a:t>safe space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.</a:t>
          </a:r>
        </a:p>
      </dgm:t>
    </dgm:pt>
    <dgm:pt modelId="{02034E6B-7689-433A-B705-D80484018ED8}" type="parTrans" cxnId="{86FF584E-5AAF-464F-BD52-FA71954563F3}">
      <dgm:prSet/>
      <dgm:spPr/>
      <dgm:t>
        <a:bodyPr/>
        <a:lstStyle/>
        <a:p>
          <a:endParaRPr lang="en-US"/>
        </a:p>
      </dgm:t>
    </dgm:pt>
    <dgm:pt modelId="{054D088A-79F8-403D-8277-EA2D138EC33D}" type="sibTrans" cxnId="{86FF584E-5AAF-464F-BD52-FA71954563F3}">
      <dgm:prSet/>
      <dgm:spPr/>
      <dgm:t>
        <a:bodyPr/>
        <a:lstStyle/>
        <a:p>
          <a:endParaRPr lang="en-US"/>
        </a:p>
      </dgm:t>
    </dgm:pt>
    <dgm:pt modelId="{163439FE-BE23-49F4-BABC-98DF7F031D3B}">
      <dgm:prSet/>
      <dgm:spPr>
        <a:solidFill>
          <a:schemeClr val="tx1">
            <a:lumMod val="90000"/>
          </a:schemeClr>
        </a:solidFill>
        <a:ln>
          <a:solidFill>
            <a:schemeClr val="tx1">
              <a:lumMod val="90000"/>
            </a:schemeClr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What ground rules do you think are important to include? Think &amp; discuss.</a:t>
          </a:r>
        </a:p>
      </dgm:t>
    </dgm:pt>
    <dgm:pt modelId="{908BF353-2124-4DD6-8155-61A7FEE3FFF5}" type="parTrans" cxnId="{7574A149-C73A-4E41-B613-3643F3368AE1}">
      <dgm:prSet/>
      <dgm:spPr/>
      <dgm:t>
        <a:bodyPr/>
        <a:lstStyle/>
        <a:p>
          <a:endParaRPr lang="en-US"/>
        </a:p>
      </dgm:t>
    </dgm:pt>
    <dgm:pt modelId="{820500F7-2C58-4FD9-A308-D1FD1845897E}" type="sibTrans" cxnId="{7574A149-C73A-4E41-B613-3643F3368AE1}">
      <dgm:prSet/>
      <dgm:spPr/>
      <dgm:t>
        <a:bodyPr/>
        <a:lstStyle/>
        <a:p>
          <a:endParaRPr lang="en-US"/>
        </a:p>
      </dgm:t>
    </dgm:pt>
    <dgm:pt modelId="{28F6ED59-D401-4B59-9518-441B7B012720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pPr marL="274320"/>
          <a:r>
            <a:rPr lang="en-US" dirty="0">
              <a:solidFill>
                <a:schemeClr val="tx2">
                  <a:lumMod val="75000"/>
                </a:schemeClr>
              </a:solidFill>
            </a:rPr>
            <a:t>Now let’s make a list of these rules.</a:t>
          </a:r>
        </a:p>
      </dgm:t>
    </dgm:pt>
    <dgm:pt modelId="{A584D593-0F74-4309-BC18-B42BA6807FD6}" type="parTrans" cxnId="{14AB805D-8A4A-4015-BCAD-ED18EAC55792}">
      <dgm:prSet/>
      <dgm:spPr/>
      <dgm:t>
        <a:bodyPr/>
        <a:lstStyle/>
        <a:p>
          <a:endParaRPr lang="en-US"/>
        </a:p>
      </dgm:t>
    </dgm:pt>
    <dgm:pt modelId="{329EC63D-1B0A-47F7-91F2-95E43E961F73}" type="sibTrans" cxnId="{14AB805D-8A4A-4015-BCAD-ED18EAC55792}">
      <dgm:prSet/>
      <dgm:spPr/>
      <dgm:t>
        <a:bodyPr/>
        <a:lstStyle/>
        <a:p>
          <a:endParaRPr lang="en-US"/>
        </a:p>
      </dgm:t>
    </dgm:pt>
    <dgm:pt modelId="{55F91585-9150-4928-B788-96AF943B1834}" type="pres">
      <dgm:prSet presAssocID="{2802212B-14AA-42EA-B8AB-71ECA8715925}" presName="linear" presStyleCnt="0">
        <dgm:presLayoutVars>
          <dgm:animLvl val="lvl"/>
          <dgm:resizeHandles val="exact"/>
        </dgm:presLayoutVars>
      </dgm:prSet>
      <dgm:spPr/>
    </dgm:pt>
    <dgm:pt modelId="{522FEB03-D20C-42DF-8B2B-C5A550CB74BE}" type="pres">
      <dgm:prSet presAssocID="{CC5F8346-3A16-4F46-B223-19CB9F130405}" presName="parentText" presStyleLbl="node1" presStyleIdx="0" presStyleCnt="3" custLinFactNeighborX="-171">
        <dgm:presLayoutVars>
          <dgm:chMax val="0"/>
          <dgm:bulletEnabled val="1"/>
        </dgm:presLayoutVars>
      </dgm:prSet>
      <dgm:spPr/>
    </dgm:pt>
    <dgm:pt modelId="{20732C89-2EF5-4D94-A667-F58D315FB091}" type="pres">
      <dgm:prSet presAssocID="{054D088A-79F8-403D-8277-EA2D138EC33D}" presName="spacer" presStyleCnt="0"/>
      <dgm:spPr/>
    </dgm:pt>
    <dgm:pt modelId="{C25D5962-1036-4882-8E73-E8A9A3A77F65}" type="pres">
      <dgm:prSet presAssocID="{163439FE-BE23-49F4-BABC-98DF7F031D3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A4AAC92-7CAA-45E1-9E27-D81EBE146872}" type="pres">
      <dgm:prSet presAssocID="{820500F7-2C58-4FD9-A308-D1FD1845897E}" presName="spacer" presStyleCnt="0"/>
      <dgm:spPr/>
    </dgm:pt>
    <dgm:pt modelId="{0D6880A5-9E0D-4FAA-A47C-50004627B5AD}" type="pres">
      <dgm:prSet presAssocID="{28F6ED59-D401-4B59-9518-441B7B01272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41D1A20-EC39-4B7D-9A08-570F48D665C5}" type="presOf" srcId="{2802212B-14AA-42EA-B8AB-71ECA8715925}" destId="{55F91585-9150-4928-B788-96AF943B1834}" srcOrd="0" destOrd="0" presId="urn:microsoft.com/office/officeart/2005/8/layout/vList2"/>
    <dgm:cxn modelId="{4FFFC52E-A207-41B6-8C89-3E906B493FFB}" type="presOf" srcId="{28F6ED59-D401-4B59-9518-441B7B012720}" destId="{0D6880A5-9E0D-4FAA-A47C-50004627B5AD}" srcOrd="0" destOrd="0" presId="urn:microsoft.com/office/officeart/2005/8/layout/vList2"/>
    <dgm:cxn modelId="{14AB805D-8A4A-4015-BCAD-ED18EAC55792}" srcId="{2802212B-14AA-42EA-B8AB-71ECA8715925}" destId="{28F6ED59-D401-4B59-9518-441B7B012720}" srcOrd="2" destOrd="0" parTransId="{A584D593-0F74-4309-BC18-B42BA6807FD6}" sibTransId="{329EC63D-1B0A-47F7-91F2-95E43E961F73}"/>
    <dgm:cxn modelId="{7574A149-C73A-4E41-B613-3643F3368AE1}" srcId="{2802212B-14AA-42EA-B8AB-71ECA8715925}" destId="{163439FE-BE23-49F4-BABC-98DF7F031D3B}" srcOrd="1" destOrd="0" parTransId="{908BF353-2124-4DD6-8155-61A7FEE3FFF5}" sibTransId="{820500F7-2C58-4FD9-A308-D1FD1845897E}"/>
    <dgm:cxn modelId="{86FF584E-5AAF-464F-BD52-FA71954563F3}" srcId="{2802212B-14AA-42EA-B8AB-71ECA8715925}" destId="{CC5F8346-3A16-4F46-B223-19CB9F130405}" srcOrd="0" destOrd="0" parTransId="{02034E6B-7689-433A-B705-D80484018ED8}" sibTransId="{054D088A-79F8-403D-8277-EA2D138EC33D}"/>
    <dgm:cxn modelId="{3FACE5C9-32E3-4796-AC29-E540DB101467}" type="presOf" srcId="{CC5F8346-3A16-4F46-B223-19CB9F130405}" destId="{522FEB03-D20C-42DF-8B2B-C5A550CB74BE}" srcOrd="0" destOrd="0" presId="urn:microsoft.com/office/officeart/2005/8/layout/vList2"/>
    <dgm:cxn modelId="{B73DC8CF-2B0A-495C-A14E-56C0EB67DD05}" type="presOf" srcId="{163439FE-BE23-49F4-BABC-98DF7F031D3B}" destId="{C25D5962-1036-4882-8E73-E8A9A3A77F65}" srcOrd="0" destOrd="0" presId="urn:microsoft.com/office/officeart/2005/8/layout/vList2"/>
    <dgm:cxn modelId="{B2848D6E-4DD0-471A-88EA-17DB56494972}" type="presParOf" srcId="{55F91585-9150-4928-B788-96AF943B1834}" destId="{522FEB03-D20C-42DF-8B2B-C5A550CB74BE}" srcOrd="0" destOrd="0" presId="urn:microsoft.com/office/officeart/2005/8/layout/vList2"/>
    <dgm:cxn modelId="{51D982F9-67F0-49DF-A47E-C7199BED3027}" type="presParOf" srcId="{55F91585-9150-4928-B788-96AF943B1834}" destId="{20732C89-2EF5-4D94-A667-F58D315FB091}" srcOrd="1" destOrd="0" presId="urn:microsoft.com/office/officeart/2005/8/layout/vList2"/>
    <dgm:cxn modelId="{559227EF-46F3-40AC-89D1-7E0521103839}" type="presParOf" srcId="{55F91585-9150-4928-B788-96AF943B1834}" destId="{C25D5962-1036-4882-8E73-E8A9A3A77F65}" srcOrd="2" destOrd="0" presId="urn:microsoft.com/office/officeart/2005/8/layout/vList2"/>
    <dgm:cxn modelId="{558196D6-96B6-44C8-9762-CA11D01A6EF3}" type="presParOf" srcId="{55F91585-9150-4928-B788-96AF943B1834}" destId="{9A4AAC92-7CAA-45E1-9E27-D81EBE146872}" srcOrd="3" destOrd="0" presId="urn:microsoft.com/office/officeart/2005/8/layout/vList2"/>
    <dgm:cxn modelId="{136EDC31-CF28-4E8D-A7E3-6ACB43FCBBEF}" type="presParOf" srcId="{55F91585-9150-4928-B788-96AF943B1834}" destId="{0D6880A5-9E0D-4FAA-A47C-50004627B5A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F9F1F7-F1D2-4BB7-BF72-302FCDEC9C0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BBC655-3D55-4E84-978E-C9D3E25018C1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pPr marL="274320" algn="l"/>
          <a:r>
            <a:rPr lang="en-US" sz="2400" dirty="0">
              <a:solidFill>
                <a:schemeClr val="tx2">
                  <a:lumMod val="75000"/>
                </a:schemeClr>
              </a:solidFill>
            </a:rPr>
            <a:t>How will the ground rules we came up with help create a </a:t>
          </a:r>
          <a:r>
            <a:rPr lang="en-US" sz="2400" b="1" dirty="0">
              <a:solidFill>
                <a:schemeClr val="tx2">
                  <a:lumMod val="75000"/>
                </a:schemeClr>
              </a:solidFill>
            </a:rPr>
            <a:t>safe space</a:t>
          </a:r>
          <a:r>
            <a:rPr lang="en-US" sz="2400" dirty="0">
              <a:solidFill>
                <a:schemeClr val="tx2">
                  <a:lumMod val="75000"/>
                </a:schemeClr>
              </a:solidFill>
            </a:rPr>
            <a:t>?</a:t>
          </a:r>
        </a:p>
      </dgm:t>
    </dgm:pt>
    <dgm:pt modelId="{15D1ED7E-F97F-4E6C-B2AB-8DA6EF298084}" type="parTrans" cxnId="{7971EA9D-3075-40BC-BB1F-D6BF1E43CC1C}">
      <dgm:prSet/>
      <dgm:spPr/>
      <dgm:t>
        <a:bodyPr/>
        <a:lstStyle/>
        <a:p>
          <a:endParaRPr lang="en-US"/>
        </a:p>
      </dgm:t>
    </dgm:pt>
    <dgm:pt modelId="{51560B73-15BE-40AA-8114-985661C5EC31}" type="sibTrans" cxnId="{7971EA9D-3075-40BC-BB1F-D6BF1E43CC1C}">
      <dgm:prSet/>
      <dgm:spPr/>
      <dgm:t>
        <a:bodyPr/>
        <a:lstStyle/>
        <a:p>
          <a:endParaRPr lang="en-US"/>
        </a:p>
      </dgm:t>
    </dgm:pt>
    <dgm:pt modelId="{792D20C2-897A-4F4E-8047-24FB3F94A312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pPr marL="274320" algn="l"/>
          <a:r>
            <a:rPr lang="en-US" sz="2400" dirty="0">
              <a:solidFill>
                <a:schemeClr val="tx2">
                  <a:lumMod val="75000"/>
                </a:schemeClr>
              </a:solidFill>
            </a:rPr>
            <a:t>Why is it important to keep each other accountable?</a:t>
          </a:r>
        </a:p>
      </dgm:t>
    </dgm:pt>
    <dgm:pt modelId="{F1EC6F53-EFF3-4042-95DF-9E4AE572A115}" type="parTrans" cxnId="{CB6B0F74-ECF2-409B-8C0D-31525C845316}">
      <dgm:prSet/>
      <dgm:spPr/>
      <dgm:t>
        <a:bodyPr/>
        <a:lstStyle/>
        <a:p>
          <a:endParaRPr lang="en-US"/>
        </a:p>
      </dgm:t>
    </dgm:pt>
    <dgm:pt modelId="{910C8012-C954-4A5C-A135-AC256AA160D7}" type="sibTrans" cxnId="{CB6B0F74-ECF2-409B-8C0D-31525C845316}">
      <dgm:prSet/>
      <dgm:spPr/>
      <dgm:t>
        <a:bodyPr/>
        <a:lstStyle/>
        <a:p>
          <a:endParaRPr lang="en-US"/>
        </a:p>
      </dgm:t>
    </dgm:pt>
    <dgm:pt modelId="{220051A4-AEC5-4581-ACD5-7BCA1E7A2FE8}" type="pres">
      <dgm:prSet presAssocID="{4AF9F1F7-F1D2-4BB7-BF72-302FCDEC9C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2C2F8A-4610-4CD3-A107-570486D22F51}" type="pres">
      <dgm:prSet presAssocID="{A9BBC655-3D55-4E84-978E-C9D3E25018C1}" presName="hierRoot1" presStyleCnt="0">
        <dgm:presLayoutVars>
          <dgm:hierBranch val="init"/>
        </dgm:presLayoutVars>
      </dgm:prSet>
      <dgm:spPr/>
    </dgm:pt>
    <dgm:pt modelId="{3B81FC25-9C21-4C12-887F-522548A92382}" type="pres">
      <dgm:prSet presAssocID="{A9BBC655-3D55-4E84-978E-C9D3E25018C1}" presName="rootComposite1" presStyleCnt="0"/>
      <dgm:spPr/>
    </dgm:pt>
    <dgm:pt modelId="{11898C5E-6846-4736-AA23-4E2A2125D600}" type="pres">
      <dgm:prSet presAssocID="{A9BBC655-3D55-4E84-978E-C9D3E25018C1}" presName="rootText1" presStyleLbl="node0" presStyleIdx="0" presStyleCnt="2" custScaleX="208375" custScaleY="305041" custLinFactNeighborX="-85">
        <dgm:presLayoutVars>
          <dgm:chPref val="3"/>
        </dgm:presLayoutVars>
      </dgm:prSet>
      <dgm:spPr>
        <a:prstGeom prst="roundRect">
          <a:avLst/>
        </a:prstGeom>
      </dgm:spPr>
    </dgm:pt>
    <dgm:pt modelId="{E9F134AE-FD59-484F-A3AF-CA8B990EC182}" type="pres">
      <dgm:prSet presAssocID="{A9BBC655-3D55-4E84-978E-C9D3E25018C1}" presName="rootConnector1" presStyleLbl="node1" presStyleIdx="0" presStyleCnt="0"/>
      <dgm:spPr/>
    </dgm:pt>
    <dgm:pt modelId="{D1F71AD2-2DF2-42CD-9A8C-180EA90AAF44}" type="pres">
      <dgm:prSet presAssocID="{A9BBC655-3D55-4E84-978E-C9D3E25018C1}" presName="hierChild2" presStyleCnt="0"/>
      <dgm:spPr/>
    </dgm:pt>
    <dgm:pt modelId="{F2F1BA3B-8C0E-4A22-8BF8-26123F752094}" type="pres">
      <dgm:prSet presAssocID="{A9BBC655-3D55-4E84-978E-C9D3E25018C1}" presName="hierChild3" presStyleCnt="0"/>
      <dgm:spPr/>
    </dgm:pt>
    <dgm:pt modelId="{180B32E5-9E2D-4D5E-BBDA-37270F84440C}" type="pres">
      <dgm:prSet presAssocID="{792D20C2-897A-4F4E-8047-24FB3F94A312}" presName="hierRoot1" presStyleCnt="0">
        <dgm:presLayoutVars>
          <dgm:hierBranch val="init"/>
        </dgm:presLayoutVars>
      </dgm:prSet>
      <dgm:spPr/>
    </dgm:pt>
    <dgm:pt modelId="{1684D0D7-491C-45C0-A1F5-535C872EA5B3}" type="pres">
      <dgm:prSet presAssocID="{792D20C2-897A-4F4E-8047-24FB3F94A312}" presName="rootComposite1" presStyleCnt="0"/>
      <dgm:spPr/>
    </dgm:pt>
    <dgm:pt modelId="{26FF787F-BDF6-4D83-BD81-3D08EF876FAC}" type="pres">
      <dgm:prSet presAssocID="{792D20C2-897A-4F4E-8047-24FB3F94A312}" presName="rootText1" presStyleLbl="node0" presStyleIdx="1" presStyleCnt="2" custScaleX="204358" custScaleY="305205">
        <dgm:presLayoutVars>
          <dgm:chPref val="3"/>
        </dgm:presLayoutVars>
      </dgm:prSet>
      <dgm:spPr>
        <a:prstGeom prst="roundRect">
          <a:avLst/>
        </a:prstGeom>
      </dgm:spPr>
    </dgm:pt>
    <dgm:pt modelId="{75B3A993-674C-4104-BD96-40D33BB2576D}" type="pres">
      <dgm:prSet presAssocID="{792D20C2-897A-4F4E-8047-24FB3F94A312}" presName="rootConnector1" presStyleLbl="node1" presStyleIdx="0" presStyleCnt="0"/>
      <dgm:spPr/>
    </dgm:pt>
    <dgm:pt modelId="{BBE1A6B6-58AD-4312-AB6C-7CC196338730}" type="pres">
      <dgm:prSet presAssocID="{792D20C2-897A-4F4E-8047-24FB3F94A312}" presName="hierChild2" presStyleCnt="0"/>
      <dgm:spPr/>
    </dgm:pt>
    <dgm:pt modelId="{221A01A5-3519-4695-A6C3-0208D2F01F49}" type="pres">
      <dgm:prSet presAssocID="{792D20C2-897A-4F4E-8047-24FB3F94A312}" presName="hierChild3" presStyleCnt="0"/>
      <dgm:spPr/>
    </dgm:pt>
  </dgm:ptLst>
  <dgm:cxnLst>
    <dgm:cxn modelId="{B5312320-3425-4481-954A-0EEFAEF4080D}" type="presOf" srcId="{792D20C2-897A-4F4E-8047-24FB3F94A312}" destId="{26FF787F-BDF6-4D83-BD81-3D08EF876FAC}" srcOrd="0" destOrd="0" presId="urn:microsoft.com/office/officeart/2005/8/layout/orgChart1"/>
    <dgm:cxn modelId="{74B23E64-98F5-48F8-AB6C-AB7811DF77BF}" type="presOf" srcId="{A9BBC655-3D55-4E84-978E-C9D3E25018C1}" destId="{11898C5E-6846-4736-AA23-4E2A2125D600}" srcOrd="0" destOrd="0" presId="urn:microsoft.com/office/officeart/2005/8/layout/orgChart1"/>
    <dgm:cxn modelId="{CB6B0F74-ECF2-409B-8C0D-31525C845316}" srcId="{4AF9F1F7-F1D2-4BB7-BF72-302FCDEC9C01}" destId="{792D20C2-897A-4F4E-8047-24FB3F94A312}" srcOrd="1" destOrd="0" parTransId="{F1EC6F53-EFF3-4042-95DF-9E4AE572A115}" sibTransId="{910C8012-C954-4A5C-A135-AC256AA160D7}"/>
    <dgm:cxn modelId="{EE944F8D-063B-4ECD-8DE4-83D36FA63840}" type="presOf" srcId="{792D20C2-897A-4F4E-8047-24FB3F94A312}" destId="{75B3A993-674C-4104-BD96-40D33BB2576D}" srcOrd="1" destOrd="0" presId="urn:microsoft.com/office/officeart/2005/8/layout/orgChart1"/>
    <dgm:cxn modelId="{7971EA9D-3075-40BC-BB1F-D6BF1E43CC1C}" srcId="{4AF9F1F7-F1D2-4BB7-BF72-302FCDEC9C01}" destId="{A9BBC655-3D55-4E84-978E-C9D3E25018C1}" srcOrd="0" destOrd="0" parTransId="{15D1ED7E-F97F-4E6C-B2AB-8DA6EF298084}" sibTransId="{51560B73-15BE-40AA-8114-985661C5EC31}"/>
    <dgm:cxn modelId="{4D3BC7C8-374F-4425-A367-68B61FD3AF9A}" type="presOf" srcId="{A9BBC655-3D55-4E84-978E-C9D3E25018C1}" destId="{E9F134AE-FD59-484F-A3AF-CA8B990EC182}" srcOrd="1" destOrd="0" presId="urn:microsoft.com/office/officeart/2005/8/layout/orgChart1"/>
    <dgm:cxn modelId="{E523F8CC-71B1-4FBC-ADF7-A2B9A1E9D81A}" type="presOf" srcId="{4AF9F1F7-F1D2-4BB7-BF72-302FCDEC9C01}" destId="{220051A4-AEC5-4581-ACD5-7BCA1E7A2FE8}" srcOrd="0" destOrd="0" presId="urn:microsoft.com/office/officeart/2005/8/layout/orgChart1"/>
    <dgm:cxn modelId="{6E24F5B4-C136-4360-B159-2ACFF168B9A0}" type="presParOf" srcId="{220051A4-AEC5-4581-ACD5-7BCA1E7A2FE8}" destId="{D82C2F8A-4610-4CD3-A107-570486D22F51}" srcOrd="0" destOrd="0" presId="urn:microsoft.com/office/officeart/2005/8/layout/orgChart1"/>
    <dgm:cxn modelId="{234EA46D-8A6A-4A1F-A8B7-27B55420A1A5}" type="presParOf" srcId="{D82C2F8A-4610-4CD3-A107-570486D22F51}" destId="{3B81FC25-9C21-4C12-887F-522548A92382}" srcOrd="0" destOrd="0" presId="urn:microsoft.com/office/officeart/2005/8/layout/orgChart1"/>
    <dgm:cxn modelId="{830333C8-84FC-4632-8404-7B2322D9F701}" type="presParOf" srcId="{3B81FC25-9C21-4C12-887F-522548A92382}" destId="{11898C5E-6846-4736-AA23-4E2A2125D600}" srcOrd="0" destOrd="0" presId="urn:microsoft.com/office/officeart/2005/8/layout/orgChart1"/>
    <dgm:cxn modelId="{61E8969E-5433-4E22-816F-CC5CACC575D1}" type="presParOf" srcId="{3B81FC25-9C21-4C12-887F-522548A92382}" destId="{E9F134AE-FD59-484F-A3AF-CA8B990EC182}" srcOrd="1" destOrd="0" presId="urn:microsoft.com/office/officeart/2005/8/layout/orgChart1"/>
    <dgm:cxn modelId="{211D34B5-CCC3-49D2-AFF8-F2E7A6767850}" type="presParOf" srcId="{D82C2F8A-4610-4CD3-A107-570486D22F51}" destId="{D1F71AD2-2DF2-42CD-9A8C-180EA90AAF44}" srcOrd="1" destOrd="0" presId="urn:microsoft.com/office/officeart/2005/8/layout/orgChart1"/>
    <dgm:cxn modelId="{65752F78-BC55-4610-9268-E40B7CD1015F}" type="presParOf" srcId="{D82C2F8A-4610-4CD3-A107-570486D22F51}" destId="{F2F1BA3B-8C0E-4A22-8BF8-26123F752094}" srcOrd="2" destOrd="0" presId="urn:microsoft.com/office/officeart/2005/8/layout/orgChart1"/>
    <dgm:cxn modelId="{A08FE469-EA53-4EBE-A951-2B534C62D029}" type="presParOf" srcId="{220051A4-AEC5-4581-ACD5-7BCA1E7A2FE8}" destId="{180B32E5-9E2D-4D5E-BBDA-37270F84440C}" srcOrd="1" destOrd="0" presId="urn:microsoft.com/office/officeart/2005/8/layout/orgChart1"/>
    <dgm:cxn modelId="{4E604360-004E-4135-ACB8-3AF07EA38B06}" type="presParOf" srcId="{180B32E5-9E2D-4D5E-BBDA-37270F84440C}" destId="{1684D0D7-491C-45C0-A1F5-535C872EA5B3}" srcOrd="0" destOrd="0" presId="urn:microsoft.com/office/officeart/2005/8/layout/orgChart1"/>
    <dgm:cxn modelId="{BEB71AB6-C894-4A43-B22C-CD6EC6B7532D}" type="presParOf" srcId="{1684D0D7-491C-45C0-A1F5-535C872EA5B3}" destId="{26FF787F-BDF6-4D83-BD81-3D08EF876FAC}" srcOrd="0" destOrd="0" presId="urn:microsoft.com/office/officeart/2005/8/layout/orgChart1"/>
    <dgm:cxn modelId="{634E336D-4343-4182-888E-2D37156E6A64}" type="presParOf" srcId="{1684D0D7-491C-45C0-A1F5-535C872EA5B3}" destId="{75B3A993-674C-4104-BD96-40D33BB2576D}" srcOrd="1" destOrd="0" presId="urn:microsoft.com/office/officeart/2005/8/layout/orgChart1"/>
    <dgm:cxn modelId="{AD422E8A-D87F-4F6E-BDB9-9818C07B04C3}" type="presParOf" srcId="{180B32E5-9E2D-4D5E-BBDA-37270F84440C}" destId="{BBE1A6B6-58AD-4312-AB6C-7CC196338730}" srcOrd="1" destOrd="0" presId="urn:microsoft.com/office/officeart/2005/8/layout/orgChart1"/>
    <dgm:cxn modelId="{36DFF450-E26F-4126-A55A-38473F33B62A}" type="presParOf" srcId="{180B32E5-9E2D-4D5E-BBDA-37270F84440C}" destId="{221A01A5-3519-4695-A6C3-0208D2F01F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FEB03-D20C-42DF-8B2B-C5A550CB74BE}">
      <dsp:nvSpPr>
        <dsp:cNvPr id="0" name=""/>
        <dsp:cNvSpPr/>
      </dsp:nvSpPr>
      <dsp:spPr>
        <a:xfrm>
          <a:off x="0" y="31566"/>
          <a:ext cx="8026306" cy="1006931"/>
        </a:xfrm>
        <a:prstGeom prst="roundRect">
          <a:avLst/>
        </a:prstGeom>
        <a:solidFill>
          <a:schemeClr val="tx1">
            <a:lumMod val="75000"/>
          </a:schemeClr>
        </a:solidFill>
        <a:ln w="12700" cap="flat" cmpd="sng" algn="ctr">
          <a:solidFill>
            <a:schemeClr val="tx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7432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Scribble until I say stop. </a:t>
          </a:r>
        </a:p>
      </dsp:txBody>
      <dsp:txXfrm>
        <a:off x="49154" y="80720"/>
        <a:ext cx="7927998" cy="908623"/>
      </dsp:txXfrm>
    </dsp:sp>
    <dsp:sp modelId="{C25D5962-1036-4882-8E73-E8A9A3A77F65}">
      <dsp:nvSpPr>
        <dsp:cNvPr id="0" name=""/>
        <dsp:cNvSpPr/>
      </dsp:nvSpPr>
      <dsp:spPr>
        <a:xfrm>
          <a:off x="0" y="1116257"/>
          <a:ext cx="8026306" cy="1006931"/>
        </a:xfrm>
        <a:prstGeom prst="roundRect">
          <a:avLst/>
        </a:prstGeom>
        <a:solidFill>
          <a:schemeClr val="tx1">
            <a:lumMod val="90000"/>
          </a:schemeClr>
        </a:solidFill>
        <a:ln w="12700" cap="flat" cmpd="sng" algn="ctr">
          <a:solidFill>
            <a:schemeClr val="tx1">
              <a:lumMod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7432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Trade papers with someone.</a:t>
          </a:r>
        </a:p>
      </dsp:txBody>
      <dsp:txXfrm>
        <a:off x="49154" y="1165411"/>
        <a:ext cx="7927998" cy="908623"/>
      </dsp:txXfrm>
    </dsp:sp>
    <dsp:sp modelId="{A0933044-7932-492D-9D8A-9C4CCB135728}">
      <dsp:nvSpPr>
        <dsp:cNvPr id="0" name=""/>
        <dsp:cNvSpPr/>
      </dsp:nvSpPr>
      <dsp:spPr>
        <a:xfrm>
          <a:off x="0" y="2200949"/>
          <a:ext cx="8026306" cy="1006931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7432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Try to create a picture from someone else’s scribbles. </a:t>
          </a:r>
        </a:p>
      </dsp:txBody>
      <dsp:txXfrm>
        <a:off x="49154" y="2250103"/>
        <a:ext cx="7927998" cy="908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52383-8DD3-4D23-BAD2-7870ADA7287F}">
      <dsp:nvSpPr>
        <dsp:cNvPr id="0" name=""/>
        <dsp:cNvSpPr/>
      </dsp:nvSpPr>
      <dsp:spPr>
        <a:xfrm>
          <a:off x="0" y="486774"/>
          <a:ext cx="8120064" cy="898661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7EEE5-B3AA-43F3-A4D4-2BC55A85C21F}">
      <dsp:nvSpPr>
        <dsp:cNvPr id="0" name=""/>
        <dsp:cNvSpPr/>
      </dsp:nvSpPr>
      <dsp:spPr>
        <a:xfrm>
          <a:off x="271845" y="688973"/>
          <a:ext cx="494263" cy="4942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1CC45-1CF7-4BC8-9F76-F3187F8D94F9}">
      <dsp:nvSpPr>
        <dsp:cNvPr id="0" name=""/>
        <dsp:cNvSpPr/>
      </dsp:nvSpPr>
      <dsp:spPr>
        <a:xfrm>
          <a:off x="1037953" y="486774"/>
          <a:ext cx="7082110" cy="898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108" tIns="95108" rIns="95108" bIns="9510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How did you use your perspectives and creativity to create a positive change?</a:t>
          </a:r>
        </a:p>
      </dsp:txBody>
      <dsp:txXfrm>
        <a:off x="1037953" y="486774"/>
        <a:ext cx="7082110" cy="898661"/>
      </dsp:txXfrm>
    </dsp:sp>
    <dsp:sp modelId="{E9F86542-B3E6-41D7-9D51-BB1546108100}">
      <dsp:nvSpPr>
        <dsp:cNvPr id="0" name=""/>
        <dsp:cNvSpPr/>
      </dsp:nvSpPr>
      <dsp:spPr>
        <a:xfrm>
          <a:off x="0" y="1610101"/>
          <a:ext cx="8120064" cy="898661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20C45-089F-4E85-AC3C-BD76CCDC8837}">
      <dsp:nvSpPr>
        <dsp:cNvPr id="0" name=""/>
        <dsp:cNvSpPr/>
      </dsp:nvSpPr>
      <dsp:spPr>
        <a:xfrm>
          <a:off x="271845" y="1812300"/>
          <a:ext cx="494263" cy="4942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D70AF-D802-492A-ADCC-81EDB843EC83}">
      <dsp:nvSpPr>
        <dsp:cNvPr id="0" name=""/>
        <dsp:cNvSpPr/>
      </dsp:nvSpPr>
      <dsp:spPr>
        <a:xfrm>
          <a:off x="1037953" y="1610101"/>
          <a:ext cx="7082110" cy="898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108" tIns="95108" rIns="95108" bIns="9510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Why do we need creative thinking?</a:t>
          </a:r>
        </a:p>
      </dsp:txBody>
      <dsp:txXfrm>
        <a:off x="1037953" y="1610101"/>
        <a:ext cx="7082110" cy="898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FEB03-D20C-42DF-8B2B-C5A550CB74BE}">
      <dsp:nvSpPr>
        <dsp:cNvPr id="0" name=""/>
        <dsp:cNvSpPr/>
      </dsp:nvSpPr>
      <dsp:spPr>
        <a:xfrm>
          <a:off x="0" y="109627"/>
          <a:ext cx="8026306" cy="179712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27432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>
              <a:solidFill>
                <a:schemeClr val="tx2">
                  <a:lumMod val="75000"/>
                </a:schemeClr>
              </a:solidFill>
            </a:rPr>
            <a:t>Why do you think setting ground rules is important?</a:t>
          </a:r>
        </a:p>
      </dsp:txBody>
      <dsp:txXfrm>
        <a:off x="87728" y="197355"/>
        <a:ext cx="7850850" cy="1621664"/>
      </dsp:txXfrm>
    </dsp:sp>
    <dsp:sp modelId="{C25D5962-1036-4882-8E73-E8A9A3A77F65}">
      <dsp:nvSpPr>
        <dsp:cNvPr id="0" name=""/>
        <dsp:cNvSpPr/>
      </dsp:nvSpPr>
      <dsp:spPr>
        <a:xfrm>
          <a:off x="0" y="2044987"/>
          <a:ext cx="8026306" cy="1084831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27432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>
              <a:solidFill>
                <a:schemeClr val="tx2">
                  <a:lumMod val="75000"/>
                </a:schemeClr>
              </a:solidFill>
            </a:rPr>
            <a:t>Think &amp; share</a:t>
          </a:r>
        </a:p>
      </dsp:txBody>
      <dsp:txXfrm>
        <a:off x="52957" y="2097944"/>
        <a:ext cx="7920392" cy="9789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FEB03-D20C-42DF-8B2B-C5A550CB74BE}">
      <dsp:nvSpPr>
        <dsp:cNvPr id="0" name=""/>
        <dsp:cNvSpPr/>
      </dsp:nvSpPr>
      <dsp:spPr>
        <a:xfrm>
          <a:off x="0" y="25643"/>
          <a:ext cx="8026306" cy="1010880"/>
        </a:xfrm>
        <a:prstGeom prst="roundRect">
          <a:avLst/>
        </a:prstGeom>
        <a:solidFill>
          <a:schemeClr val="tx1">
            <a:lumMod val="75000"/>
          </a:schemeClr>
        </a:solidFill>
        <a:ln w="12700" cap="flat" cmpd="sng" algn="ctr">
          <a:solidFill>
            <a:schemeClr val="tx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7432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Setting and agreeing on ground rules is a first step to creating a </a:t>
          </a:r>
          <a:r>
            <a:rPr lang="en-US" sz="2700" b="1" kern="1200" dirty="0">
              <a:solidFill>
                <a:schemeClr val="tx2">
                  <a:lumMod val="75000"/>
                </a:schemeClr>
              </a:solidFill>
            </a:rPr>
            <a:t>safe space</a:t>
          </a: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.</a:t>
          </a:r>
        </a:p>
      </dsp:txBody>
      <dsp:txXfrm>
        <a:off x="49347" y="74990"/>
        <a:ext cx="7927612" cy="912186"/>
      </dsp:txXfrm>
    </dsp:sp>
    <dsp:sp modelId="{C25D5962-1036-4882-8E73-E8A9A3A77F65}">
      <dsp:nvSpPr>
        <dsp:cNvPr id="0" name=""/>
        <dsp:cNvSpPr/>
      </dsp:nvSpPr>
      <dsp:spPr>
        <a:xfrm>
          <a:off x="0" y="1114283"/>
          <a:ext cx="8026306" cy="1010880"/>
        </a:xfrm>
        <a:prstGeom prst="roundRect">
          <a:avLst/>
        </a:prstGeom>
        <a:solidFill>
          <a:schemeClr val="tx1">
            <a:lumMod val="90000"/>
          </a:schemeClr>
        </a:solidFill>
        <a:ln w="12700" cap="flat" cmpd="sng" algn="ctr">
          <a:solidFill>
            <a:schemeClr val="tx1">
              <a:lumMod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7432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What ground rules do you think are important to include? Think &amp; discuss.</a:t>
          </a:r>
        </a:p>
      </dsp:txBody>
      <dsp:txXfrm>
        <a:off x="49347" y="1163630"/>
        <a:ext cx="7927612" cy="912186"/>
      </dsp:txXfrm>
    </dsp:sp>
    <dsp:sp modelId="{0D6880A5-9E0D-4FAA-A47C-50004627B5AD}">
      <dsp:nvSpPr>
        <dsp:cNvPr id="0" name=""/>
        <dsp:cNvSpPr/>
      </dsp:nvSpPr>
      <dsp:spPr>
        <a:xfrm>
          <a:off x="0" y="2202923"/>
          <a:ext cx="8026306" cy="101088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7432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Now let’s make a list of these rules.</a:t>
          </a:r>
        </a:p>
      </dsp:txBody>
      <dsp:txXfrm>
        <a:off x="49347" y="2252270"/>
        <a:ext cx="7927612" cy="9121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98C5E-6846-4736-AA23-4E2A2125D600}">
      <dsp:nvSpPr>
        <dsp:cNvPr id="0" name=""/>
        <dsp:cNvSpPr/>
      </dsp:nvSpPr>
      <dsp:spPr>
        <a:xfrm>
          <a:off x="239302" y="1946"/>
          <a:ext cx="3788852" cy="2773258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7432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How will the ground rules we came up with help create a </a:t>
          </a:r>
          <a:r>
            <a:rPr lang="en-US" sz="2400" b="1" kern="1200" dirty="0">
              <a:solidFill>
                <a:schemeClr val="tx2">
                  <a:lumMod val="75000"/>
                </a:schemeClr>
              </a:solidFill>
            </a:rPr>
            <a:t>safe space</a:t>
          </a: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?</a:t>
          </a:r>
        </a:p>
      </dsp:txBody>
      <dsp:txXfrm>
        <a:off x="374681" y="137325"/>
        <a:ext cx="3518094" cy="2502500"/>
      </dsp:txXfrm>
    </dsp:sp>
    <dsp:sp modelId="{26FF787F-BDF6-4D83-BD81-3D08EF876FAC}">
      <dsp:nvSpPr>
        <dsp:cNvPr id="0" name=""/>
        <dsp:cNvSpPr/>
      </dsp:nvSpPr>
      <dsp:spPr>
        <a:xfrm>
          <a:off x="4411540" y="1946"/>
          <a:ext cx="3715812" cy="277474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7432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Why is it important to keep each other accountable?</a:t>
          </a:r>
        </a:p>
      </dsp:txBody>
      <dsp:txXfrm>
        <a:off x="4546992" y="137398"/>
        <a:ext cx="3444908" cy="2503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9101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047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4079507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676907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396404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085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137059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175022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708528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3998140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39134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531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7859809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4205755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326226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4000"/>
            </a:pPr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Building Trust &amp; Setting Ground Rules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Building Trust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1B3EB4D-D86C-4140-9100-E77294795D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5230085"/>
              </p:ext>
            </p:extLst>
          </p:nvPr>
        </p:nvGraphicFramePr>
        <p:xfrm>
          <a:off x="535795" y="1446027"/>
          <a:ext cx="8026306" cy="3239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068FD1-6A27-4168-9225-730B2F124A08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Quick Debrief</a:t>
            </a:r>
            <a:endParaRPr dirty="0"/>
          </a:p>
        </p:txBody>
      </p:sp>
      <p:graphicFrame>
        <p:nvGraphicFramePr>
          <p:cNvPr id="15" name="Google Shape;82;p16">
            <a:extLst>
              <a:ext uri="{FF2B5EF4-FFF2-40B4-BE49-F238E27FC236}">
                <a16:creationId xmlns:a16="http://schemas.microsoft.com/office/drawing/2014/main" id="{EB5DE1D6-8E33-4D43-B289-7BEBB1EABA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0282594"/>
              </p:ext>
            </p:extLst>
          </p:nvPr>
        </p:nvGraphicFramePr>
        <p:xfrm>
          <a:off x="511968" y="1553410"/>
          <a:ext cx="8120064" cy="2995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22AB3C8-80A7-42A2-80E6-2ADF5E7D2C22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Chat with solid fill">
            <a:extLst>
              <a:ext uri="{FF2B5EF4-FFF2-40B4-BE49-F238E27FC236}">
                <a16:creationId xmlns:a16="http://schemas.microsoft.com/office/drawing/2014/main" id="{4620868B-D07B-412A-B68F-AA0A9271DF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23343" y="372047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Setting Ground Rules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1B3EB4D-D86C-4140-9100-E77294795D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964901"/>
              </p:ext>
            </p:extLst>
          </p:nvPr>
        </p:nvGraphicFramePr>
        <p:xfrm>
          <a:off x="535795" y="1446027"/>
          <a:ext cx="8026306" cy="3239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068FD1-6A27-4168-9225-730B2F124A08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07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Setting Ground Rules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1B3EB4D-D86C-4140-9100-E77294795D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01415"/>
              </p:ext>
            </p:extLst>
          </p:nvPr>
        </p:nvGraphicFramePr>
        <p:xfrm>
          <a:off x="535795" y="1446027"/>
          <a:ext cx="8026306" cy="3239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068FD1-6A27-4168-9225-730B2F124A08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3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en" dirty="0"/>
              <a:t>Think &amp; Discuss</a:t>
            </a:r>
            <a:endParaRPr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9838917-7CE0-4C6A-8744-B2C325098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396365"/>
              </p:ext>
            </p:extLst>
          </p:nvPr>
        </p:nvGraphicFramePr>
        <p:xfrm>
          <a:off x="387900" y="1672856"/>
          <a:ext cx="8368200" cy="2778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FFE4BAE-301D-4F5D-AB40-144C6D43E91E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69</TotalTime>
  <Words>139</Words>
  <Application>Microsoft Office PowerPoint</Application>
  <PresentationFormat>On-screen Show (16:9)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Roboto</vt:lpstr>
      <vt:lpstr>Georgia</vt:lpstr>
      <vt:lpstr>Arial</vt:lpstr>
      <vt:lpstr>Georgia Pro</vt:lpstr>
      <vt:lpstr>Theme3wlogo</vt:lpstr>
      <vt:lpstr>Building Trust &amp; Setting Ground Rules</vt:lpstr>
      <vt:lpstr>Building Trust</vt:lpstr>
      <vt:lpstr>Quick Debrief</vt:lpstr>
      <vt:lpstr>Setting Ground Rules</vt:lpstr>
      <vt:lpstr>Setting Ground Rules</vt:lpstr>
      <vt:lpstr>Think &amp; Discuss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My Community?</dc:title>
  <cp:lastModifiedBy>Alla A Karapunarly</cp:lastModifiedBy>
  <cp:revision>2</cp:revision>
  <dcterms:modified xsi:type="dcterms:W3CDTF">2022-07-22T17:25:40Z</dcterms:modified>
</cp:coreProperties>
</file>