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72" r:id="rId3"/>
    <p:sldId id="264" r:id="rId4"/>
    <p:sldId id="295" r:id="rId5"/>
    <p:sldId id="277" r:id="rId6"/>
    <p:sldId id="296" r:id="rId7"/>
    <p:sldId id="300" r:id="rId8"/>
    <p:sldId id="298" r:id="rId9"/>
    <p:sldId id="301" r:id="rId10"/>
    <p:sldId id="299" r:id="rId11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13"/>
      <p:bold r:id="rId14"/>
      <p:italic r:id="rId15"/>
      <p:boldItalic r:id="rId16"/>
    </p:embeddedFont>
    <p:embeddedFont>
      <p:font typeface="Georgia Pro" panose="02040502050405020303" pitchFamily="18" charset="0"/>
      <p:regular r:id="rId17"/>
      <p:bold r:id="rId18"/>
      <p:italic r:id="rId19"/>
      <p:boldItalic r:id="rId20"/>
    </p:embeddedFont>
    <p:embeddedFont>
      <p:font typeface="Roboto" panose="02000000000000000000" pitchFamily="2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3" roundtripDataSignature="AMtx7mgFXAEWI5shse8tGS34y/4HH0zy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97971-477D-4C93-AED4-AD9BD7573FB9}" v="3" dt="2022-07-22T17:55:53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63" Type="http://customschemas.google.com/relationships/presentationmetadata" Target="metadata"/><Relationship Id="rId68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6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64" Type="http://schemas.openxmlformats.org/officeDocument/2006/relationships/presProps" Target="presProps.xml"/><Relationship Id="rId6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4E097971-477D-4C93-AED4-AD9BD7573FB9}"/>
    <pc:docChg chg="undo custSel modSld">
      <pc:chgData name="Alla A Karapunarly" userId="bad96ab6-5253-4430-8be5-67af7205d973" providerId="ADAL" clId="{4E097971-477D-4C93-AED4-AD9BD7573FB9}" dt="2022-07-22T17:55:15.143" v="4" actId="207"/>
      <pc:docMkLst>
        <pc:docMk/>
      </pc:docMkLst>
      <pc:sldChg chg="delSp mod">
        <pc:chgData name="Alla A Karapunarly" userId="bad96ab6-5253-4430-8be5-67af7205d973" providerId="ADAL" clId="{4E097971-477D-4C93-AED4-AD9BD7573FB9}" dt="2022-07-22T17:53:49.431" v="0" actId="478"/>
        <pc:sldMkLst>
          <pc:docMk/>
          <pc:sldMk cId="0" sldId="256"/>
        </pc:sldMkLst>
        <pc:spChg chg="del">
          <ac:chgData name="Alla A Karapunarly" userId="bad96ab6-5253-4430-8be5-67af7205d973" providerId="ADAL" clId="{4E097971-477D-4C93-AED4-AD9BD7573FB9}" dt="2022-07-22T17:53:49.431" v="0" actId="478"/>
          <ac:spMkLst>
            <pc:docMk/>
            <pc:sldMk cId="0" sldId="256"/>
            <ac:spMk id="4" creationId="{1AC9C0D0-1532-4916-88D3-C423978B3C7A}"/>
          </ac:spMkLst>
        </pc:spChg>
      </pc:sldChg>
      <pc:sldChg chg="modSp mod">
        <pc:chgData name="Alla A Karapunarly" userId="bad96ab6-5253-4430-8be5-67af7205d973" providerId="ADAL" clId="{4E097971-477D-4C93-AED4-AD9BD7573FB9}" dt="2022-07-22T17:55:15.143" v="4" actId="207"/>
        <pc:sldMkLst>
          <pc:docMk/>
          <pc:sldMk cId="1507388948" sldId="295"/>
        </pc:sldMkLst>
        <pc:spChg chg="mod">
          <ac:chgData name="Alla A Karapunarly" userId="bad96ab6-5253-4430-8be5-67af7205d973" providerId="ADAL" clId="{4E097971-477D-4C93-AED4-AD9BD7573FB9}" dt="2022-07-22T17:55:15.143" v="4" actId="207"/>
          <ac:spMkLst>
            <pc:docMk/>
            <pc:sldMk cId="1507388948" sldId="295"/>
            <ac:spMk id="103" creationId="{00000000-0000-0000-0000-000000000000}"/>
          </ac:spMkLst>
        </pc:spChg>
      </pc:sldChg>
    </pc:docChg>
  </pc:docChgLst>
  <pc:docChgLst>
    <pc:chgData name="Alla" userId="bad96ab6-5253-4430-8be5-67af7205d973" providerId="ADAL" clId="{72046A0E-42C4-41E1-9874-64031BCD9B0A}"/>
    <pc:docChg chg="undo redo custSel addSld delSld modSld sldOrd delMainMaster">
      <pc:chgData name="Alla" userId="bad96ab6-5253-4430-8be5-67af7205d973" providerId="ADAL" clId="{72046A0E-42C4-41E1-9874-64031BCD9B0A}" dt="2021-08-07T19:38:27.237" v="575"/>
      <pc:docMkLst>
        <pc:docMk/>
      </pc:docMkLst>
      <pc:sldChg chg="modSp">
        <pc:chgData name="Alla" userId="bad96ab6-5253-4430-8be5-67af7205d973" providerId="ADAL" clId="{72046A0E-42C4-41E1-9874-64031BCD9B0A}" dt="2021-08-07T19:38:27.237" v="575"/>
        <pc:sldMkLst>
          <pc:docMk/>
          <pc:sldMk cId="0" sldId="256"/>
        </pc:sldMkLst>
        <pc:spChg chg="mod">
          <ac:chgData name="Alla" userId="bad96ab6-5253-4430-8be5-67af7205d973" providerId="ADAL" clId="{72046A0E-42C4-41E1-9874-64031BCD9B0A}" dt="2021-08-07T19:38:27.237" v="575"/>
          <ac:spMkLst>
            <pc:docMk/>
            <pc:sldMk cId="0" sldId="256"/>
            <ac:spMk id="59" creationId="{00000000-0000-0000-0000-000000000000}"/>
          </ac:spMkLst>
        </pc:spChg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57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58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59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60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61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62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63"/>
        </pc:sldMkLst>
      </pc:sldChg>
      <pc:sldChg chg="addSp modSp add del mod">
        <pc:chgData name="Alla" userId="bad96ab6-5253-4430-8be5-67af7205d973" providerId="ADAL" clId="{72046A0E-42C4-41E1-9874-64031BCD9B0A}" dt="2021-08-05T01:31:37.157" v="320"/>
        <pc:sldMkLst>
          <pc:docMk/>
          <pc:sldMk cId="0" sldId="264"/>
        </pc:sldMkLst>
        <pc:spChg chg="mod">
          <ac:chgData name="Alla" userId="bad96ab6-5253-4430-8be5-67af7205d973" providerId="ADAL" clId="{72046A0E-42C4-41E1-9874-64031BCD9B0A}" dt="2021-08-05T01:28:57.068" v="283" actId="207"/>
          <ac:spMkLst>
            <pc:docMk/>
            <pc:sldMk cId="0" sldId="264"/>
            <ac:spMk id="4" creationId="{6595DAE1-BD00-422A-93BC-25DEC76B37FE}"/>
          </ac:spMkLst>
        </pc:spChg>
        <pc:spChg chg="mod">
          <ac:chgData name="Alla" userId="bad96ab6-5253-4430-8be5-67af7205d973" providerId="ADAL" clId="{72046A0E-42C4-41E1-9874-64031BCD9B0A}" dt="2021-08-05T01:30:16.742" v="300" actId="1035"/>
          <ac:spMkLst>
            <pc:docMk/>
            <pc:sldMk cId="0" sldId="264"/>
            <ac:spMk id="6" creationId="{5DFEBE13-8845-43A9-BB27-20ABE2DFDEF2}"/>
          </ac:spMkLst>
        </pc:spChg>
        <pc:spChg chg="mod">
          <ac:chgData name="Alla" userId="bad96ab6-5253-4430-8be5-67af7205d973" providerId="ADAL" clId="{72046A0E-42C4-41E1-9874-64031BCD9B0A}" dt="2021-08-05T01:29:07.261" v="284" actId="115"/>
          <ac:spMkLst>
            <pc:docMk/>
            <pc:sldMk cId="0" sldId="264"/>
            <ac:spMk id="7" creationId="{63D29866-209A-43A5-9071-3A46EA2B2DD7}"/>
          </ac:spMkLst>
        </pc:spChg>
        <pc:spChg chg="mod">
          <ac:chgData name="Alla" userId="bad96ab6-5253-4430-8be5-67af7205d973" providerId="ADAL" clId="{72046A0E-42C4-41E1-9874-64031BCD9B0A}" dt="2021-08-05T01:30:26.590" v="311" actId="1035"/>
          <ac:spMkLst>
            <pc:docMk/>
            <pc:sldMk cId="0" sldId="264"/>
            <ac:spMk id="8" creationId="{9CD0485B-20C8-415D-A246-2131F069E15D}"/>
          </ac:spMkLst>
        </pc:spChg>
        <pc:spChg chg="mod">
          <ac:chgData name="Alla" userId="bad96ab6-5253-4430-8be5-67af7205d973" providerId="ADAL" clId="{72046A0E-42C4-41E1-9874-64031BCD9B0A}" dt="2021-08-05T01:29:26.900" v="288" actId="115"/>
          <ac:spMkLst>
            <pc:docMk/>
            <pc:sldMk cId="0" sldId="264"/>
            <ac:spMk id="9" creationId="{EA23F944-0B0E-4FAE-97A1-EB13E6BB620D}"/>
          </ac:spMkLst>
        </pc:spChg>
        <pc:spChg chg="mod">
          <ac:chgData name="Alla" userId="bad96ab6-5253-4430-8be5-67af7205d973" providerId="ADAL" clId="{72046A0E-42C4-41E1-9874-64031BCD9B0A}" dt="2021-08-05T01:30:33.363" v="313" actId="1035"/>
          <ac:spMkLst>
            <pc:docMk/>
            <pc:sldMk cId="0" sldId="264"/>
            <ac:spMk id="10" creationId="{D28235E5-7F97-40B4-BA0E-993E130BB6F6}"/>
          </ac:spMkLst>
        </pc:spChg>
        <pc:spChg chg="mod">
          <ac:chgData name="Alla" userId="bad96ab6-5253-4430-8be5-67af7205d973" providerId="ADAL" clId="{72046A0E-42C4-41E1-9874-64031BCD9B0A}" dt="2021-08-05T01:30:52.248" v="315" actId="255"/>
          <ac:spMkLst>
            <pc:docMk/>
            <pc:sldMk cId="0" sldId="264"/>
            <ac:spMk id="11" creationId="{ADEA6942-038C-4D01-A52B-646AA403BC48}"/>
          </ac:spMkLst>
        </pc:spChg>
        <pc:spChg chg="mod">
          <ac:chgData name="Alla" userId="bad96ab6-5253-4430-8be5-67af7205d973" providerId="ADAL" clId="{72046A0E-42C4-41E1-9874-64031BCD9B0A}" dt="2021-08-05T01:31:27.321" v="317" actId="1036"/>
          <ac:spMkLst>
            <pc:docMk/>
            <pc:sldMk cId="0" sldId="264"/>
            <ac:spMk id="115" creationId="{00000000-0000-0000-0000-000000000000}"/>
          </ac:spMkLst>
        </pc:spChg>
        <pc:grpChg chg="mod">
          <ac:chgData name="Alla" userId="bad96ab6-5253-4430-8be5-67af7205d973" providerId="ADAL" clId="{72046A0E-42C4-41E1-9874-64031BCD9B0A}" dt="2021-08-05T01:30:05.497" v="297" actId="14100"/>
          <ac:grpSpMkLst>
            <pc:docMk/>
            <pc:sldMk cId="0" sldId="264"/>
            <ac:grpSpMk id="14" creationId="{FDE4A548-3EAD-4712-AB56-03DD88BB7FFE}"/>
          </ac:grpSpMkLst>
        </pc:grpChg>
        <pc:picChg chg="add mod">
          <ac:chgData name="Alla" userId="bad96ab6-5253-4430-8be5-67af7205d973" providerId="ADAL" clId="{72046A0E-42C4-41E1-9874-64031BCD9B0A}" dt="2021-08-05T01:31:37.157" v="320"/>
          <ac:picMkLst>
            <pc:docMk/>
            <pc:sldMk cId="0" sldId="264"/>
            <ac:picMk id="12" creationId="{B29E839D-A061-4544-8599-0F47E5122BAA}"/>
          </ac:picMkLst>
        </pc:picChg>
      </pc:sldChg>
      <pc:sldChg chg="addSp delSp modSp del modAnim">
        <pc:chgData name="Alla" userId="bad96ab6-5253-4430-8be5-67af7205d973" providerId="ADAL" clId="{72046A0E-42C4-41E1-9874-64031BCD9B0A}" dt="2021-08-05T01:32:15.925" v="322" actId="47"/>
        <pc:sldMkLst>
          <pc:docMk/>
          <pc:sldMk cId="0" sldId="265"/>
        </pc:sldMkLst>
        <pc:spChg chg="add del">
          <ac:chgData name="Alla" userId="bad96ab6-5253-4430-8be5-67af7205d973" providerId="ADAL" clId="{72046A0E-42C4-41E1-9874-64031BCD9B0A}" dt="2021-08-05T01:26:24.886" v="270" actId="12084"/>
          <ac:spMkLst>
            <pc:docMk/>
            <pc:sldMk cId="0" sldId="265"/>
            <ac:spMk id="7" creationId="{65D9CB24-9395-4D33-9C12-C01A3C65BD90}"/>
          </ac:spMkLst>
        </pc:spChg>
        <pc:graphicFrameChg chg="add del mod">
          <ac:chgData name="Alla" userId="bad96ab6-5253-4430-8be5-67af7205d973" providerId="ADAL" clId="{72046A0E-42C4-41E1-9874-64031BCD9B0A}" dt="2021-08-05T01:26:24.886" v="270" actId="12084"/>
          <ac:graphicFrameMkLst>
            <pc:docMk/>
            <pc:sldMk cId="0" sldId="265"/>
            <ac:graphicFrameMk id="2" creationId="{55DCFA19-C7C6-4855-8784-F0751A00008E}"/>
          </ac:graphicFrameMkLst>
        </pc:graphicFrameChg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66"/>
        </pc:sldMkLst>
      </pc:sldChg>
      <pc:sldChg chg="del">
        <pc:chgData name="Alla" userId="bad96ab6-5253-4430-8be5-67af7205d973" providerId="ADAL" clId="{72046A0E-42C4-41E1-9874-64031BCD9B0A}" dt="2021-08-02T20:45:01.001" v="0" actId="47"/>
        <pc:sldMkLst>
          <pc:docMk/>
          <pc:sldMk cId="365797955" sldId="266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67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68"/>
        </pc:sldMkLst>
      </pc:sldChg>
      <pc:sldChg chg="del">
        <pc:chgData name="Alla" userId="bad96ab6-5253-4430-8be5-67af7205d973" providerId="ADAL" clId="{72046A0E-42C4-41E1-9874-64031BCD9B0A}" dt="2021-08-02T20:45:17.221" v="1" actId="47"/>
        <pc:sldMkLst>
          <pc:docMk/>
          <pc:sldMk cId="119703306" sldId="268"/>
        </pc:sldMkLst>
      </pc:sldChg>
      <pc:sldChg chg="del">
        <pc:chgData name="Alla" userId="bad96ab6-5253-4430-8be5-67af7205d973" providerId="ADAL" clId="{72046A0E-42C4-41E1-9874-64031BCD9B0A}" dt="2021-08-05T00:43:48.039" v="91" actId="47"/>
        <pc:sldMkLst>
          <pc:docMk/>
          <pc:sldMk cId="0" sldId="269"/>
        </pc:sldMkLst>
      </pc:sldChg>
      <pc:sldChg chg="del">
        <pc:chgData name="Alla" userId="bad96ab6-5253-4430-8be5-67af7205d973" providerId="ADAL" clId="{72046A0E-42C4-41E1-9874-64031BCD9B0A}" dt="2021-08-05T00:43:48.039" v="91" actId="47"/>
        <pc:sldMkLst>
          <pc:docMk/>
          <pc:sldMk cId="0" sldId="270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2534556542" sldId="271"/>
        </pc:sldMkLst>
      </pc:sldChg>
      <pc:sldChg chg="modSp">
        <pc:chgData name="Alla" userId="bad96ab6-5253-4430-8be5-67af7205d973" providerId="ADAL" clId="{72046A0E-42C4-41E1-9874-64031BCD9B0A}" dt="2021-08-07T19:38:27.237" v="575"/>
        <pc:sldMkLst>
          <pc:docMk/>
          <pc:sldMk cId="1899170366" sldId="272"/>
        </pc:sldMkLst>
        <pc:spChg chg="mod">
          <ac:chgData name="Alla" userId="bad96ab6-5253-4430-8be5-67af7205d973" providerId="ADAL" clId="{72046A0E-42C4-41E1-9874-64031BCD9B0A}" dt="2021-08-07T19:38:27.237" v="575"/>
          <ac:spMkLst>
            <pc:docMk/>
            <pc:sldMk cId="1899170366" sldId="272"/>
            <ac:spMk id="75" creationId="{00000000-0000-0000-0000-000000000000}"/>
          </ac:spMkLst>
        </pc:spChg>
      </pc:sldChg>
      <pc:sldChg chg="addSp delSp modSp del mod modAnim">
        <pc:chgData name="Alla" userId="bad96ab6-5253-4430-8be5-67af7205d973" providerId="ADAL" clId="{72046A0E-42C4-41E1-9874-64031BCD9B0A}" dt="2021-08-05T01:56:26.815" v="540" actId="47"/>
        <pc:sldMkLst>
          <pc:docMk/>
          <pc:sldMk cId="1338300839" sldId="273"/>
        </pc:sldMkLst>
        <pc:spChg chg="del mod">
          <ac:chgData name="Alla" userId="bad96ab6-5253-4430-8be5-67af7205d973" providerId="ADAL" clId="{72046A0E-42C4-41E1-9874-64031BCD9B0A}" dt="2021-08-05T01:43:45.790" v="463" actId="12084"/>
          <ac:spMkLst>
            <pc:docMk/>
            <pc:sldMk cId="1338300839" sldId="273"/>
            <ac:spMk id="7" creationId="{65D9CB24-9395-4D33-9C12-C01A3C65BD90}"/>
          </ac:spMkLst>
        </pc:spChg>
        <pc:spChg chg="mod">
          <ac:chgData name="Alla" userId="bad96ab6-5253-4430-8be5-67af7205d973" providerId="ADAL" clId="{72046A0E-42C4-41E1-9874-64031BCD9B0A}" dt="2021-08-05T00:46:13.767" v="105" actId="20577"/>
          <ac:spMkLst>
            <pc:docMk/>
            <pc:sldMk cId="1338300839" sldId="273"/>
            <ac:spMk id="103" creationId="{00000000-0000-0000-0000-000000000000}"/>
          </ac:spMkLst>
        </pc:spChg>
        <pc:graphicFrameChg chg="add mod">
          <ac:chgData name="Alla" userId="bad96ab6-5253-4430-8be5-67af7205d973" providerId="ADAL" clId="{72046A0E-42C4-41E1-9874-64031BCD9B0A}" dt="2021-08-05T01:47:14.902" v="475"/>
          <ac:graphicFrameMkLst>
            <pc:docMk/>
            <pc:sldMk cId="1338300839" sldId="273"/>
            <ac:graphicFrameMk id="2" creationId="{0BDA28FA-AE47-4B82-9C97-84A917BCC949}"/>
          </ac:graphicFrameMkLst>
        </pc:graphicFrameChg>
      </pc:sldChg>
      <pc:sldChg chg="del">
        <pc:chgData name="Alla" userId="bad96ab6-5253-4430-8be5-67af7205d973" providerId="ADAL" clId="{72046A0E-42C4-41E1-9874-64031BCD9B0A}" dt="2021-08-02T20:48:13.208" v="10" actId="47"/>
        <pc:sldMkLst>
          <pc:docMk/>
          <pc:sldMk cId="2206070829" sldId="274"/>
        </pc:sldMkLst>
      </pc:sldChg>
      <pc:sldChg chg="del">
        <pc:chgData name="Alla" userId="bad96ab6-5253-4430-8be5-67af7205d973" providerId="ADAL" clId="{72046A0E-42C4-41E1-9874-64031BCD9B0A}" dt="2021-08-05T01:57:29.365" v="545" actId="47"/>
        <pc:sldMkLst>
          <pc:docMk/>
          <pc:sldMk cId="1804621596" sldId="275"/>
        </pc:sldMkLst>
      </pc:sldChg>
      <pc:sldChg chg="modSp del">
        <pc:chgData name="Alla" userId="bad96ab6-5253-4430-8be5-67af7205d973" providerId="ADAL" clId="{72046A0E-42C4-41E1-9874-64031BCD9B0A}" dt="2021-08-05T01:43:24.157" v="462" actId="47"/>
        <pc:sldMkLst>
          <pc:docMk/>
          <pc:sldMk cId="2169158544" sldId="276"/>
        </pc:sldMkLst>
        <pc:spChg chg="mod">
          <ac:chgData name="Alla" userId="bad96ab6-5253-4430-8be5-67af7205d973" providerId="ADAL" clId="{72046A0E-42C4-41E1-9874-64031BCD9B0A}" dt="2021-08-05T00:13:58.908" v="12" actId="20577"/>
          <ac:spMkLst>
            <pc:docMk/>
            <pc:sldMk cId="2169158544" sldId="276"/>
            <ac:spMk id="7" creationId="{65D9CB24-9395-4D33-9C12-C01A3C65BD90}"/>
          </ac:spMkLst>
        </pc:spChg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1671415611" sldId="277"/>
        </pc:sldMkLst>
        <pc:spChg chg="mod">
          <ac:chgData name="Alla" userId="bad96ab6-5253-4430-8be5-67af7205d973" providerId="ADAL" clId="{72046A0E-42C4-41E1-9874-64031BCD9B0A}" dt="2021-08-05T01:46:17.875" v="465"/>
          <ac:spMkLst>
            <pc:docMk/>
            <pc:sldMk cId="1671415611" sldId="277"/>
            <ac:spMk id="103" creationId="{00000000-0000-0000-0000-000000000000}"/>
          </ac:spMkLst>
        </pc:spChg>
        <pc:graphicFrameChg chg="mod">
          <ac:chgData name="Alla" userId="bad96ab6-5253-4430-8be5-67af7205d973" providerId="ADAL" clId="{72046A0E-42C4-41E1-9874-64031BCD9B0A}" dt="2021-08-05T01:56:58.346" v="543" actId="2085"/>
          <ac:graphicFrameMkLst>
            <pc:docMk/>
            <pc:sldMk cId="1671415611" sldId="277"/>
            <ac:graphicFrameMk id="9" creationId="{B7BD356F-4704-4455-9F99-510EA0DCFBA3}"/>
          </ac:graphicFrameMkLst>
        </pc:graphicFrameChg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78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79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0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1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2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3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4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5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6"/>
        </pc:sldMkLst>
      </pc:sldChg>
      <pc:sldChg chg="add del">
        <pc:chgData name="Alla" userId="bad96ab6-5253-4430-8be5-67af7205d973" providerId="ADAL" clId="{72046A0E-42C4-41E1-9874-64031BCD9B0A}" dt="2021-08-05T00:43:48.039" v="91" actId="47"/>
        <pc:sldMkLst>
          <pc:docMk/>
          <pc:sldMk cId="0" sldId="287"/>
        </pc:sldMkLst>
      </pc:sldChg>
      <pc:sldChg chg="add del">
        <pc:chgData name="Alla" userId="bad96ab6-5253-4430-8be5-67af7205d973" providerId="ADAL" clId="{72046A0E-42C4-41E1-9874-64031BCD9B0A}" dt="2021-08-05T00:43:50.526" v="92" actId="47"/>
        <pc:sldMkLst>
          <pc:docMk/>
          <pc:sldMk cId="0" sldId="288"/>
        </pc:sldMkLst>
      </pc:sldChg>
      <pc:sldChg chg="add del">
        <pc:chgData name="Alla" userId="bad96ab6-5253-4430-8be5-67af7205d973" providerId="ADAL" clId="{72046A0E-42C4-41E1-9874-64031BCD9B0A}" dt="2021-08-05T00:49:23.346" v="253" actId="47"/>
        <pc:sldMkLst>
          <pc:docMk/>
          <pc:sldMk cId="0" sldId="289"/>
        </pc:sldMkLst>
      </pc:sldChg>
      <pc:sldChg chg="add del">
        <pc:chgData name="Alla" userId="bad96ab6-5253-4430-8be5-67af7205d973" providerId="ADAL" clId="{72046A0E-42C4-41E1-9874-64031BCD9B0A}" dt="2021-08-05T00:49:23.346" v="253" actId="47"/>
        <pc:sldMkLst>
          <pc:docMk/>
          <pc:sldMk cId="0" sldId="290"/>
        </pc:sldMkLst>
      </pc:sldChg>
      <pc:sldChg chg="add del">
        <pc:chgData name="Alla" userId="bad96ab6-5253-4430-8be5-67af7205d973" providerId="ADAL" clId="{72046A0E-42C4-41E1-9874-64031BCD9B0A}" dt="2021-08-05T00:49:23.346" v="253" actId="47"/>
        <pc:sldMkLst>
          <pc:docMk/>
          <pc:sldMk cId="0" sldId="291"/>
        </pc:sldMkLst>
      </pc:sldChg>
      <pc:sldChg chg="add del">
        <pc:chgData name="Alla" userId="bad96ab6-5253-4430-8be5-67af7205d973" providerId="ADAL" clId="{72046A0E-42C4-41E1-9874-64031BCD9B0A}" dt="2021-08-05T00:49:23.346" v="253" actId="47"/>
        <pc:sldMkLst>
          <pc:docMk/>
          <pc:sldMk cId="0" sldId="292"/>
        </pc:sldMkLst>
      </pc:sldChg>
      <pc:sldChg chg="add del">
        <pc:chgData name="Alla" userId="bad96ab6-5253-4430-8be5-67af7205d973" providerId="ADAL" clId="{72046A0E-42C4-41E1-9874-64031BCD9B0A}" dt="2021-08-05T00:49:23.346" v="253" actId="47"/>
        <pc:sldMkLst>
          <pc:docMk/>
          <pc:sldMk cId="0" sldId="293"/>
        </pc:sldMkLst>
      </pc:sldChg>
      <pc:sldChg chg="add del">
        <pc:chgData name="Alla" userId="bad96ab6-5253-4430-8be5-67af7205d973" providerId="ADAL" clId="{72046A0E-42C4-41E1-9874-64031BCD9B0A}" dt="2021-08-05T00:49:23.346" v="253" actId="47"/>
        <pc:sldMkLst>
          <pc:docMk/>
          <pc:sldMk cId="0" sldId="294"/>
        </pc:sldMkLst>
      </pc:sldChg>
      <pc:sldChg chg="addSp delSp modSp add mod delAnim modAnim">
        <pc:chgData name="Alla" userId="bad96ab6-5253-4430-8be5-67af7205d973" providerId="ADAL" clId="{72046A0E-42C4-41E1-9874-64031BCD9B0A}" dt="2021-08-05T01:52:11.085" v="503" actId="1076"/>
        <pc:sldMkLst>
          <pc:docMk/>
          <pc:sldMk cId="1507388948" sldId="295"/>
        </pc:sldMkLst>
        <pc:spChg chg="mod">
          <ac:chgData name="Alla" userId="bad96ab6-5253-4430-8be5-67af7205d973" providerId="ADAL" clId="{72046A0E-42C4-41E1-9874-64031BCD9B0A}" dt="2021-08-05T01:52:11.085" v="503" actId="1076"/>
          <ac:spMkLst>
            <pc:docMk/>
            <pc:sldMk cId="1507388948" sldId="295"/>
            <ac:spMk id="6" creationId="{7AB66DCD-50E2-45CD-9BAB-225973B3D205}"/>
          </ac:spMkLst>
        </pc:spChg>
        <pc:spChg chg="del mod">
          <ac:chgData name="Alla" userId="bad96ab6-5253-4430-8be5-67af7205d973" providerId="ADAL" clId="{72046A0E-42C4-41E1-9874-64031BCD9B0A}" dt="2021-08-05T00:18:10.717" v="72" actId="478"/>
          <ac:spMkLst>
            <pc:docMk/>
            <pc:sldMk cId="1507388948" sldId="295"/>
            <ac:spMk id="7" creationId="{65D9CB24-9395-4D33-9C12-C01A3C65BD90}"/>
          </ac:spMkLst>
        </pc:spChg>
        <pc:spChg chg="mod">
          <ac:chgData name="Alla" userId="bad96ab6-5253-4430-8be5-67af7205d973" providerId="ADAL" clId="{72046A0E-42C4-41E1-9874-64031BCD9B0A}" dt="2021-08-05T01:51:59.861" v="499" actId="1076"/>
          <ac:spMkLst>
            <pc:docMk/>
            <pc:sldMk cId="1507388948" sldId="295"/>
            <ac:spMk id="103" creationId="{00000000-0000-0000-0000-000000000000}"/>
          </ac:spMkLst>
        </pc:spChg>
        <pc:picChg chg="add mod modCrop">
          <ac:chgData name="Alla" userId="bad96ab6-5253-4430-8be5-67af7205d973" providerId="ADAL" clId="{72046A0E-42C4-41E1-9874-64031BCD9B0A}" dt="2021-08-05T00:19:04.523" v="79" actId="1076"/>
          <ac:picMkLst>
            <pc:docMk/>
            <pc:sldMk cId="1507388948" sldId="295"/>
            <ac:picMk id="3" creationId="{314A3398-4E05-4D64-8949-C063490FB914}"/>
          </ac:picMkLst>
        </pc:picChg>
        <pc:picChg chg="del">
          <ac:chgData name="Alla" userId="bad96ab6-5253-4430-8be5-67af7205d973" providerId="ADAL" clId="{72046A0E-42C4-41E1-9874-64031BCD9B0A}" dt="2021-08-05T00:17:34.102" v="14" actId="478"/>
          <ac:picMkLst>
            <pc:docMk/>
            <pc:sldMk cId="1507388948" sldId="295"/>
            <ac:picMk id="4" creationId="{8999697E-8D88-44DD-87AA-BBC101552883}"/>
          </ac:picMkLst>
        </pc:picChg>
      </pc:sldChg>
      <pc:sldChg chg="addSp delSp modSp add mod ord">
        <pc:chgData name="Alla" userId="bad96ab6-5253-4430-8be5-67af7205d973" providerId="ADAL" clId="{72046A0E-42C4-41E1-9874-64031BCD9B0A}" dt="2021-08-05T01:52:23.515" v="505"/>
        <pc:sldMkLst>
          <pc:docMk/>
          <pc:sldMk cId="248891573" sldId="296"/>
        </pc:sldMkLst>
        <pc:spChg chg="add mod">
          <ac:chgData name="Alla" userId="bad96ab6-5253-4430-8be5-67af7205d973" providerId="ADAL" clId="{72046A0E-42C4-41E1-9874-64031BCD9B0A}" dt="2021-08-05T01:52:23.515" v="505"/>
          <ac:spMkLst>
            <pc:docMk/>
            <pc:sldMk cId="248891573" sldId="296"/>
            <ac:spMk id="5" creationId="{B3D9AF86-D0DA-42AB-8F6A-5B64015914F3}"/>
          </ac:spMkLst>
        </pc:spChg>
        <pc:spChg chg="del">
          <ac:chgData name="Alla" userId="bad96ab6-5253-4430-8be5-67af7205d973" providerId="ADAL" clId="{72046A0E-42C4-41E1-9874-64031BCD9B0A}" dt="2021-08-05T01:52:23.246" v="504" actId="478"/>
          <ac:spMkLst>
            <pc:docMk/>
            <pc:sldMk cId="248891573" sldId="296"/>
            <ac:spMk id="6" creationId="{7AB66DCD-50E2-45CD-9BAB-225973B3D205}"/>
          </ac:spMkLst>
        </pc:spChg>
        <pc:spChg chg="mod">
          <ac:chgData name="Alla" userId="bad96ab6-5253-4430-8be5-67af7205d973" providerId="ADAL" clId="{72046A0E-42C4-41E1-9874-64031BCD9B0A}" dt="2021-08-05T00:48:07.536" v="235" actId="20577"/>
          <ac:spMkLst>
            <pc:docMk/>
            <pc:sldMk cId="248891573" sldId="296"/>
            <ac:spMk id="103" creationId="{00000000-0000-0000-0000-000000000000}"/>
          </ac:spMkLst>
        </pc:spChg>
        <pc:picChg chg="del">
          <ac:chgData name="Alla" userId="bad96ab6-5253-4430-8be5-67af7205d973" providerId="ADAL" clId="{72046A0E-42C4-41E1-9874-64031BCD9B0A}" dt="2021-08-05T00:51:39.709" v="266" actId="478"/>
          <ac:picMkLst>
            <pc:docMk/>
            <pc:sldMk cId="248891573" sldId="296"/>
            <ac:picMk id="3" creationId="{314A3398-4E05-4D64-8949-C063490FB914}"/>
          </ac:picMkLst>
        </pc:picChg>
        <pc:picChg chg="add mod">
          <ac:chgData name="Alla" userId="bad96ab6-5253-4430-8be5-67af7205d973" providerId="ADAL" clId="{72046A0E-42C4-41E1-9874-64031BCD9B0A}" dt="2021-08-05T00:51:42.131" v="267" actId="1076"/>
          <ac:picMkLst>
            <pc:docMk/>
            <pc:sldMk cId="248891573" sldId="296"/>
            <ac:picMk id="4" creationId="{1863B37D-540F-4D25-BAE0-AC26C856440B}"/>
          </ac:picMkLst>
        </pc:picChg>
      </pc:sldChg>
      <pc:sldChg chg="add del">
        <pc:chgData name="Alla" userId="bad96ab6-5253-4430-8be5-67af7205d973" providerId="ADAL" clId="{72046A0E-42C4-41E1-9874-64031BCD9B0A}" dt="2021-08-05T01:53:59.938" v="516" actId="47"/>
        <pc:sldMkLst>
          <pc:docMk/>
          <pc:sldMk cId="706103268" sldId="297"/>
        </pc:sldMkLst>
      </pc:sldChg>
      <pc:sldChg chg="addSp delSp modSp add mod ord">
        <pc:chgData name="Alla" userId="bad96ab6-5253-4430-8be5-67af7205d973" providerId="ADAL" clId="{72046A0E-42C4-41E1-9874-64031BCD9B0A}" dt="2021-08-05T01:52:29.293" v="507"/>
        <pc:sldMkLst>
          <pc:docMk/>
          <pc:sldMk cId="3584622799" sldId="298"/>
        </pc:sldMkLst>
        <pc:spChg chg="add mod">
          <ac:chgData name="Alla" userId="bad96ab6-5253-4430-8be5-67af7205d973" providerId="ADAL" clId="{72046A0E-42C4-41E1-9874-64031BCD9B0A}" dt="2021-08-05T01:52:29.293" v="507"/>
          <ac:spMkLst>
            <pc:docMk/>
            <pc:sldMk cId="3584622799" sldId="298"/>
            <ac:spMk id="5" creationId="{54243CEF-7746-4563-9716-704C2806D817}"/>
          </ac:spMkLst>
        </pc:spChg>
        <pc:spChg chg="del">
          <ac:chgData name="Alla" userId="bad96ab6-5253-4430-8be5-67af7205d973" providerId="ADAL" clId="{72046A0E-42C4-41E1-9874-64031BCD9B0A}" dt="2021-08-05T01:52:28.761" v="506" actId="478"/>
          <ac:spMkLst>
            <pc:docMk/>
            <pc:sldMk cId="3584622799" sldId="298"/>
            <ac:spMk id="6" creationId="{7AB66DCD-50E2-45CD-9BAB-225973B3D205}"/>
          </ac:spMkLst>
        </pc:spChg>
        <pc:spChg chg="mod">
          <ac:chgData name="Alla" userId="bad96ab6-5253-4430-8be5-67af7205d973" providerId="ADAL" clId="{72046A0E-42C4-41E1-9874-64031BCD9B0A}" dt="2021-08-05T00:49:00.278" v="252" actId="20577"/>
          <ac:spMkLst>
            <pc:docMk/>
            <pc:sldMk cId="3584622799" sldId="298"/>
            <ac:spMk id="103" creationId="{00000000-0000-0000-0000-000000000000}"/>
          </ac:spMkLst>
        </pc:spChg>
        <pc:picChg chg="del">
          <ac:chgData name="Alla" userId="bad96ab6-5253-4430-8be5-67af7205d973" providerId="ADAL" clId="{72046A0E-42C4-41E1-9874-64031BCD9B0A}" dt="2021-08-05T00:50:53.683" v="259" actId="478"/>
          <ac:picMkLst>
            <pc:docMk/>
            <pc:sldMk cId="3584622799" sldId="298"/>
            <ac:picMk id="3" creationId="{314A3398-4E05-4D64-8949-C063490FB914}"/>
          </ac:picMkLst>
        </pc:picChg>
        <pc:picChg chg="add mod">
          <ac:chgData name="Alla" userId="bad96ab6-5253-4430-8be5-67af7205d973" providerId="ADAL" clId="{72046A0E-42C4-41E1-9874-64031BCD9B0A}" dt="2021-08-05T00:50:56.823" v="260" actId="1076"/>
          <ac:picMkLst>
            <pc:docMk/>
            <pc:sldMk cId="3584622799" sldId="298"/>
            <ac:picMk id="4" creationId="{F8247301-6AC6-4D7F-854C-B13B7CD725E3}"/>
          </ac:picMkLst>
        </pc:picChg>
      </pc:sldChg>
      <pc:sldChg chg="addSp delSp modSp add del mod modAnim">
        <pc:chgData name="Alla" userId="bad96ab6-5253-4430-8be5-67af7205d973" providerId="ADAL" clId="{72046A0E-42C4-41E1-9874-64031BCD9B0A}" dt="2021-08-05T01:32:11.349" v="321" actId="2696"/>
        <pc:sldMkLst>
          <pc:docMk/>
          <pc:sldMk cId="838548152" sldId="299"/>
        </pc:sldMkLst>
        <pc:spChg chg="del">
          <ac:chgData name="Alla" userId="bad96ab6-5253-4430-8be5-67af7205d973" providerId="ADAL" clId="{72046A0E-42C4-41E1-9874-64031BCD9B0A}" dt="2021-08-05T01:26:31.853" v="272" actId="12084"/>
          <ac:spMkLst>
            <pc:docMk/>
            <pc:sldMk cId="838548152" sldId="299"/>
            <ac:spMk id="7" creationId="{65D9CB24-9395-4D33-9C12-C01A3C65BD90}"/>
          </ac:spMkLst>
        </pc:spChg>
        <pc:graphicFrameChg chg="add mod modGraphic">
          <ac:chgData name="Alla" userId="bad96ab6-5253-4430-8be5-67af7205d973" providerId="ADAL" clId="{72046A0E-42C4-41E1-9874-64031BCD9B0A}" dt="2021-08-05T01:26:41.111" v="274" actId="207"/>
          <ac:graphicFrameMkLst>
            <pc:docMk/>
            <pc:sldMk cId="838548152" sldId="299"/>
            <ac:graphicFrameMk id="2" creationId="{448BDFC0-AA01-40A7-87DC-23308ECF1EE8}"/>
          </ac:graphicFrameMkLst>
        </pc:graphicFrameChg>
        <pc:picChg chg="add del mod">
          <ac:chgData name="Alla" userId="bad96ab6-5253-4430-8be5-67af7205d973" providerId="ADAL" clId="{72046A0E-42C4-41E1-9874-64031BCD9B0A}" dt="2021-08-05T01:31:35.501" v="319"/>
          <ac:picMkLst>
            <pc:docMk/>
            <pc:sldMk cId="838548152" sldId="299"/>
            <ac:picMk id="8" creationId="{66620B39-F6AE-4E10-9022-2AAA3C537521}"/>
          </ac:picMkLst>
        </pc:picChg>
      </pc:sldChg>
      <pc:sldChg chg="addSp delSp modSp add mod">
        <pc:chgData name="Alla" userId="bad96ab6-5253-4430-8be5-67af7205d973" providerId="ADAL" clId="{72046A0E-42C4-41E1-9874-64031BCD9B0A}" dt="2021-08-05T01:58:28.342" v="564" actId="14100"/>
        <pc:sldMkLst>
          <pc:docMk/>
          <pc:sldMk cId="3800490007" sldId="299"/>
        </pc:sldMkLst>
        <pc:spChg chg="mod">
          <ac:chgData name="Alla" userId="bad96ab6-5253-4430-8be5-67af7205d973" providerId="ADAL" clId="{72046A0E-42C4-41E1-9874-64031BCD9B0A}" dt="2021-08-05T01:33:35.401" v="340"/>
          <ac:spMkLst>
            <pc:docMk/>
            <pc:sldMk cId="3800490007" sldId="299"/>
            <ac:spMk id="4" creationId="{6595DAE1-BD00-422A-93BC-25DEC76B37FE}"/>
          </ac:spMkLst>
        </pc:spChg>
        <pc:spChg chg="del">
          <ac:chgData name="Alla" userId="bad96ab6-5253-4430-8be5-67af7205d973" providerId="ADAL" clId="{72046A0E-42C4-41E1-9874-64031BCD9B0A}" dt="2021-08-05T01:38:27.309" v="399" actId="478"/>
          <ac:spMkLst>
            <pc:docMk/>
            <pc:sldMk cId="3800490007" sldId="299"/>
            <ac:spMk id="6" creationId="{5DFEBE13-8845-43A9-BB27-20ABE2DFDEF2}"/>
          </ac:spMkLst>
        </pc:spChg>
        <pc:spChg chg="mod">
          <ac:chgData name="Alla" userId="bad96ab6-5253-4430-8be5-67af7205d973" providerId="ADAL" clId="{72046A0E-42C4-41E1-9874-64031BCD9B0A}" dt="2021-08-05T01:42:41.025" v="461" actId="207"/>
          <ac:spMkLst>
            <pc:docMk/>
            <pc:sldMk cId="3800490007" sldId="299"/>
            <ac:spMk id="7" creationId="{63D29866-209A-43A5-9071-3A46EA2B2DD7}"/>
          </ac:spMkLst>
        </pc:spChg>
        <pc:spChg chg="add del">
          <ac:chgData name="Alla" userId="bad96ab6-5253-4430-8be5-67af7205d973" providerId="ADAL" clId="{72046A0E-42C4-41E1-9874-64031BCD9B0A}" dt="2021-08-05T01:41:15.646" v="442" actId="478"/>
          <ac:spMkLst>
            <pc:docMk/>
            <pc:sldMk cId="3800490007" sldId="299"/>
            <ac:spMk id="8" creationId="{9CD0485B-20C8-415D-A246-2131F069E15D}"/>
          </ac:spMkLst>
        </pc:spChg>
        <pc:spChg chg="del">
          <ac:chgData name="Alla" userId="bad96ab6-5253-4430-8be5-67af7205d973" providerId="ADAL" clId="{72046A0E-42C4-41E1-9874-64031BCD9B0A}" dt="2021-08-05T01:33:50.512" v="344" actId="478"/>
          <ac:spMkLst>
            <pc:docMk/>
            <pc:sldMk cId="3800490007" sldId="299"/>
            <ac:spMk id="9" creationId="{EA23F944-0B0E-4FAE-97A1-EB13E6BB620D}"/>
          </ac:spMkLst>
        </pc:spChg>
        <pc:spChg chg="del">
          <ac:chgData name="Alla" userId="bad96ab6-5253-4430-8be5-67af7205d973" providerId="ADAL" clId="{72046A0E-42C4-41E1-9874-64031BCD9B0A}" dt="2021-08-05T01:33:52.944" v="345" actId="478"/>
          <ac:spMkLst>
            <pc:docMk/>
            <pc:sldMk cId="3800490007" sldId="299"/>
            <ac:spMk id="10" creationId="{D28235E5-7F97-40B4-BA0E-993E130BB6F6}"/>
          </ac:spMkLst>
        </pc:spChg>
        <pc:spChg chg="mod">
          <ac:chgData name="Alla" userId="bad96ab6-5253-4430-8be5-67af7205d973" providerId="ADAL" clId="{72046A0E-42C4-41E1-9874-64031BCD9B0A}" dt="2021-08-05T01:58:28.342" v="564" actId="14100"/>
          <ac:spMkLst>
            <pc:docMk/>
            <pc:sldMk cId="3800490007" sldId="299"/>
            <ac:spMk id="11" creationId="{ADEA6942-038C-4D01-A52B-646AA403BC48}"/>
          </ac:spMkLst>
        </pc:spChg>
        <pc:spChg chg="add del mod">
          <ac:chgData name="Alla" userId="bad96ab6-5253-4430-8be5-67af7205d973" providerId="ADAL" clId="{72046A0E-42C4-41E1-9874-64031BCD9B0A}" dt="2021-08-05T01:37:51.603" v="384" actId="478"/>
          <ac:spMkLst>
            <pc:docMk/>
            <pc:sldMk cId="3800490007" sldId="299"/>
            <ac:spMk id="16" creationId="{40290BC7-01D3-4A2E-82D5-55DCFBA0F809}"/>
          </ac:spMkLst>
        </pc:spChg>
        <pc:spChg chg="add mod">
          <ac:chgData name="Alla" userId="bad96ab6-5253-4430-8be5-67af7205d973" providerId="ADAL" clId="{72046A0E-42C4-41E1-9874-64031BCD9B0A}" dt="2021-08-05T01:57:58.067" v="562" actId="1076"/>
          <ac:spMkLst>
            <pc:docMk/>
            <pc:sldMk cId="3800490007" sldId="299"/>
            <ac:spMk id="17" creationId="{19E2EAD0-9AEC-4DAB-9C51-24ED5AEAC81B}"/>
          </ac:spMkLst>
        </pc:spChg>
        <pc:spChg chg="add mod">
          <ac:chgData name="Alla" userId="bad96ab6-5253-4430-8be5-67af7205d973" providerId="ADAL" clId="{72046A0E-42C4-41E1-9874-64031BCD9B0A}" dt="2021-08-05T01:57:58.067" v="562" actId="1076"/>
          <ac:spMkLst>
            <pc:docMk/>
            <pc:sldMk cId="3800490007" sldId="299"/>
            <ac:spMk id="19" creationId="{4D12C330-8477-4D76-89B9-757F5E915944}"/>
          </ac:spMkLst>
        </pc:spChg>
        <pc:grpChg chg="mod">
          <ac:chgData name="Alla" userId="bad96ab6-5253-4430-8be5-67af7205d973" providerId="ADAL" clId="{72046A0E-42C4-41E1-9874-64031BCD9B0A}" dt="2021-08-05T01:57:58.067" v="562" actId="1076"/>
          <ac:grpSpMkLst>
            <pc:docMk/>
            <pc:sldMk cId="3800490007" sldId="299"/>
            <ac:grpSpMk id="14" creationId="{FDE4A548-3EAD-4712-AB56-03DD88BB7FFE}"/>
          </ac:grpSpMkLst>
        </pc:grpChg>
        <pc:picChg chg="add mod ord">
          <ac:chgData name="Alla" userId="bad96ab6-5253-4430-8be5-67af7205d973" providerId="ADAL" clId="{72046A0E-42C4-41E1-9874-64031BCD9B0A}" dt="2021-08-05T01:57:58.067" v="562" actId="1076"/>
          <ac:picMkLst>
            <pc:docMk/>
            <pc:sldMk cId="3800490007" sldId="299"/>
            <ac:picMk id="3" creationId="{11CD1A23-4F24-4681-809D-0594CD279584}"/>
          </ac:picMkLst>
        </pc:picChg>
        <pc:picChg chg="add del mod ord">
          <ac:chgData name="Alla" userId="bad96ab6-5253-4430-8be5-67af7205d973" providerId="ADAL" clId="{72046A0E-42C4-41E1-9874-64031BCD9B0A}" dt="2021-08-05T01:57:58.067" v="562" actId="1076"/>
          <ac:picMkLst>
            <pc:docMk/>
            <pc:sldMk cId="3800490007" sldId="299"/>
            <ac:picMk id="15" creationId="{97EC1AA4-BE48-4A11-985B-AF2F0854094E}"/>
          </ac:picMkLst>
        </pc:picChg>
      </pc:sldChg>
      <pc:sldChg chg="modSp add mod">
        <pc:chgData name="Alla" userId="bad96ab6-5253-4430-8be5-67af7205d973" providerId="ADAL" clId="{72046A0E-42C4-41E1-9874-64031BCD9B0A}" dt="2021-08-05T01:59:58.757" v="574" actId="207"/>
        <pc:sldMkLst>
          <pc:docMk/>
          <pc:sldMk cId="2811086436" sldId="300"/>
        </pc:sldMkLst>
        <pc:spChg chg="mod">
          <ac:chgData name="Alla" userId="bad96ab6-5253-4430-8be5-67af7205d973" providerId="ADAL" clId="{72046A0E-42C4-41E1-9874-64031BCD9B0A}" dt="2021-08-05T01:52:58.452" v="509"/>
          <ac:spMkLst>
            <pc:docMk/>
            <pc:sldMk cId="2811086436" sldId="300"/>
            <ac:spMk id="103" creationId="{00000000-0000-0000-0000-000000000000}"/>
          </ac:spMkLst>
        </pc:spChg>
        <pc:graphicFrameChg chg="mod modGraphic">
          <ac:chgData name="Alla" userId="bad96ab6-5253-4430-8be5-67af7205d973" providerId="ADAL" clId="{72046A0E-42C4-41E1-9874-64031BCD9B0A}" dt="2021-08-05T01:59:58.757" v="574" actId="207"/>
          <ac:graphicFrameMkLst>
            <pc:docMk/>
            <pc:sldMk cId="2811086436" sldId="300"/>
            <ac:graphicFrameMk id="9" creationId="{B7BD356F-4704-4455-9F99-510EA0DCFBA3}"/>
          </ac:graphicFrameMkLst>
        </pc:graphicFrameChg>
      </pc:sldChg>
      <pc:sldChg chg="modSp add">
        <pc:chgData name="Alla" userId="bad96ab6-5253-4430-8be5-67af7205d973" providerId="ADAL" clId="{72046A0E-42C4-41E1-9874-64031BCD9B0A}" dt="2021-08-05T01:56:16.030" v="539"/>
        <pc:sldMkLst>
          <pc:docMk/>
          <pc:sldMk cId="1888829879" sldId="301"/>
        </pc:sldMkLst>
        <pc:graphicFrameChg chg="mod">
          <ac:chgData name="Alla" userId="bad96ab6-5253-4430-8be5-67af7205d973" providerId="ADAL" clId="{72046A0E-42C4-41E1-9874-64031BCD9B0A}" dt="2021-08-05T01:56:16.030" v="539"/>
          <ac:graphicFrameMkLst>
            <pc:docMk/>
            <pc:sldMk cId="1888829879" sldId="301"/>
            <ac:graphicFrameMk id="9" creationId="{B7BD356F-4704-4455-9F99-510EA0DCFBA3}"/>
          </ac:graphicFrameMkLst>
        </pc:graphicFrameChg>
      </pc:sldChg>
      <pc:sldMasterChg chg="del delSldLayout">
        <pc:chgData name="Alla" userId="bad96ab6-5253-4430-8be5-67af7205d973" providerId="ADAL" clId="{72046A0E-42C4-41E1-9874-64031BCD9B0A}" dt="2021-08-05T00:43:50.526" v="92" actId="47"/>
        <pc:sldMasterMkLst>
          <pc:docMk/>
          <pc:sldMasterMk cId="3883987501" sldId="2147483673"/>
        </pc:sldMasterMkLst>
        <pc:sldLayoutChg chg="del">
          <pc:chgData name="Alla" userId="bad96ab6-5253-4430-8be5-67af7205d973" providerId="ADAL" clId="{72046A0E-42C4-41E1-9874-64031BCD9B0A}" dt="2021-08-05T00:43:48.039" v="91" actId="47"/>
          <pc:sldLayoutMkLst>
            <pc:docMk/>
            <pc:sldMasterMk cId="3883987501" sldId="2147483673"/>
            <pc:sldLayoutMk cId="1099761868" sldId="2147483674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3866979002" sldId="2147483675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1966695012" sldId="2147483676"/>
          </pc:sldLayoutMkLst>
        </pc:sldLayoutChg>
        <pc:sldLayoutChg chg="del">
          <pc:chgData name="Alla" userId="bad96ab6-5253-4430-8be5-67af7205d973" providerId="ADAL" clId="{72046A0E-42C4-41E1-9874-64031BCD9B0A}" dt="2021-08-05T00:43:48.039" v="91" actId="47"/>
          <pc:sldLayoutMkLst>
            <pc:docMk/>
            <pc:sldMasterMk cId="3883987501" sldId="2147483673"/>
            <pc:sldLayoutMk cId="3532829633" sldId="2147483677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3762670299" sldId="2147483678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3387578375" sldId="2147483679"/>
          </pc:sldLayoutMkLst>
        </pc:sldLayoutChg>
        <pc:sldLayoutChg chg="del">
          <pc:chgData name="Alla" userId="bad96ab6-5253-4430-8be5-67af7205d973" providerId="ADAL" clId="{72046A0E-42C4-41E1-9874-64031BCD9B0A}" dt="2021-08-05T00:43:48.039" v="91" actId="47"/>
          <pc:sldLayoutMkLst>
            <pc:docMk/>
            <pc:sldMasterMk cId="3883987501" sldId="2147483673"/>
            <pc:sldLayoutMk cId="2452702638" sldId="2147483680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4272420194" sldId="2147483681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3398475108" sldId="2147483682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1005361723" sldId="2147483683"/>
          </pc:sldLayoutMkLst>
        </pc:sldLayoutChg>
        <pc:sldLayoutChg chg="del">
          <pc:chgData name="Alla" userId="bad96ab6-5253-4430-8be5-67af7205d973" providerId="ADAL" clId="{72046A0E-42C4-41E1-9874-64031BCD9B0A}" dt="2021-08-05T00:43:50.526" v="92" actId="47"/>
          <pc:sldLayoutMkLst>
            <pc:docMk/>
            <pc:sldMasterMk cId="3883987501" sldId="2147483673"/>
            <pc:sldLayoutMk cId="2163953211" sldId="2147483684"/>
          </pc:sldLayoutMkLst>
        </pc:sldLayoutChg>
      </pc:sldMasterChg>
      <pc:sldMasterChg chg="del delSldLayout">
        <pc:chgData name="Alla" userId="bad96ab6-5253-4430-8be5-67af7205d973" providerId="ADAL" clId="{72046A0E-42C4-41E1-9874-64031BCD9B0A}" dt="2021-08-05T00:49:23.346" v="253" actId="47"/>
        <pc:sldMasterMkLst>
          <pc:docMk/>
          <pc:sldMasterMk cId="3769586780" sldId="2147483685"/>
        </pc:sldMasterMkLst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1692996957" sldId="2147483686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3033800862" sldId="2147483687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3638627691" sldId="2147483689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2720169049" sldId="2147483690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1130598112" sldId="2147483691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2995048736" sldId="2147483692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145877366" sldId="2147483693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2006076265" sldId="2147483694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1871922522" sldId="2147483695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3729541110" sldId="2147483696"/>
          </pc:sldLayoutMkLst>
        </pc:sldLayoutChg>
        <pc:sldLayoutChg chg="del">
          <pc:chgData name="Alla" userId="bad96ab6-5253-4430-8be5-67af7205d973" providerId="ADAL" clId="{72046A0E-42C4-41E1-9874-64031BCD9B0A}" dt="2021-08-05T00:49:23.346" v="253" actId="47"/>
          <pc:sldLayoutMkLst>
            <pc:docMk/>
            <pc:sldMasterMk cId="3769586780" sldId="2147483685"/>
            <pc:sldLayoutMk cId="3332112935" sldId="2147483697"/>
          </pc:sldLayoutMkLst>
        </pc:sldLayoutChg>
      </pc:sldMasterChg>
    </pc:docChg>
  </pc:docChgLst>
  <pc:docChgLst>
    <pc:chgData name="Alla" userId="bad96ab6-5253-4430-8be5-67af7205d973" providerId="ADAL" clId="{9E95AB59-A5F9-46E6-9825-2916DB99E71F}"/>
    <pc:docChg chg="undo redo custSel addSld delSld modSld sldOrd">
      <pc:chgData name="Alla" userId="bad96ab6-5253-4430-8be5-67af7205d973" providerId="ADAL" clId="{9E95AB59-A5F9-46E6-9825-2916DB99E71F}" dt="2021-08-01T00:10:38.818" v="1218" actId="20577"/>
      <pc:docMkLst>
        <pc:docMk/>
      </pc:docMkLst>
      <pc:sldChg chg="addSp delSp modSp mod modNotes">
        <pc:chgData name="Alla" userId="bad96ab6-5253-4430-8be5-67af7205d973" providerId="ADAL" clId="{9E95AB59-A5F9-46E6-9825-2916DB99E71F}" dt="2021-07-31T22:55:19.009" v="82" actId="1076"/>
        <pc:sldMkLst>
          <pc:docMk/>
          <pc:sldMk cId="0" sldId="256"/>
        </pc:sldMkLst>
        <pc:spChg chg="add del mod">
          <ac:chgData name="Alla" userId="bad96ab6-5253-4430-8be5-67af7205d973" providerId="ADAL" clId="{9E95AB59-A5F9-46E6-9825-2916DB99E71F}" dt="2021-07-31T22:54:30.382" v="77" actId="478"/>
          <ac:spMkLst>
            <pc:docMk/>
            <pc:sldMk cId="0" sldId="256"/>
            <ac:spMk id="3" creationId="{2559CBF8-00F1-4E13-BFD7-43A37D038084}"/>
          </ac:spMkLst>
        </pc:spChg>
        <pc:spChg chg="add mod">
          <ac:chgData name="Alla" userId="bad96ab6-5253-4430-8be5-67af7205d973" providerId="ADAL" clId="{9E95AB59-A5F9-46E6-9825-2916DB99E71F}" dt="2021-07-31T22:55:19.009" v="82" actId="1076"/>
          <ac:spMkLst>
            <pc:docMk/>
            <pc:sldMk cId="0" sldId="256"/>
            <ac:spMk id="4" creationId="{1AC9C0D0-1532-4916-88D3-C423978B3C7A}"/>
          </ac:spMkLst>
        </pc:spChg>
        <pc:spChg chg="mod">
          <ac:chgData name="Alla" userId="bad96ab6-5253-4430-8be5-67af7205d973" providerId="ADAL" clId="{9E95AB59-A5F9-46E6-9825-2916DB99E71F}" dt="2021-07-31T22:52:42.373" v="38" actId="20577"/>
          <ac:spMkLst>
            <pc:docMk/>
            <pc:sldMk cId="0" sldId="256"/>
            <ac:spMk id="59" creationId="{00000000-0000-0000-0000-000000000000}"/>
          </ac:spMkLst>
        </pc:spChg>
        <pc:spChg chg="del mod">
          <ac:chgData name="Alla" userId="bad96ab6-5253-4430-8be5-67af7205d973" providerId="ADAL" clId="{9E95AB59-A5F9-46E6-9825-2916DB99E71F}" dt="2021-07-31T22:54:26.970" v="75" actId="478"/>
          <ac:spMkLst>
            <pc:docMk/>
            <pc:sldMk cId="0" sldId="256"/>
            <ac:spMk id="60" creationId="{00000000-0000-0000-0000-000000000000}"/>
          </ac:spMkLst>
        </pc:spChg>
      </pc:sldChg>
      <pc:sldChg chg="modSp mod modNotes">
        <pc:chgData name="Alla" userId="bad96ab6-5253-4430-8be5-67af7205d973" providerId="ADAL" clId="{9E95AB59-A5F9-46E6-9825-2916DB99E71F}" dt="2021-07-31T23:17:24.591" v="455" actId="403"/>
        <pc:sldMkLst>
          <pc:docMk/>
          <pc:sldMk cId="0" sldId="257"/>
        </pc:sldMkLst>
        <pc:spChg chg="mod">
          <ac:chgData name="Alla" userId="bad96ab6-5253-4430-8be5-67af7205d973" providerId="ADAL" clId="{9E95AB59-A5F9-46E6-9825-2916DB99E71F}" dt="2021-07-31T22:51:58.873" v="0"/>
          <ac:spMkLst>
            <pc:docMk/>
            <pc:sldMk cId="0" sldId="257"/>
            <ac:spMk id="65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17:24.591" v="455" actId="403"/>
          <ac:spMkLst>
            <pc:docMk/>
            <pc:sldMk cId="0" sldId="257"/>
            <ac:spMk id="66" creationId="{00000000-0000-0000-0000-000000000000}"/>
          </ac:spMkLst>
        </pc:spChg>
      </pc:sldChg>
      <pc:sldChg chg="addSp modSp mod modNotes">
        <pc:chgData name="Alla" userId="bad96ab6-5253-4430-8be5-67af7205d973" providerId="ADAL" clId="{9E95AB59-A5F9-46E6-9825-2916DB99E71F}" dt="2021-07-31T23:11:36.928" v="419" actId="27636"/>
        <pc:sldMkLst>
          <pc:docMk/>
          <pc:sldMk cId="0" sldId="258"/>
        </pc:sldMkLst>
        <pc:spChg chg="add mod">
          <ac:chgData name="Alla" userId="bad96ab6-5253-4430-8be5-67af7205d973" providerId="ADAL" clId="{9E95AB59-A5F9-46E6-9825-2916DB99E71F}" dt="2021-07-31T23:11:31.033" v="417"/>
          <ac:spMkLst>
            <pc:docMk/>
            <pc:sldMk cId="0" sldId="258"/>
            <ac:spMk id="4" creationId="{E8F7790F-7593-4CC2-AB48-89381638CCB9}"/>
          </ac:spMkLst>
        </pc:spChg>
        <pc:spChg chg="mod">
          <ac:chgData name="Alla" userId="bad96ab6-5253-4430-8be5-67af7205d973" providerId="ADAL" clId="{9E95AB59-A5F9-46E6-9825-2916DB99E71F}" dt="2021-07-31T22:51:58.873" v="0"/>
          <ac:spMkLst>
            <pc:docMk/>
            <pc:sldMk cId="0" sldId="258"/>
            <ac:spMk id="75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11:36.928" v="419" actId="27636"/>
          <ac:spMkLst>
            <pc:docMk/>
            <pc:sldMk cId="0" sldId="258"/>
            <ac:spMk id="76" creationId="{00000000-0000-0000-0000-000000000000}"/>
          </ac:spMkLst>
        </pc:spChg>
      </pc:sldChg>
      <pc:sldChg chg="addSp modSp mod modAnim modNotes">
        <pc:chgData name="Alla" userId="bad96ab6-5253-4430-8be5-67af7205d973" providerId="ADAL" clId="{9E95AB59-A5F9-46E6-9825-2916DB99E71F}" dt="2021-07-31T23:12:34.981" v="435" actId="27636"/>
        <pc:sldMkLst>
          <pc:docMk/>
          <pc:sldMk cId="0" sldId="259"/>
        </pc:sldMkLst>
        <pc:spChg chg="add mod">
          <ac:chgData name="Alla" userId="bad96ab6-5253-4430-8be5-67af7205d973" providerId="ADAL" clId="{9E95AB59-A5F9-46E6-9825-2916DB99E71F}" dt="2021-07-31T23:11:43.305" v="420"/>
          <ac:spMkLst>
            <pc:docMk/>
            <pc:sldMk cId="0" sldId="259"/>
            <ac:spMk id="4" creationId="{EC6E11FE-439C-4DC4-BFB1-BB8AD65132EE}"/>
          </ac:spMkLst>
        </pc:spChg>
        <pc:spChg chg="mod">
          <ac:chgData name="Alla" userId="bad96ab6-5253-4430-8be5-67af7205d973" providerId="ADAL" clId="{9E95AB59-A5F9-46E6-9825-2916DB99E71F}" dt="2021-07-31T23:11:48.581" v="421" actId="207"/>
          <ac:spMkLst>
            <pc:docMk/>
            <pc:sldMk cId="0" sldId="259"/>
            <ac:spMk id="81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12:34.981" v="435" actId="27636"/>
          <ac:spMkLst>
            <pc:docMk/>
            <pc:sldMk cId="0" sldId="259"/>
            <ac:spMk id="82" creationId="{00000000-0000-0000-0000-000000000000}"/>
          </ac:spMkLst>
        </pc:spChg>
      </pc:sldChg>
      <pc:sldChg chg="addSp modSp mod modAnim modNotes">
        <pc:chgData name="Alla" userId="bad96ab6-5253-4430-8be5-67af7205d973" providerId="ADAL" clId="{9E95AB59-A5F9-46E6-9825-2916DB99E71F}" dt="2021-07-31T23:14:07.613" v="450" actId="255"/>
        <pc:sldMkLst>
          <pc:docMk/>
          <pc:sldMk cId="0" sldId="260"/>
        </pc:sldMkLst>
        <pc:spChg chg="add mod">
          <ac:chgData name="Alla" userId="bad96ab6-5253-4430-8be5-67af7205d973" providerId="ADAL" clId="{9E95AB59-A5F9-46E6-9825-2916DB99E71F}" dt="2021-07-31T23:12:44.903" v="436"/>
          <ac:spMkLst>
            <pc:docMk/>
            <pc:sldMk cId="0" sldId="260"/>
            <ac:spMk id="5" creationId="{BA96387F-3A14-4B57-8FAD-8E0E051AC2F7}"/>
          </ac:spMkLst>
        </pc:spChg>
        <pc:spChg chg="mod">
          <ac:chgData name="Alla" userId="bad96ab6-5253-4430-8be5-67af7205d973" providerId="ADAL" clId="{9E95AB59-A5F9-46E6-9825-2916DB99E71F}" dt="2021-07-31T22:51:58.873" v="0"/>
          <ac:spMkLst>
            <pc:docMk/>
            <pc:sldMk cId="0" sldId="260"/>
            <ac:spMk id="87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14:07.613" v="450" actId="255"/>
          <ac:spMkLst>
            <pc:docMk/>
            <pc:sldMk cId="0" sldId="260"/>
            <ac:spMk id="88" creationId="{00000000-0000-0000-0000-000000000000}"/>
          </ac:spMkLst>
        </pc:spChg>
        <pc:picChg chg="mod">
          <ac:chgData name="Alla" userId="bad96ab6-5253-4430-8be5-67af7205d973" providerId="ADAL" clId="{9E95AB59-A5F9-46E6-9825-2916DB99E71F}" dt="2021-07-31T23:13:36.873" v="445" actId="14100"/>
          <ac:picMkLst>
            <pc:docMk/>
            <pc:sldMk cId="0" sldId="260"/>
            <ac:picMk id="89" creationId="{00000000-0000-0000-0000-000000000000}"/>
          </ac:picMkLst>
        </pc:picChg>
      </pc:sldChg>
      <pc:sldChg chg="addSp modSp mod modNotes">
        <pc:chgData name="Alla" userId="bad96ab6-5253-4430-8be5-67af7205d973" providerId="ADAL" clId="{9E95AB59-A5F9-46E6-9825-2916DB99E71F}" dt="2021-07-31T23:21:19.332" v="487" actId="14100"/>
        <pc:sldMkLst>
          <pc:docMk/>
          <pc:sldMk cId="0" sldId="261"/>
        </pc:sldMkLst>
        <pc:spChg chg="add mod">
          <ac:chgData name="Alla" userId="bad96ab6-5253-4430-8be5-67af7205d973" providerId="ADAL" clId="{9E95AB59-A5F9-46E6-9825-2916DB99E71F}" dt="2021-07-31T23:19:16.474" v="473"/>
          <ac:spMkLst>
            <pc:docMk/>
            <pc:sldMk cId="0" sldId="261"/>
            <ac:spMk id="4" creationId="{A509BF0B-6CFB-47B2-A5AC-CD0778EB9A5C}"/>
          </ac:spMkLst>
        </pc:spChg>
        <pc:spChg chg="mod">
          <ac:chgData name="Alla" userId="bad96ab6-5253-4430-8be5-67af7205d973" providerId="ADAL" clId="{9E95AB59-A5F9-46E6-9825-2916DB99E71F}" dt="2021-07-31T22:51:58.873" v="0"/>
          <ac:spMkLst>
            <pc:docMk/>
            <pc:sldMk cId="0" sldId="261"/>
            <ac:spMk id="94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21:19.332" v="487" actId="14100"/>
          <ac:spMkLst>
            <pc:docMk/>
            <pc:sldMk cId="0" sldId="261"/>
            <ac:spMk id="95" creationId="{00000000-0000-0000-0000-000000000000}"/>
          </ac:spMkLst>
        </pc:spChg>
      </pc:sldChg>
      <pc:sldChg chg="addSp modSp mod modAnim modNotes">
        <pc:chgData name="Alla" userId="bad96ab6-5253-4430-8be5-67af7205d973" providerId="ADAL" clId="{9E95AB59-A5F9-46E6-9825-2916DB99E71F}" dt="2021-07-31T23:19:05.673" v="472" actId="403"/>
        <pc:sldMkLst>
          <pc:docMk/>
          <pc:sldMk cId="0" sldId="262"/>
        </pc:sldMkLst>
        <pc:spChg chg="add mod">
          <ac:chgData name="Alla" userId="bad96ab6-5253-4430-8be5-67af7205d973" providerId="ADAL" clId="{9E95AB59-A5F9-46E6-9825-2916DB99E71F}" dt="2021-07-31T23:18:07.951" v="460"/>
          <ac:spMkLst>
            <pc:docMk/>
            <pc:sldMk cId="0" sldId="262"/>
            <ac:spMk id="4" creationId="{73981C0C-61A0-45C1-BE99-9667FAB63DAA}"/>
          </ac:spMkLst>
        </pc:spChg>
        <pc:spChg chg="mod">
          <ac:chgData name="Alla" userId="bad96ab6-5253-4430-8be5-67af7205d973" providerId="ADAL" clId="{9E95AB59-A5F9-46E6-9825-2916DB99E71F}" dt="2021-07-31T22:51:58.873" v="0"/>
          <ac:spMkLst>
            <pc:docMk/>
            <pc:sldMk cId="0" sldId="262"/>
            <ac:spMk id="100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19:05.673" v="472" actId="403"/>
          <ac:spMkLst>
            <pc:docMk/>
            <pc:sldMk cId="0" sldId="262"/>
            <ac:spMk id="101" creationId="{00000000-0000-0000-0000-000000000000}"/>
          </ac:spMkLst>
        </pc:spChg>
      </pc:sldChg>
      <pc:sldChg chg="addSp modSp mod modNotes">
        <pc:chgData name="Alla" userId="bad96ab6-5253-4430-8be5-67af7205d973" providerId="ADAL" clId="{9E95AB59-A5F9-46E6-9825-2916DB99E71F}" dt="2021-07-31T23:20:57.779" v="485" actId="14100"/>
        <pc:sldMkLst>
          <pc:docMk/>
          <pc:sldMk cId="0" sldId="263"/>
        </pc:sldMkLst>
        <pc:spChg chg="add mod">
          <ac:chgData name="Alla" userId="bad96ab6-5253-4430-8be5-67af7205d973" providerId="ADAL" clId="{9E95AB59-A5F9-46E6-9825-2916DB99E71F}" dt="2021-07-31T23:20:22.372" v="479"/>
          <ac:spMkLst>
            <pc:docMk/>
            <pc:sldMk cId="0" sldId="263"/>
            <ac:spMk id="4" creationId="{9297B0A5-23D1-43ED-94E1-44256727265A}"/>
          </ac:spMkLst>
        </pc:spChg>
        <pc:spChg chg="mod">
          <ac:chgData name="Alla" userId="bad96ab6-5253-4430-8be5-67af7205d973" providerId="ADAL" clId="{9E95AB59-A5F9-46E6-9825-2916DB99E71F}" dt="2021-07-31T22:51:58.873" v="0"/>
          <ac:spMkLst>
            <pc:docMk/>
            <pc:sldMk cId="0" sldId="263"/>
            <ac:spMk id="106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20:57.779" v="485" actId="14100"/>
          <ac:spMkLst>
            <pc:docMk/>
            <pc:sldMk cId="0" sldId="263"/>
            <ac:spMk id="107" creationId="{00000000-0000-0000-0000-000000000000}"/>
          </ac:spMkLst>
        </pc:spChg>
      </pc:sldChg>
      <pc:sldChg chg="addSp modSp mod modNotes">
        <pc:chgData name="Alla" userId="bad96ab6-5253-4430-8be5-67af7205d973" providerId="ADAL" clId="{9E95AB59-A5F9-46E6-9825-2916DB99E71F}" dt="2021-07-31T23:21:47.544" v="495" actId="27636"/>
        <pc:sldMkLst>
          <pc:docMk/>
          <pc:sldMk cId="0" sldId="264"/>
        </pc:sldMkLst>
        <pc:spChg chg="add mod">
          <ac:chgData name="Alla" userId="bad96ab6-5253-4430-8be5-67af7205d973" providerId="ADAL" clId="{9E95AB59-A5F9-46E6-9825-2916DB99E71F}" dt="2021-07-31T23:21:31.749" v="490"/>
          <ac:spMkLst>
            <pc:docMk/>
            <pc:sldMk cId="0" sldId="264"/>
            <ac:spMk id="4" creationId="{C1C3EC94-6764-4B50-8A29-4C419ACA3016}"/>
          </ac:spMkLst>
        </pc:spChg>
        <pc:spChg chg="mod">
          <ac:chgData name="Alla" userId="bad96ab6-5253-4430-8be5-67af7205d973" providerId="ADAL" clId="{9E95AB59-A5F9-46E6-9825-2916DB99E71F}" dt="2021-07-31T22:51:58.873" v="0"/>
          <ac:spMkLst>
            <pc:docMk/>
            <pc:sldMk cId="0" sldId="264"/>
            <ac:spMk id="112" creationId="{00000000-0000-0000-0000-000000000000}"/>
          </ac:spMkLst>
        </pc:spChg>
        <pc:spChg chg="mod">
          <ac:chgData name="Alla" userId="bad96ab6-5253-4430-8be5-67af7205d973" providerId="ADAL" clId="{9E95AB59-A5F9-46E6-9825-2916DB99E71F}" dt="2021-07-31T23:21:47.544" v="495" actId="27636"/>
          <ac:spMkLst>
            <pc:docMk/>
            <pc:sldMk cId="0" sldId="264"/>
            <ac:spMk id="113" creationId="{00000000-0000-0000-0000-000000000000}"/>
          </ac:spMkLst>
        </pc:spChg>
      </pc:sldChg>
      <pc:sldChg chg="addSp delSp modSp add del mod modAnim">
        <pc:chgData name="Alla" userId="bad96ab6-5253-4430-8be5-67af7205d973" providerId="ADAL" clId="{9E95AB59-A5F9-46E6-9825-2916DB99E71F}" dt="2021-07-31T23:52:32.048" v="696"/>
        <pc:sldMkLst>
          <pc:docMk/>
          <pc:sldMk cId="0" sldId="265"/>
        </pc:sldMkLst>
        <pc:spChg chg="add del mod">
          <ac:chgData name="Alla" userId="bad96ab6-5253-4430-8be5-67af7205d973" providerId="ADAL" clId="{9E95AB59-A5F9-46E6-9825-2916DB99E71F}" dt="2021-07-31T23:48:30.642" v="666" actId="478"/>
          <ac:spMkLst>
            <pc:docMk/>
            <pc:sldMk cId="0" sldId="265"/>
            <ac:spMk id="3" creationId="{99877A45-C059-46B1-ACA1-BC0F4A084993}"/>
          </ac:spMkLst>
        </pc:spChg>
        <pc:spChg chg="mod">
          <ac:chgData name="Alla" userId="bad96ab6-5253-4430-8be5-67af7205d973" providerId="ADAL" clId="{9E95AB59-A5F9-46E6-9825-2916DB99E71F}" dt="2021-07-31T22:54:08.301" v="73" actId="20577"/>
          <ac:spMkLst>
            <pc:docMk/>
            <pc:sldMk cId="0" sldId="265"/>
            <ac:spMk id="6" creationId="{6EBF5FC3-C6B5-44AC-AF8E-ECE06637A254}"/>
          </ac:spMkLst>
        </pc:spChg>
        <pc:spChg chg="add mod">
          <ac:chgData name="Alla" userId="bad96ab6-5253-4430-8be5-67af7205d973" providerId="ADAL" clId="{9E95AB59-A5F9-46E6-9825-2916DB99E71F}" dt="2021-07-31T23:50:16.419" v="690" actId="115"/>
          <ac:spMkLst>
            <pc:docMk/>
            <pc:sldMk cId="0" sldId="265"/>
            <ac:spMk id="7" creationId="{65D9CB24-9395-4D33-9C12-C01A3C65BD90}"/>
          </ac:spMkLst>
        </pc:spChg>
        <pc:spChg chg="mod">
          <ac:chgData name="Alla" userId="bad96ab6-5253-4430-8be5-67af7205d973" providerId="ADAL" clId="{9E95AB59-A5F9-46E6-9825-2916DB99E71F}" dt="2021-07-31T22:54:05.315" v="69" actId="20577"/>
          <ac:spMkLst>
            <pc:docMk/>
            <pc:sldMk cId="0" sldId="265"/>
            <ac:spMk id="63" creationId="{00000000-0000-0000-0000-000000000000}"/>
          </ac:spMkLst>
        </pc:spChg>
        <pc:graphicFrameChg chg="del">
          <ac:chgData name="Alla" userId="bad96ab6-5253-4430-8be5-67af7205d973" providerId="ADAL" clId="{9E95AB59-A5F9-46E6-9825-2916DB99E71F}" dt="2021-07-31T23:04:41.612" v="106" actId="11529"/>
          <ac:graphicFrameMkLst>
            <pc:docMk/>
            <pc:sldMk cId="0" sldId="265"/>
            <ac:graphicFrameMk id="2" creationId="{E5B7D7FC-BE1A-42AB-829D-24C8C8BF7386}"/>
          </ac:graphicFrameMkLst>
        </pc:graphicFrameChg>
      </pc:sldChg>
      <pc:sldChg chg="addSp delSp modSp new mod">
        <pc:chgData name="Alla" userId="bad96ab6-5253-4430-8be5-67af7205d973" providerId="ADAL" clId="{9E95AB59-A5F9-46E6-9825-2916DB99E71F}" dt="2021-07-31T23:31:58.997" v="518"/>
        <pc:sldMkLst>
          <pc:docMk/>
          <pc:sldMk cId="365797955" sldId="266"/>
        </pc:sldMkLst>
        <pc:spChg chg="mod">
          <ac:chgData name="Alla" userId="bad96ab6-5253-4430-8be5-67af7205d973" providerId="ADAL" clId="{9E95AB59-A5F9-46E6-9825-2916DB99E71F}" dt="2021-07-31T23:31:57.709" v="516" actId="20577"/>
          <ac:spMkLst>
            <pc:docMk/>
            <pc:sldMk cId="365797955" sldId="266"/>
            <ac:spMk id="2" creationId="{5876BA62-154F-4B71-8D20-63911F62B993}"/>
          </ac:spMkLst>
        </pc:spChg>
        <pc:spChg chg="del">
          <ac:chgData name="Alla" userId="bad96ab6-5253-4430-8be5-67af7205d973" providerId="ADAL" clId="{9E95AB59-A5F9-46E6-9825-2916DB99E71F}" dt="2021-07-31T23:10:37.054" v="412" actId="478"/>
          <ac:spMkLst>
            <pc:docMk/>
            <pc:sldMk cId="365797955" sldId="266"/>
            <ac:spMk id="3" creationId="{A6377CEF-CA9E-49B0-926E-9CB1F2846AB0}"/>
          </ac:spMkLst>
        </pc:spChg>
        <pc:spChg chg="add del mod">
          <ac:chgData name="Alla" userId="bad96ab6-5253-4430-8be5-67af7205d973" providerId="ADAL" clId="{9E95AB59-A5F9-46E6-9825-2916DB99E71F}" dt="2021-07-31T23:31:58.997" v="518"/>
          <ac:spMkLst>
            <pc:docMk/>
            <pc:sldMk cId="365797955" sldId="266"/>
            <ac:spMk id="4" creationId="{911FB9A1-8547-47BC-8164-F1541E23DE92}"/>
          </ac:spMkLst>
        </pc:spChg>
      </pc:sldChg>
      <pc:sldChg chg="add del">
        <pc:chgData name="Alla" userId="bad96ab6-5253-4430-8be5-67af7205d973" providerId="ADAL" clId="{9E95AB59-A5F9-46E6-9825-2916DB99E71F}" dt="2021-07-31T23:57:14.665" v="698" actId="47"/>
        <pc:sldMkLst>
          <pc:docMk/>
          <pc:sldMk cId="0" sldId="267"/>
        </pc:sldMkLst>
      </pc:sldChg>
      <pc:sldChg chg="addSp delSp modSp add mod">
        <pc:chgData name="Alla" userId="bad96ab6-5253-4430-8be5-67af7205d973" providerId="ADAL" clId="{9E95AB59-A5F9-46E6-9825-2916DB99E71F}" dt="2021-08-01T00:02:45.948" v="856" actId="478"/>
        <pc:sldMkLst>
          <pc:docMk/>
          <pc:sldMk cId="119703306" sldId="268"/>
        </pc:sldMkLst>
        <pc:spChg chg="mod">
          <ac:chgData name="Alla" userId="bad96ab6-5253-4430-8be5-67af7205d973" providerId="ADAL" clId="{9E95AB59-A5F9-46E6-9825-2916DB99E71F}" dt="2021-08-01T00:02:13.778" v="854" actId="6549"/>
          <ac:spMkLst>
            <pc:docMk/>
            <pc:sldMk cId="119703306" sldId="268"/>
            <ac:spMk id="2" creationId="{5876BA62-154F-4B71-8D20-63911F62B993}"/>
          </ac:spMkLst>
        </pc:spChg>
        <pc:spChg chg="add del mod">
          <ac:chgData name="Alla" userId="bad96ab6-5253-4430-8be5-67af7205d973" providerId="ADAL" clId="{9E95AB59-A5F9-46E6-9825-2916DB99E71F}" dt="2021-08-01T00:02:43.052" v="855" actId="478"/>
          <ac:spMkLst>
            <pc:docMk/>
            <pc:sldMk cId="119703306" sldId="268"/>
            <ac:spMk id="3" creationId="{E20BBE34-C6DB-4B01-B6E7-2EB4250AF6BA}"/>
          </ac:spMkLst>
        </pc:spChg>
        <pc:spChg chg="add del mod">
          <ac:chgData name="Alla" userId="bad96ab6-5253-4430-8be5-67af7205d973" providerId="ADAL" clId="{9E95AB59-A5F9-46E6-9825-2916DB99E71F}" dt="2021-08-01T00:02:45.948" v="856" actId="478"/>
          <ac:spMkLst>
            <pc:docMk/>
            <pc:sldMk cId="119703306" sldId="268"/>
            <ac:spMk id="5" creationId="{B8FC5CE8-FFEB-43A0-9CD8-37D3024786F0}"/>
          </ac:spMkLst>
        </pc:spChg>
      </pc:sldChg>
      <pc:sldChg chg="add del">
        <pc:chgData name="Alla" userId="bad96ab6-5253-4430-8be5-67af7205d973" providerId="ADAL" clId="{9E95AB59-A5F9-46E6-9825-2916DB99E71F}" dt="2021-07-31T23:33:06.273" v="521"/>
        <pc:sldMkLst>
          <pc:docMk/>
          <pc:sldMk cId="0" sldId="269"/>
        </pc:sldMkLst>
      </pc:sldChg>
      <pc:sldChg chg="add del">
        <pc:chgData name="Alla" userId="bad96ab6-5253-4430-8be5-67af7205d973" providerId="ADAL" clId="{9E95AB59-A5F9-46E6-9825-2916DB99E71F}" dt="2021-07-31T23:46:03.511" v="524"/>
        <pc:sldMkLst>
          <pc:docMk/>
          <pc:sldMk cId="0" sldId="270"/>
        </pc:sldMkLst>
      </pc:sldChg>
      <pc:sldChg chg="add del">
        <pc:chgData name="Alla" userId="bad96ab6-5253-4430-8be5-67af7205d973" providerId="ADAL" clId="{9E95AB59-A5F9-46E6-9825-2916DB99E71F}" dt="2021-07-31T23:56:42.124" v="697" actId="47"/>
        <pc:sldMkLst>
          <pc:docMk/>
          <pc:sldMk cId="2534556542" sldId="271"/>
        </pc:sldMkLst>
        <pc:spChg chg="mod">
          <ac:chgData name="Alla" userId="bad96ab6-5253-4430-8be5-67af7205d973" providerId="ADAL" clId="{9E95AB59-A5F9-46E6-9825-2916DB99E71F}" dt="2021-07-31T23:58:22.127" v="840" actId="20577"/>
          <ac:spMkLst>
            <pc:docMk/>
            <pc:sldMk cId="2534556542" sldId="271"/>
            <ac:spMk id="7" creationId="{65D9CB24-9395-4D33-9C12-C01A3C65BD90}"/>
          </ac:spMkLst>
        </pc:spChg>
        <pc:spChg chg="mod">
          <ac:chgData name="Alla" userId="bad96ab6-5253-4430-8be5-67af7205d973" providerId="ADAL" clId="{9E95AB59-A5F9-46E6-9825-2916DB99E71F}" dt="2021-07-31T23:57:35.005" v="706" actId="20577"/>
          <ac:spMkLst>
            <pc:docMk/>
            <pc:sldMk cId="2534556542" sldId="271"/>
            <ac:spMk id="103" creationId="{00000000-0000-0000-0000-000000000000}"/>
          </ac:spMkLst>
        </pc:spChg>
        <pc:picChg chg="del">
          <ac:chgData name="Alla" userId="bad96ab6-5253-4430-8be5-67af7205d973" providerId="ADAL" clId="{9E95AB59-A5F9-46E6-9825-2916DB99E71F}" dt="2021-07-31T23:59:52.893" v="841" actId="478"/>
          <ac:picMkLst>
            <pc:docMk/>
            <pc:sldMk cId="2534556542" sldId="271"/>
            <ac:picMk id="4" creationId="{8999697E-8D88-44DD-87AA-BBC101552883}"/>
          </ac:picMkLst>
        </pc:picChg>
      </pc:sldChg>
      <pc:sldChg chg="addSp delSp modSp add del mod delAnim">
        <pc:chgData name="Alla" userId="bad96ab6-5253-4430-8be5-67af7205d973" providerId="ADAL" clId="{9E95AB59-A5F9-46E6-9825-2916DB99E71F}" dt="2021-07-31T23:50:38.112" v="691" actId="47"/>
        <pc:sldMkLst>
          <pc:docMk/>
          <pc:sldMk cId="3392082905" sldId="271"/>
        </pc:sldMkLst>
        <pc:spChg chg="mod">
          <ac:chgData name="Alla" userId="bad96ab6-5253-4430-8be5-67af7205d973" providerId="ADAL" clId="{9E95AB59-A5F9-46E6-9825-2916DB99E71F}" dt="2021-07-31T23:48:58.008" v="677" actId="14100"/>
          <ac:spMkLst>
            <pc:docMk/>
            <pc:sldMk cId="3392082905" sldId="271"/>
            <ac:spMk id="3" creationId="{99877A45-C059-46B1-ACA1-BC0F4A084993}"/>
          </ac:spMkLst>
        </pc:spChg>
        <pc:spChg chg="add del mod">
          <ac:chgData name="Alla" userId="bad96ab6-5253-4430-8be5-67af7205d973" providerId="ADAL" clId="{9E95AB59-A5F9-46E6-9825-2916DB99E71F}" dt="2021-07-31T23:48:45.841" v="673" actId="478"/>
          <ac:spMkLst>
            <pc:docMk/>
            <pc:sldMk cId="3392082905" sldId="271"/>
            <ac:spMk id="5" creationId="{1FC74993-2BC8-4F7B-A3AE-90F4DA455026}"/>
          </ac:spMkLst>
        </pc:spChg>
        <pc:spChg chg="del">
          <ac:chgData name="Alla" userId="bad96ab6-5253-4430-8be5-67af7205d973" providerId="ADAL" clId="{9E95AB59-A5F9-46E6-9825-2916DB99E71F}" dt="2021-07-31T23:48:43.115" v="672" actId="478"/>
          <ac:spMkLst>
            <pc:docMk/>
            <pc:sldMk cId="3392082905" sldId="271"/>
            <ac:spMk id="7" creationId="{65D9CB24-9395-4D33-9C12-C01A3C65BD90}"/>
          </ac:spMkLst>
        </pc:spChg>
      </pc:sldChg>
      <pc:sldChg chg="add del">
        <pc:chgData name="Alla" userId="bad96ab6-5253-4430-8be5-67af7205d973" providerId="ADAL" clId="{9E95AB59-A5F9-46E6-9825-2916DB99E71F}" dt="2021-07-31T23:56:42.124" v="697" actId="47"/>
        <pc:sldMkLst>
          <pc:docMk/>
          <pc:sldMk cId="1899170366" sldId="272"/>
        </pc:sldMkLst>
      </pc:sldChg>
      <pc:sldChg chg="add del">
        <pc:chgData name="Alla" userId="bad96ab6-5253-4430-8be5-67af7205d973" providerId="ADAL" clId="{9E95AB59-A5F9-46E6-9825-2916DB99E71F}" dt="2021-07-31T23:56:42.124" v="697" actId="47"/>
        <pc:sldMkLst>
          <pc:docMk/>
          <pc:sldMk cId="1338300839" sldId="273"/>
        </pc:sldMkLst>
        <pc:spChg chg="mod">
          <ac:chgData name="Alla" userId="bad96ab6-5253-4430-8be5-67af7205d973" providerId="ADAL" clId="{9E95AB59-A5F9-46E6-9825-2916DB99E71F}" dt="2021-08-01T00:04:34.697" v="1008" actId="20577"/>
          <ac:spMkLst>
            <pc:docMk/>
            <pc:sldMk cId="1338300839" sldId="273"/>
            <ac:spMk id="7" creationId="{65D9CB24-9395-4D33-9C12-C01A3C65BD90}"/>
          </ac:spMkLst>
        </pc:spChg>
        <pc:spChg chg="mod">
          <ac:chgData name="Alla" userId="bad96ab6-5253-4430-8be5-67af7205d973" providerId="ADAL" clId="{9E95AB59-A5F9-46E6-9825-2916DB99E71F}" dt="2021-08-01T00:04:51.325" v="1011" actId="20577"/>
          <ac:spMkLst>
            <pc:docMk/>
            <pc:sldMk cId="1338300839" sldId="273"/>
            <ac:spMk id="103" creationId="{00000000-0000-0000-0000-000000000000}"/>
          </ac:spMkLst>
        </pc:spChg>
      </pc:sldChg>
      <pc:sldChg chg="modSp add mod">
        <pc:chgData name="Alla" userId="bad96ab6-5253-4430-8be5-67af7205d973" providerId="ADAL" clId="{9E95AB59-A5F9-46E6-9825-2916DB99E71F}" dt="2021-08-01T00:05:13.532" v="1026" actId="20577"/>
        <pc:sldMkLst>
          <pc:docMk/>
          <pc:sldMk cId="2206070829" sldId="274"/>
        </pc:sldMkLst>
        <pc:spChg chg="mod">
          <ac:chgData name="Alla" userId="bad96ab6-5253-4430-8be5-67af7205d973" providerId="ADAL" clId="{9E95AB59-A5F9-46E6-9825-2916DB99E71F}" dt="2021-08-01T00:05:13.532" v="1026" actId="20577"/>
          <ac:spMkLst>
            <pc:docMk/>
            <pc:sldMk cId="2206070829" sldId="274"/>
            <ac:spMk id="2" creationId="{5876BA62-154F-4B71-8D20-63911F62B993}"/>
          </ac:spMkLst>
        </pc:spChg>
      </pc:sldChg>
      <pc:sldChg chg="modSp add modAnim">
        <pc:chgData name="Alla" userId="bad96ab6-5253-4430-8be5-67af7205d973" providerId="ADAL" clId="{9E95AB59-A5F9-46E6-9825-2916DB99E71F}" dt="2021-08-01T00:06:52.646" v="1113" actId="20577"/>
        <pc:sldMkLst>
          <pc:docMk/>
          <pc:sldMk cId="1804621596" sldId="275"/>
        </pc:sldMkLst>
        <pc:spChg chg="mod">
          <ac:chgData name="Alla" userId="bad96ab6-5253-4430-8be5-67af7205d973" providerId="ADAL" clId="{9E95AB59-A5F9-46E6-9825-2916DB99E71F}" dt="2021-08-01T00:06:34.858" v="1111" actId="15"/>
          <ac:spMkLst>
            <pc:docMk/>
            <pc:sldMk cId="1804621596" sldId="275"/>
            <ac:spMk id="7" creationId="{65D9CB24-9395-4D33-9C12-C01A3C65BD90}"/>
          </ac:spMkLst>
        </pc:spChg>
      </pc:sldChg>
      <pc:sldChg chg="add del">
        <pc:chgData name="Alla" userId="bad96ab6-5253-4430-8be5-67af7205d973" providerId="ADAL" clId="{9E95AB59-A5F9-46E6-9825-2916DB99E71F}" dt="2021-07-31T23:56:42.124" v="697" actId="47"/>
        <pc:sldMkLst>
          <pc:docMk/>
          <pc:sldMk cId="2169158544" sldId="276"/>
        </pc:sldMkLst>
        <pc:spChg chg="mod">
          <ac:chgData name="Alla" userId="bad96ab6-5253-4430-8be5-67af7205d973" providerId="ADAL" clId="{9E95AB59-A5F9-46E6-9825-2916DB99E71F}" dt="2021-08-01T00:10:38.818" v="1218" actId="20577"/>
          <ac:spMkLst>
            <pc:docMk/>
            <pc:sldMk cId="2169158544" sldId="276"/>
            <ac:spMk id="7" creationId="{65D9CB24-9395-4D33-9C12-C01A3C65BD90}"/>
          </ac:spMkLst>
        </pc:spChg>
      </pc:sldChg>
      <pc:sldChg chg="add del">
        <pc:chgData name="Alla" userId="bad96ab6-5253-4430-8be5-67af7205d973" providerId="ADAL" clId="{9E95AB59-A5F9-46E6-9825-2916DB99E71F}" dt="2021-07-31T23:56:42.124" v="697" actId="47"/>
        <pc:sldMkLst>
          <pc:docMk/>
          <pc:sldMk cId="1671415611" sldId="277"/>
        </pc:sldMkLst>
      </pc:sldChg>
      <pc:sldChg chg="add del">
        <pc:chgData name="Alla" userId="bad96ab6-5253-4430-8be5-67af7205d973" providerId="ADAL" clId="{9E95AB59-A5F9-46E6-9825-2916DB99E71F}" dt="2021-07-31T23:56:42.124" v="697" actId="47"/>
        <pc:sldMkLst>
          <pc:docMk/>
          <pc:sldMk cId="0" sldId="278"/>
        </pc:sldMkLst>
      </pc:sldChg>
      <pc:sldMasterChg chg="delSldLayout">
        <pc:chgData name="Alla" userId="bad96ab6-5253-4430-8be5-67af7205d973" providerId="ADAL" clId="{9E95AB59-A5F9-46E6-9825-2916DB99E71F}" dt="2021-07-31T23:56:42.124" v="697" actId="47"/>
        <pc:sldMasterMkLst>
          <pc:docMk/>
          <pc:sldMasterMk cId="3769586780" sldId="2147483685"/>
        </pc:sldMasterMkLst>
        <pc:sldLayoutChg chg="del">
          <pc:chgData name="Alla" userId="bad96ab6-5253-4430-8be5-67af7205d973" providerId="ADAL" clId="{9E95AB59-A5F9-46E6-9825-2916DB99E71F}" dt="2021-07-31T23:56:42.124" v="697" actId="47"/>
          <pc:sldLayoutMkLst>
            <pc:docMk/>
            <pc:sldMasterMk cId="3769586780" sldId="2147483685"/>
            <pc:sldLayoutMk cId="2773195059" sldId="2147483688"/>
          </pc:sldLayoutMkLst>
        </pc:sldLayoutChg>
      </pc:sldMaster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5A8C1-3C33-40C3-B801-2ED36EF691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557C79-EFC7-474E-9BA7-116110ABBB6B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</a:p>
      </dgm:t>
    </dgm:pt>
    <dgm:pt modelId="{A4491DE2-4E05-4394-96CD-05CD8FD09032}" type="parTrans" cxnId="{11265F38-B733-4462-9F2A-88A849B9FCB5}">
      <dgm:prSet/>
      <dgm:spPr/>
      <dgm:t>
        <a:bodyPr/>
        <a:lstStyle/>
        <a:p>
          <a:endParaRPr lang="en-US"/>
        </a:p>
      </dgm:t>
    </dgm:pt>
    <dgm:pt modelId="{A6921EEA-D19D-48A4-9D7F-2F0B7A581C1A}" type="sibTrans" cxnId="{11265F38-B733-4462-9F2A-88A849B9FCB5}">
      <dgm:prSet/>
      <dgm:spPr/>
      <dgm:t>
        <a:bodyPr/>
        <a:lstStyle/>
        <a:p>
          <a:endParaRPr lang="en-US"/>
        </a:p>
      </dgm:t>
    </dgm:pt>
    <dgm:pt modelId="{76D90ACA-86A0-439B-902E-452B5E13E7A5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63CDE4C-1875-462E-8ECD-537FEC575D89}" type="parTrans" cxnId="{EB54A752-296D-49B9-BCD0-FA4DB38F6955}">
      <dgm:prSet/>
      <dgm:spPr/>
      <dgm:t>
        <a:bodyPr/>
        <a:lstStyle/>
        <a:p>
          <a:endParaRPr lang="en-US"/>
        </a:p>
      </dgm:t>
    </dgm:pt>
    <dgm:pt modelId="{155A1F13-A451-4857-A2CF-8A7044D56086}" type="sibTrans" cxnId="{EB54A752-296D-49B9-BCD0-FA4DB38F6955}">
      <dgm:prSet/>
      <dgm:spPr/>
      <dgm:t>
        <a:bodyPr/>
        <a:lstStyle/>
        <a:p>
          <a:endParaRPr lang="en-US"/>
        </a:p>
      </dgm:t>
    </dgm:pt>
    <dgm:pt modelId="{6CED2FF9-6621-46B8-83A4-9F22664EC564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380CE350-934D-4051-BC7E-729BB48599CB}" type="parTrans" cxnId="{C2C814C5-EEC6-439B-A831-D949ECC287CB}">
      <dgm:prSet/>
      <dgm:spPr/>
      <dgm:t>
        <a:bodyPr/>
        <a:lstStyle/>
        <a:p>
          <a:endParaRPr lang="en-US"/>
        </a:p>
      </dgm:t>
    </dgm:pt>
    <dgm:pt modelId="{E753E143-DC1F-4C8B-8DFE-ED7CA6D6448E}" type="sibTrans" cxnId="{C2C814C5-EEC6-439B-A831-D949ECC287CB}">
      <dgm:prSet/>
      <dgm:spPr/>
      <dgm:t>
        <a:bodyPr/>
        <a:lstStyle/>
        <a:p>
          <a:endParaRPr lang="en-US"/>
        </a:p>
      </dgm:t>
    </dgm:pt>
    <dgm:pt modelId="{7BCE775D-5925-48B4-9714-91AF89B98A4E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3A27F2E-CC88-4A82-B071-604F3F942275}" type="parTrans" cxnId="{AE521E2C-7FF9-457A-B0ED-270ECB33E908}">
      <dgm:prSet/>
      <dgm:spPr/>
      <dgm:t>
        <a:bodyPr/>
        <a:lstStyle/>
        <a:p>
          <a:endParaRPr lang="en-US"/>
        </a:p>
      </dgm:t>
    </dgm:pt>
    <dgm:pt modelId="{CC24A5E5-083B-4911-A487-39C641382170}" type="sibTrans" cxnId="{AE521E2C-7FF9-457A-B0ED-270ECB33E908}">
      <dgm:prSet/>
      <dgm:spPr/>
      <dgm:t>
        <a:bodyPr/>
        <a:lstStyle/>
        <a:p>
          <a:endParaRPr lang="en-US"/>
        </a:p>
      </dgm:t>
    </dgm:pt>
    <dgm:pt modelId="{68E6AD96-DB9E-4934-81FB-BAFD17790102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05C3DF6E-1CEC-49FF-8571-075A815D7AC0}" type="parTrans" cxnId="{65112D04-4310-4B02-A7FF-62F729C2D681}">
      <dgm:prSet/>
      <dgm:spPr/>
      <dgm:t>
        <a:bodyPr/>
        <a:lstStyle/>
        <a:p>
          <a:endParaRPr lang="en-US"/>
        </a:p>
      </dgm:t>
    </dgm:pt>
    <dgm:pt modelId="{07470E0E-A9CD-4BF4-8363-35F63D1A017E}" type="sibTrans" cxnId="{65112D04-4310-4B02-A7FF-62F729C2D681}">
      <dgm:prSet/>
      <dgm:spPr/>
      <dgm:t>
        <a:bodyPr/>
        <a:lstStyle/>
        <a:p>
          <a:endParaRPr lang="en-US"/>
        </a:p>
      </dgm:t>
    </dgm:pt>
    <dgm:pt modelId="{27963D51-ABE5-44AD-91D3-06CB740A071F}" type="pres">
      <dgm:prSet presAssocID="{88A5A8C1-3C33-40C3-B801-2ED36EF69124}" presName="diagram" presStyleCnt="0">
        <dgm:presLayoutVars>
          <dgm:dir/>
          <dgm:resizeHandles val="exact"/>
        </dgm:presLayoutVars>
      </dgm:prSet>
      <dgm:spPr/>
    </dgm:pt>
    <dgm:pt modelId="{2F3550AA-C0A8-42FC-B1AE-9AB6CCB13A6B}" type="pres">
      <dgm:prSet presAssocID="{69557C79-EFC7-474E-9BA7-116110ABBB6B}" presName="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17FC75DF-07DC-47CE-812B-0E1C8BE7C2D8}" type="pres">
      <dgm:prSet presAssocID="{A6921EEA-D19D-48A4-9D7F-2F0B7A581C1A}" presName="sibTrans" presStyleCnt="0"/>
      <dgm:spPr/>
    </dgm:pt>
    <dgm:pt modelId="{4AA75521-9334-4313-9582-A546273C632E}" type="pres">
      <dgm:prSet presAssocID="{7BCE775D-5925-48B4-9714-91AF89B98A4E}" presName="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5A7B8FDB-A613-41D2-8E22-99CF14B01CA4}" type="pres">
      <dgm:prSet presAssocID="{CC24A5E5-083B-4911-A487-39C641382170}" presName="sibTrans" presStyleCnt="0"/>
      <dgm:spPr/>
    </dgm:pt>
    <dgm:pt modelId="{741403E4-8596-4D9C-8596-AD59EEDA7A54}" type="pres">
      <dgm:prSet presAssocID="{76D90ACA-86A0-439B-902E-452B5E13E7A5}" presName="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7835E237-0F96-49A6-BED0-FCE04BF10864}" type="pres">
      <dgm:prSet presAssocID="{155A1F13-A451-4857-A2CF-8A7044D56086}" presName="sibTrans" presStyleCnt="0"/>
      <dgm:spPr/>
    </dgm:pt>
    <dgm:pt modelId="{5203D364-81BB-4901-A8CF-FAAA52839C94}" type="pres">
      <dgm:prSet presAssocID="{6CED2FF9-6621-46B8-83A4-9F22664EC564}" presName="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90E28BB9-468F-4195-8397-7338E8CE9BFE}" type="pres">
      <dgm:prSet presAssocID="{E753E143-DC1F-4C8B-8DFE-ED7CA6D6448E}" presName="sibTrans" presStyleCnt="0"/>
      <dgm:spPr/>
    </dgm:pt>
    <dgm:pt modelId="{E06B5AAB-A4B1-45DA-8058-E8054F05C147}" type="pres">
      <dgm:prSet presAssocID="{68E6AD96-DB9E-4934-81FB-BAFD17790102}" presName="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5112D04-4310-4B02-A7FF-62F729C2D681}" srcId="{88A5A8C1-3C33-40C3-B801-2ED36EF69124}" destId="{68E6AD96-DB9E-4934-81FB-BAFD17790102}" srcOrd="4" destOrd="0" parTransId="{05C3DF6E-1CEC-49FF-8571-075A815D7AC0}" sibTransId="{07470E0E-A9CD-4BF4-8363-35F63D1A017E}"/>
    <dgm:cxn modelId="{C45AC711-D2B6-4062-B7FF-D8942D01A4D2}" type="presOf" srcId="{6CED2FF9-6621-46B8-83A4-9F22664EC564}" destId="{5203D364-81BB-4901-A8CF-FAAA52839C94}" srcOrd="0" destOrd="0" presId="urn:microsoft.com/office/officeart/2005/8/layout/default"/>
    <dgm:cxn modelId="{AE521E2C-7FF9-457A-B0ED-270ECB33E908}" srcId="{88A5A8C1-3C33-40C3-B801-2ED36EF69124}" destId="{7BCE775D-5925-48B4-9714-91AF89B98A4E}" srcOrd="1" destOrd="0" parTransId="{A3A27F2E-CC88-4A82-B071-604F3F942275}" sibTransId="{CC24A5E5-083B-4911-A487-39C641382170}"/>
    <dgm:cxn modelId="{11265F38-B733-4462-9F2A-88A849B9FCB5}" srcId="{88A5A8C1-3C33-40C3-B801-2ED36EF69124}" destId="{69557C79-EFC7-474E-9BA7-116110ABBB6B}" srcOrd="0" destOrd="0" parTransId="{A4491DE2-4E05-4394-96CD-05CD8FD09032}" sibTransId="{A6921EEA-D19D-48A4-9D7F-2F0B7A581C1A}"/>
    <dgm:cxn modelId="{8D8FE747-D128-42EB-AF81-4E2C7E2F7DA4}" type="presOf" srcId="{7BCE775D-5925-48B4-9714-91AF89B98A4E}" destId="{4AA75521-9334-4313-9582-A546273C632E}" srcOrd="0" destOrd="0" presId="urn:microsoft.com/office/officeart/2005/8/layout/default"/>
    <dgm:cxn modelId="{BBDE2451-48B2-43A8-B640-EAC7444C4E74}" type="presOf" srcId="{76D90ACA-86A0-439B-902E-452B5E13E7A5}" destId="{741403E4-8596-4D9C-8596-AD59EEDA7A54}" srcOrd="0" destOrd="0" presId="urn:microsoft.com/office/officeart/2005/8/layout/default"/>
    <dgm:cxn modelId="{EB54A752-296D-49B9-BCD0-FA4DB38F6955}" srcId="{88A5A8C1-3C33-40C3-B801-2ED36EF69124}" destId="{76D90ACA-86A0-439B-902E-452B5E13E7A5}" srcOrd="2" destOrd="0" parTransId="{A63CDE4C-1875-462E-8ECD-537FEC575D89}" sibTransId="{155A1F13-A451-4857-A2CF-8A7044D56086}"/>
    <dgm:cxn modelId="{B88DA19B-3967-4569-909E-560A24833C80}" type="presOf" srcId="{88A5A8C1-3C33-40C3-B801-2ED36EF69124}" destId="{27963D51-ABE5-44AD-91D3-06CB740A071F}" srcOrd="0" destOrd="0" presId="urn:microsoft.com/office/officeart/2005/8/layout/default"/>
    <dgm:cxn modelId="{40B22FB0-87E2-4C9B-8FC1-79BD85424573}" type="presOf" srcId="{68E6AD96-DB9E-4934-81FB-BAFD17790102}" destId="{E06B5AAB-A4B1-45DA-8058-E8054F05C147}" srcOrd="0" destOrd="0" presId="urn:microsoft.com/office/officeart/2005/8/layout/default"/>
    <dgm:cxn modelId="{C2C814C5-EEC6-439B-A831-D949ECC287CB}" srcId="{88A5A8C1-3C33-40C3-B801-2ED36EF69124}" destId="{6CED2FF9-6621-46B8-83A4-9F22664EC564}" srcOrd="3" destOrd="0" parTransId="{380CE350-934D-4051-BC7E-729BB48599CB}" sibTransId="{E753E143-DC1F-4C8B-8DFE-ED7CA6D6448E}"/>
    <dgm:cxn modelId="{8E4C21D8-5A96-4092-97DD-697523E20ECE}" type="presOf" srcId="{69557C79-EFC7-474E-9BA7-116110ABBB6B}" destId="{2F3550AA-C0A8-42FC-B1AE-9AB6CCB13A6B}" srcOrd="0" destOrd="0" presId="urn:microsoft.com/office/officeart/2005/8/layout/default"/>
    <dgm:cxn modelId="{99758A57-5556-403B-9E21-DE1AE18C39B2}" type="presParOf" srcId="{27963D51-ABE5-44AD-91D3-06CB740A071F}" destId="{2F3550AA-C0A8-42FC-B1AE-9AB6CCB13A6B}" srcOrd="0" destOrd="0" presId="urn:microsoft.com/office/officeart/2005/8/layout/default"/>
    <dgm:cxn modelId="{F06A8262-50E4-44C5-B14C-E1BBBCA08560}" type="presParOf" srcId="{27963D51-ABE5-44AD-91D3-06CB740A071F}" destId="{17FC75DF-07DC-47CE-812B-0E1C8BE7C2D8}" srcOrd="1" destOrd="0" presId="urn:microsoft.com/office/officeart/2005/8/layout/default"/>
    <dgm:cxn modelId="{8C196608-326B-48F4-A81C-4F356B02D40C}" type="presParOf" srcId="{27963D51-ABE5-44AD-91D3-06CB740A071F}" destId="{4AA75521-9334-4313-9582-A546273C632E}" srcOrd="2" destOrd="0" presId="urn:microsoft.com/office/officeart/2005/8/layout/default"/>
    <dgm:cxn modelId="{2366D2D5-6A94-4C7C-BFC6-A89CEABB173D}" type="presParOf" srcId="{27963D51-ABE5-44AD-91D3-06CB740A071F}" destId="{5A7B8FDB-A613-41D2-8E22-99CF14B01CA4}" srcOrd="3" destOrd="0" presId="urn:microsoft.com/office/officeart/2005/8/layout/default"/>
    <dgm:cxn modelId="{D2174ABF-7C12-46EC-856D-E3B0FB1D76B8}" type="presParOf" srcId="{27963D51-ABE5-44AD-91D3-06CB740A071F}" destId="{741403E4-8596-4D9C-8596-AD59EEDA7A54}" srcOrd="4" destOrd="0" presId="urn:microsoft.com/office/officeart/2005/8/layout/default"/>
    <dgm:cxn modelId="{67C3FF23-9BAB-43CE-A44E-DA0D58E84ADD}" type="presParOf" srcId="{27963D51-ABE5-44AD-91D3-06CB740A071F}" destId="{7835E237-0F96-49A6-BED0-FCE04BF10864}" srcOrd="5" destOrd="0" presId="urn:microsoft.com/office/officeart/2005/8/layout/default"/>
    <dgm:cxn modelId="{7459FA82-513A-4DFF-B5E2-480260BE3667}" type="presParOf" srcId="{27963D51-ABE5-44AD-91D3-06CB740A071F}" destId="{5203D364-81BB-4901-A8CF-FAAA52839C94}" srcOrd="6" destOrd="0" presId="urn:microsoft.com/office/officeart/2005/8/layout/default"/>
    <dgm:cxn modelId="{6F8DB9DC-13F5-4908-8257-5AF3CA2FCA7F}" type="presParOf" srcId="{27963D51-ABE5-44AD-91D3-06CB740A071F}" destId="{90E28BB9-468F-4195-8397-7338E8CE9BFE}" srcOrd="7" destOrd="0" presId="urn:microsoft.com/office/officeart/2005/8/layout/default"/>
    <dgm:cxn modelId="{139F4393-6886-4624-8490-ED7746A42891}" type="presParOf" srcId="{27963D51-ABE5-44AD-91D3-06CB740A071F}" destId="{E06B5AAB-A4B1-45DA-8058-E8054F05C1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459168-8BB0-47A3-B5E3-E1C17F709D0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99EEC40-7470-49AF-94B1-C48D0FD91A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solidFill>
                <a:schemeClr val="tx2">
                  <a:lumMod val="75000"/>
                </a:schemeClr>
              </a:solidFill>
            </a:rPr>
            <a:t>Why do you think avoiding bias is an important aspect of surveys?</a:t>
          </a:r>
        </a:p>
      </dgm:t>
    </dgm:pt>
    <dgm:pt modelId="{92448FBF-30B2-4BEE-A27D-215B13F5BF14}" type="parTrans" cxnId="{651C8AEE-BD74-49A9-BFEE-0DAF03FB22F4}">
      <dgm:prSet/>
      <dgm:spPr/>
      <dgm:t>
        <a:bodyPr/>
        <a:lstStyle/>
        <a:p>
          <a:endParaRPr lang="en-US"/>
        </a:p>
      </dgm:t>
    </dgm:pt>
    <dgm:pt modelId="{D2962987-4431-4CE4-BFCE-175DDD312E7D}" type="sibTrans" cxnId="{651C8AEE-BD74-49A9-BFEE-0DAF03FB22F4}">
      <dgm:prSet/>
      <dgm:spPr/>
      <dgm:t>
        <a:bodyPr/>
        <a:lstStyle/>
        <a:p>
          <a:endParaRPr lang="en-US"/>
        </a:p>
      </dgm:t>
    </dgm:pt>
    <dgm:pt modelId="{E9FE7559-409F-498C-94B3-32B9DF8291A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solidFill>
                <a:schemeClr val="tx2">
                  <a:lumMod val="75000"/>
                </a:schemeClr>
              </a:solidFill>
            </a:rPr>
            <a:t>Search the Pew Research Center for your research question</a:t>
          </a:r>
        </a:p>
      </dgm:t>
    </dgm:pt>
    <dgm:pt modelId="{1111D706-08E0-40F8-8590-06CBA480F404}" type="parTrans" cxnId="{6E62FBB9-599C-4174-B9AA-FB66A3F66A1C}">
      <dgm:prSet/>
      <dgm:spPr/>
      <dgm:t>
        <a:bodyPr/>
        <a:lstStyle/>
        <a:p>
          <a:endParaRPr lang="en-US"/>
        </a:p>
      </dgm:t>
    </dgm:pt>
    <dgm:pt modelId="{630DB4B9-2671-4541-A7D1-B4A9931F7B5B}" type="sibTrans" cxnId="{6E62FBB9-599C-4174-B9AA-FB66A3F66A1C}">
      <dgm:prSet/>
      <dgm:spPr/>
      <dgm:t>
        <a:bodyPr/>
        <a:lstStyle/>
        <a:p>
          <a:endParaRPr lang="en-US"/>
        </a:p>
      </dgm:t>
    </dgm:pt>
    <dgm:pt modelId="{3F4B2C92-99AA-4243-9500-9C45ADA6D6AA}" type="pres">
      <dgm:prSet presAssocID="{76459168-8BB0-47A3-B5E3-E1C17F709D0E}" presName="root" presStyleCnt="0">
        <dgm:presLayoutVars>
          <dgm:dir/>
          <dgm:resizeHandles val="exact"/>
        </dgm:presLayoutVars>
      </dgm:prSet>
      <dgm:spPr/>
    </dgm:pt>
    <dgm:pt modelId="{7F4720A5-DAF5-4964-9008-E63E88DDD439}" type="pres">
      <dgm:prSet presAssocID="{E9FE7559-409F-498C-94B3-32B9DF8291AC}" presName="compNode" presStyleCnt="0"/>
      <dgm:spPr/>
    </dgm:pt>
    <dgm:pt modelId="{EE90EF6F-D34E-462F-AF37-CE759BAD35A8}" type="pres">
      <dgm:prSet presAssocID="{E9FE7559-409F-498C-94B3-32B9DF8291AC}" presName="bgRect" presStyleLbl="bgShp" presStyleIdx="0" presStyleCnt="2"/>
      <dgm:spPr>
        <a:solidFill>
          <a:schemeClr val="accent5">
            <a:lumMod val="20000"/>
            <a:lumOff val="80000"/>
          </a:schemeClr>
        </a:solidFill>
      </dgm:spPr>
    </dgm:pt>
    <dgm:pt modelId="{01BE2235-52EA-4B41-9027-02E2BBCA014D}" type="pres">
      <dgm:prSet presAssocID="{E9FE7559-409F-498C-94B3-32B9DF8291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 with solid fill"/>
        </a:ext>
      </dgm:extLst>
    </dgm:pt>
    <dgm:pt modelId="{C69E9243-84FD-4C2C-837E-87EA26F8CFDC}" type="pres">
      <dgm:prSet presAssocID="{E9FE7559-409F-498C-94B3-32B9DF8291AC}" presName="spaceRect" presStyleCnt="0"/>
      <dgm:spPr/>
    </dgm:pt>
    <dgm:pt modelId="{75A3A6B4-B4FC-46AF-A261-E42AADF3477E}" type="pres">
      <dgm:prSet presAssocID="{E9FE7559-409F-498C-94B3-32B9DF8291AC}" presName="parTx" presStyleLbl="revTx" presStyleIdx="0" presStyleCnt="2">
        <dgm:presLayoutVars>
          <dgm:chMax val="0"/>
          <dgm:chPref val="0"/>
        </dgm:presLayoutVars>
      </dgm:prSet>
      <dgm:spPr/>
    </dgm:pt>
    <dgm:pt modelId="{192563E4-4DA2-4004-978E-1CEAD60FECB8}" type="pres">
      <dgm:prSet presAssocID="{630DB4B9-2671-4541-A7D1-B4A9931F7B5B}" presName="sibTrans" presStyleCnt="0"/>
      <dgm:spPr/>
    </dgm:pt>
    <dgm:pt modelId="{D2329AE5-DA6E-4B48-83CD-4A48D7C4560C}" type="pres">
      <dgm:prSet presAssocID="{899EEC40-7470-49AF-94B1-C48D0FD91AA6}" presName="compNode" presStyleCnt="0"/>
      <dgm:spPr/>
    </dgm:pt>
    <dgm:pt modelId="{1CBF832F-4728-4325-935C-8961E7832B09}" type="pres">
      <dgm:prSet presAssocID="{899EEC40-7470-49AF-94B1-C48D0FD91AA6}" presName="bgRect" presStyleLbl="bgShp" presStyleIdx="1" presStyleCnt="2"/>
      <dgm:spPr>
        <a:solidFill>
          <a:schemeClr val="accent5">
            <a:lumMod val="20000"/>
            <a:lumOff val="80000"/>
          </a:schemeClr>
        </a:solidFill>
        <a:ln>
          <a:noFill/>
        </a:ln>
      </dgm:spPr>
    </dgm:pt>
    <dgm:pt modelId="{757BA205-61F6-4362-A9BB-F32992EC5A84}" type="pres">
      <dgm:prSet presAssocID="{899EEC40-7470-49AF-94B1-C48D0FD91AA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 with solid fill"/>
        </a:ext>
      </dgm:extLst>
    </dgm:pt>
    <dgm:pt modelId="{5BDCE4C9-14EC-42C4-A136-274C4C6AAEBF}" type="pres">
      <dgm:prSet presAssocID="{899EEC40-7470-49AF-94B1-C48D0FD91AA6}" presName="spaceRect" presStyleCnt="0"/>
      <dgm:spPr/>
    </dgm:pt>
    <dgm:pt modelId="{FAB13C38-7DCC-4E37-BFF2-863613E8CE32}" type="pres">
      <dgm:prSet presAssocID="{899EEC40-7470-49AF-94B1-C48D0FD91AA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191C33A-7016-4D8C-AC61-C1710DDADFF3}" type="presOf" srcId="{899EEC40-7470-49AF-94B1-C48D0FD91AA6}" destId="{FAB13C38-7DCC-4E37-BFF2-863613E8CE32}" srcOrd="0" destOrd="0" presId="urn:microsoft.com/office/officeart/2018/2/layout/IconVerticalSolidList"/>
    <dgm:cxn modelId="{6E1A9BA5-B7CE-4F04-ABAB-FC7E3A92D468}" type="presOf" srcId="{E9FE7559-409F-498C-94B3-32B9DF8291AC}" destId="{75A3A6B4-B4FC-46AF-A261-E42AADF3477E}" srcOrd="0" destOrd="0" presId="urn:microsoft.com/office/officeart/2018/2/layout/IconVerticalSolidList"/>
    <dgm:cxn modelId="{6E62FBB9-599C-4174-B9AA-FB66A3F66A1C}" srcId="{76459168-8BB0-47A3-B5E3-E1C17F709D0E}" destId="{E9FE7559-409F-498C-94B3-32B9DF8291AC}" srcOrd="0" destOrd="0" parTransId="{1111D706-08E0-40F8-8590-06CBA480F404}" sibTransId="{630DB4B9-2671-4541-A7D1-B4A9931F7B5B}"/>
    <dgm:cxn modelId="{651C8AEE-BD74-49A9-BFEE-0DAF03FB22F4}" srcId="{76459168-8BB0-47A3-B5E3-E1C17F709D0E}" destId="{899EEC40-7470-49AF-94B1-C48D0FD91AA6}" srcOrd="1" destOrd="0" parTransId="{92448FBF-30B2-4BEE-A27D-215B13F5BF14}" sibTransId="{D2962987-4431-4CE4-BFCE-175DDD312E7D}"/>
    <dgm:cxn modelId="{6C9C31F4-716A-46F4-99C5-A42918EA70FD}" type="presOf" srcId="{76459168-8BB0-47A3-B5E3-E1C17F709D0E}" destId="{3F4B2C92-99AA-4243-9500-9C45ADA6D6AA}" srcOrd="0" destOrd="0" presId="urn:microsoft.com/office/officeart/2018/2/layout/IconVerticalSolidList"/>
    <dgm:cxn modelId="{5D2AE244-70FE-444B-94DB-C562693DA602}" type="presParOf" srcId="{3F4B2C92-99AA-4243-9500-9C45ADA6D6AA}" destId="{7F4720A5-DAF5-4964-9008-E63E88DDD439}" srcOrd="0" destOrd="0" presId="urn:microsoft.com/office/officeart/2018/2/layout/IconVerticalSolidList"/>
    <dgm:cxn modelId="{904A7942-8F09-4505-A9F8-B559C274F55A}" type="presParOf" srcId="{7F4720A5-DAF5-4964-9008-E63E88DDD439}" destId="{EE90EF6F-D34E-462F-AF37-CE759BAD35A8}" srcOrd="0" destOrd="0" presId="urn:microsoft.com/office/officeart/2018/2/layout/IconVerticalSolidList"/>
    <dgm:cxn modelId="{78F3AE53-2239-43F6-A7DB-1095DFB789A1}" type="presParOf" srcId="{7F4720A5-DAF5-4964-9008-E63E88DDD439}" destId="{01BE2235-52EA-4B41-9027-02E2BBCA014D}" srcOrd="1" destOrd="0" presId="urn:microsoft.com/office/officeart/2018/2/layout/IconVerticalSolidList"/>
    <dgm:cxn modelId="{1CC34794-5D97-4866-AA53-739A9469F2C7}" type="presParOf" srcId="{7F4720A5-DAF5-4964-9008-E63E88DDD439}" destId="{C69E9243-84FD-4C2C-837E-87EA26F8CFDC}" srcOrd="2" destOrd="0" presId="urn:microsoft.com/office/officeart/2018/2/layout/IconVerticalSolidList"/>
    <dgm:cxn modelId="{3CE4C6B9-6F74-436D-B259-E7C3836520B1}" type="presParOf" srcId="{7F4720A5-DAF5-4964-9008-E63E88DDD439}" destId="{75A3A6B4-B4FC-46AF-A261-E42AADF3477E}" srcOrd="3" destOrd="0" presId="urn:microsoft.com/office/officeart/2018/2/layout/IconVerticalSolidList"/>
    <dgm:cxn modelId="{D558168A-0E3D-49A9-8A39-537B13A51617}" type="presParOf" srcId="{3F4B2C92-99AA-4243-9500-9C45ADA6D6AA}" destId="{192563E4-4DA2-4004-978E-1CEAD60FECB8}" srcOrd="1" destOrd="0" presId="urn:microsoft.com/office/officeart/2018/2/layout/IconVerticalSolidList"/>
    <dgm:cxn modelId="{2DBB48BF-27BA-4488-8AD6-BFDD27C4A259}" type="presParOf" srcId="{3F4B2C92-99AA-4243-9500-9C45ADA6D6AA}" destId="{D2329AE5-DA6E-4B48-83CD-4A48D7C4560C}" srcOrd="2" destOrd="0" presId="urn:microsoft.com/office/officeart/2018/2/layout/IconVerticalSolidList"/>
    <dgm:cxn modelId="{4E38A323-2A0F-4E88-8A04-63CCB0CDE5C8}" type="presParOf" srcId="{D2329AE5-DA6E-4B48-83CD-4A48D7C4560C}" destId="{1CBF832F-4728-4325-935C-8961E7832B09}" srcOrd="0" destOrd="0" presId="urn:microsoft.com/office/officeart/2018/2/layout/IconVerticalSolidList"/>
    <dgm:cxn modelId="{E37D2127-1CC3-4E58-9120-1651D9AEB986}" type="presParOf" srcId="{D2329AE5-DA6E-4B48-83CD-4A48D7C4560C}" destId="{757BA205-61F6-4362-A9BB-F32992EC5A84}" srcOrd="1" destOrd="0" presId="urn:microsoft.com/office/officeart/2018/2/layout/IconVerticalSolidList"/>
    <dgm:cxn modelId="{92B9575D-2E8F-4B59-9B0D-3B58A3C19852}" type="presParOf" srcId="{D2329AE5-DA6E-4B48-83CD-4A48D7C4560C}" destId="{5BDCE4C9-14EC-42C4-A136-274C4C6AAEBF}" srcOrd="2" destOrd="0" presId="urn:microsoft.com/office/officeart/2018/2/layout/IconVerticalSolidList"/>
    <dgm:cxn modelId="{66FE0EB5-05E4-47FB-84EF-B395C8EB59E9}" type="presParOf" srcId="{D2329AE5-DA6E-4B48-83CD-4A48D7C4560C}" destId="{FAB13C38-7DCC-4E37-BFF2-863613E8CE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459168-8BB0-47A3-B5E3-E1C17F709D0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99EEC40-7470-49AF-94B1-C48D0FD91A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solidFill>
                <a:schemeClr val="bg1"/>
              </a:solidFill>
            </a:rPr>
            <a:t>Exchange questions &amp; have other groups pick out which are free of bias</a:t>
          </a:r>
        </a:p>
      </dgm:t>
    </dgm:pt>
    <dgm:pt modelId="{92448FBF-30B2-4BEE-A27D-215B13F5BF14}" type="parTrans" cxnId="{651C8AEE-BD74-49A9-BFEE-0DAF03FB22F4}">
      <dgm:prSet/>
      <dgm:spPr/>
      <dgm:t>
        <a:bodyPr/>
        <a:lstStyle/>
        <a:p>
          <a:endParaRPr lang="en-US"/>
        </a:p>
      </dgm:t>
    </dgm:pt>
    <dgm:pt modelId="{D2962987-4431-4CE4-BFCE-175DDD312E7D}" type="sibTrans" cxnId="{651C8AEE-BD74-49A9-BFEE-0DAF03FB22F4}">
      <dgm:prSet/>
      <dgm:spPr/>
      <dgm:t>
        <a:bodyPr/>
        <a:lstStyle/>
        <a:p>
          <a:endParaRPr lang="en-US"/>
        </a:p>
      </dgm:t>
    </dgm:pt>
    <dgm:pt modelId="{E9FE7559-409F-498C-94B3-32B9DF8291A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solidFill>
                <a:schemeClr val="bg1"/>
              </a:solidFill>
            </a:rPr>
            <a:t>Create survey questions that are biased and free of bias</a:t>
          </a:r>
        </a:p>
      </dgm:t>
    </dgm:pt>
    <dgm:pt modelId="{1111D706-08E0-40F8-8590-06CBA480F404}" type="parTrans" cxnId="{6E62FBB9-599C-4174-B9AA-FB66A3F66A1C}">
      <dgm:prSet/>
      <dgm:spPr/>
      <dgm:t>
        <a:bodyPr/>
        <a:lstStyle/>
        <a:p>
          <a:endParaRPr lang="en-US"/>
        </a:p>
      </dgm:t>
    </dgm:pt>
    <dgm:pt modelId="{630DB4B9-2671-4541-A7D1-B4A9931F7B5B}" type="sibTrans" cxnId="{6E62FBB9-599C-4174-B9AA-FB66A3F66A1C}">
      <dgm:prSet/>
      <dgm:spPr/>
      <dgm:t>
        <a:bodyPr/>
        <a:lstStyle/>
        <a:p>
          <a:endParaRPr lang="en-US"/>
        </a:p>
      </dgm:t>
    </dgm:pt>
    <dgm:pt modelId="{3F4B2C92-99AA-4243-9500-9C45ADA6D6AA}" type="pres">
      <dgm:prSet presAssocID="{76459168-8BB0-47A3-B5E3-E1C17F709D0E}" presName="root" presStyleCnt="0">
        <dgm:presLayoutVars>
          <dgm:dir/>
          <dgm:resizeHandles val="exact"/>
        </dgm:presLayoutVars>
      </dgm:prSet>
      <dgm:spPr/>
    </dgm:pt>
    <dgm:pt modelId="{7F4720A5-DAF5-4964-9008-E63E88DDD439}" type="pres">
      <dgm:prSet presAssocID="{E9FE7559-409F-498C-94B3-32B9DF8291AC}" presName="compNode" presStyleCnt="0"/>
      <dgm:spPr/>
    </dgm:pt>
    <dgm:pt modelId="{EE90EF6F-D34E-462F-AF37-CE759BAD35A8}" type="pres">
      <dgm:prSet presAssocID="{E9FE7559-409F-498C-94B3-32B9DF8291AC}" presName="bgRect" presStyleLbl="bgShp" presStyleIdx="0" presStyleCnt="2"/>
      <dgm:spPr>
        <a:solidFill>
          <a:schemeClr val="accent3"/>
        </a:solidFill>
      </dgm:spPr>
    </dgm:pt>
    <dgm:pt modelId="{01BE2235-52EA-4B41-9027-02E2BBCA014D}" type="pres">
      <dgm:prSet presAssocID="{E9FE7559-409F-498C-94B3-32B9DF8291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ipboard with solid fill"/>
        </a:ext>
      </dgm:extLst>
    </dgm:pt>
    <dgm:pt modelId="{C69E9243-84FD-4C2C-837E-87EA26F8CFDC}" type="pres">
      <dgm:prSet presAssocID="{E9FE7559-409F-498C-94B3-32B9DF8291AC}" presName="spaceRect" presStyleCnt="0"/>
      <dgm:spPr/>
    </dgm:pt>
    <dgm:pt modelId="{75A3A6B4-B4FC-46AF-A261-E42AADF3477E}" type="pres">
      <dgm:prSet presAssocID="{E9FE7559-409F-498C-94B3-32B9DF8291AC}" presName="parTx" presStyleLbl="revTx" presStyleIdx="0" presStyleCnt="2">
        <dgm:presLayoutVars>
          <dgm:chMax val="0"/>
          <dgm:chPref val="0"/>
        </dgm:presLayoutVars>
      </dgm:prSet>
      <dgm:spPr/>
    </dgm:pt>
    <dgm:pt modelId="{192563E4-4DA2-4004-978E-1CEAD60FECB8}" type="pres">
      <dgm:prSet presAssocID="{630DB4B9-2671-4541-A7D1-B4A9931F7B5B}" presName="sibTrans" presStyleCnt="0"/>
      <dgm:spPr/>
    </dgm:pt>
    <dgm:pt modelId="{D2329AE5-DA6E-4B48-83CD-4A48D7C4560C}" type="pres">
      <dgm:prSet presAssocID="{899EEC40-7470-49AF-94B1-C48D0FD91AA6}" presName="compNode" presStyleCnt="0"/>
      <dgm:spPr/>
    </dgm:pt>
    <dgm:pt modelId="{1CBF832F-4728-4325-935C-8961E7832B09}" type="pres">
      <dgm:prSet presAssocID="{899EEC40-7470-49AF-94B1-C48D0FD91AA6}" presName="bgRect" presStyleLbl="bgShp" presStyleIdx="1" presStyleCnt="2"/>
      <dgm:spPr>
        <a:solidFill>
          <a:schemeClr val="accent3"/>
        </a:solidFill>
      </dgm:spPr>
    </dgm:pt>
    <dgm:pt modelId="{757BA205-61F6-4362-A9BB-F32992EC5A84}" type="pres">
      <dgm:prSet presAssocID="{899EEC40-7470-49AF-94B1-C48D0FD91AA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nsfer with solid fill"/>
        </a:ext>
      </dgm:extLst>
    </dgm:pt>
    <dgm:pt modelId="{5BDCE4C9-14EC-42C4-A136-274C4C6AAEBF}" type="pres">
      <dgm:prSet presAssocID="{899EEC40-7470-49AF-94B1-C48D0FD91AA6}" presName="spaceRect" presStyleCnt="0"/>
      <dgm:spPr/>
    </dgm:pt>
    <dgm:pt modelId="{FAB13C38-7DCC-4E37-BFF2-863613E8CE32}" type="pres">
      <dgm:prSet presAssocID="{899EEC40-7470-49AF-94B1-C48D0FD91AA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191C33A-7016-4D8C-AC61-C1710DDADFF3}" type="presOf" srcId="{899EEC40-7470-49AF-94B1-C48D0FD91AA6}" destId="{FAB13C38-7DCC-4E37-BFF2-863613E8CE32}" srcOrd="0" destOrd="0" presId="urn:microsoft.com/office/officeart/2018/2/layout/IconVerticalSolidList"/>
    <dgm:cxn modelId="{6E1A9BA5-B7CE-4F04-ABAB-FC7E3A92D468}" type="presOf" srcId="{E9FE7559-409F-498C-94B3-32B9DF8291AC}" destId="{75A3A6B4-B4FC-46AF-A261-E42AADF3477E}" srcOrd="0" destOrd="0" presId="urn:microsoft.com/office/officeart/2018/2/layout/IconVerticalSolidList"/>
    <dgm:cxn modelId="{6E62FBB9-599C-4174-B9AA-FB66A3F66A1C}" srcId="{76459168-8BB0-47A3-B5E3-E1C17F709D0E}" destId="{E9FE7559-409F-498C-94B3-32B9DF8291AC}" srcOrd="0" destOrd="0" parTransId="{1111D706-08E0-40F8-8590-06CBA480F404}" sibTransId="{630DB4B9-2671-4541-A7D1-B4A9931F7B5B}"/>
    <dgm:cxn modelId="{651C8AEE-BD74-49A9-BFEE-0DAF03FB22F4}" srcId="{76459168-8BB0-47A3-B5E3-E1C17F709D0E}" destId="{899EEC40-7470-49AF-94B1-C48D0FD91AA6}" srcOrd="1" destOrd="0" parTransId="{92448FBF-30B2-4BEE-A27D-215B13F5BF14}" sibTransId="{D2962987-4431-4CE4-BFCE-175DDD312E7D}"/>
    <dgm:cxn modelId="{6C9C31F4-716A-46F4-99C5-A42918EA70FD}" type="presOf" srcId="{76459168-8BB0-47A3-B5E3-E1C17F709D0E}" destId="{3F4B2C92-99AA-4243-9500-9C45ADA6D6AA}" srcOrd="0" destOrd="0" presId="urn:microsoft.com/office/officeart/2018/2/layout/IconVerticalSolidList"/>
    <dgm:cxn modelId="{5D2AE244-70FE-444B-94DB-C562693DA602}" type="presParOf" srcId="{3F4B2C92-99AA-4243-9500-9C45ADA6D6AA}" destId="{7F4720A5-DAF5-4964-9008-E63E88DDD439}" srcOrd="0" destOrd="0" presId="urn:microsoft.com/office/officeart/2018/2/layout/IconVerticalSolidList"/>
    <dgm:cxn modelId="{904A7942-8F09-4505-A9F8-B559C274F55A}" type="presParOf" srcId="{7F4720A5-DAF5-4964-9008-E63E88DDD439}" destId="{EE90EF6F-D34E-462F-AF37-CE759BAD35A8}" srcOrd="0" destOrd="0" presId="urn:microsoft.com/office/officeart/2018/2/layout/IconVerticalSolidList"/>
    <dgm:cxn modelId="{78F3AE53-2239-43F6-A7DB-1095DFB789A1}" type="presParOf" srcId="{7F4720A5-DAF5-4964-9008-E63E88DDD439}" destId="{01BE2235-52EA-4B41-9027-02E2BBCA014D}" srcOrd="1" destOrd="0" presId="urn:microsoft.com/office/officeart/2018/2/layout/IconVerticalSolidList"/>
    <dgm:cxn modelId="{1CC34794-5D97-4866-AA53-739A9469F2C7}" type="presParOf" srcId="{7F4720A5-DAF5-4964-9008-E63E88DDD439}" destId="{C69E9243-84FD-4C2C-837E-87EA26F8CFDC}" srcOrd="2" destOrd="0" presId="urn:microsoft.com/office/officeart/2018/2/layout/IconVerticalSolidList"/>
    <dgm:cxn modelId="{3CE4C6B9-6F74-436D-B259-E7C3836520B1}" type="presParOf" srcId="{7F4720A5-DAF5-4964-9008-E63E88DDD439}" destId="{75A3A6B4-B4FC-46AF-A261-E42AADF3477E}" srcOrd="3" destOrd="0" presId="urn:microsoft.com/office/officeart/2018/2/layout/IconVerticalSolidList"/>
    <dgm:cxn modelId="{D558168A-0E3D-49A9-8A39-537B13A51617}" type="presParOf" srcId="{3F4B2C92-99AA-4243-9500-9C45ADA6D6AA}" destId="{192563E4-4DA2-4004-978E-1CEAD60FECB8}" srcOrd="1" destOrd="0" presId="urn:microsoft.com/office/officeart/2018/2/layout/IconVerticalSolidList"/>
    <dgm:cxn modelId="{2DBB48BF-27BA-4488-8AD6-BFDD27C4A259}" type="presParOf" srcId="{3F4B2C92-99AA-4243-9500-9C45ADA6D6AA}" destId="{D2329AE5-DA6E-4B48-83CD-4A48D7C4560C}" srcOrd="2" destOrd="0" presId="urn:microsoft.com/office/officeart/2018/2/layout/IconVerticalSolidList"/>
    <dgm:cxn modelId="{4E38A323-2A0F-4E88-8A04-63CCB0CDE5C8}" type="presParOf" srcId="{D2329AE5-DA6E-4B48-83CD-4A48D7C4560C}" destId="{1CBF832F-4728-4325-935C-8961E7832B09}" srcOrd="0" destOrd="0" presId="urn:microsoft.com/office/officeart/2018/2/layout/IconVerticalSolidList"/>
    <dgm:cxn modelId="{E37D2127-1CC3-4E58-9120-1651D9AEB986}" type="presParOf" srcId="{D2329AE5-DA6E-4B48-83CD-4A48D7C4560C}" destId="{757BA205-61F6-4362-A9BB-F32992EC5A84}" srcOrd="1" destOrd="0" presId="urn:microsoft.com/office/officeart/2018/2/layout/IconVerticalSolidList"/>
    <dgm:cxn modelId="{92B9575D-2E8F-4B59-9B0D-3B58A3C19852}" type="presParOf" srcId="{D2329AE5-DA6E-4B48-83CD-4A48D7C4560C}" destId="{5BDCE4C9-14EC-42C4-A136-274C4C6AAEBF}" srcOrd="2" destOrd="0" presId="urn:microsoft.com/office/officeart/2018/2/layout/IconVerticalSolidList"/>
    <dgm:cxn modelId="{66FE0EB5-05E4-47FB-84EF-B395C8EB59E9}" type="presParOf" srcId="{D2329AE5-DA6E-4B48-83CD-4A48D7C4560C}" destId="{FAB13C38-7DCC-4E37-BFF2-863613E8CE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459168-8BB0-47A3-B5E3-E1C17F709D0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99EEC40-7470-49AF-94B1-C48D0FD91A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solidFill>
                <a:schemeClr val="tx2">
                  <a:lumMod val="75000"/>
                </a:schemeClr>
              </a:solidFill>
            </a:rPr>
            <a:t>Present posters</a:t>
          </a:r>
        </a:p>
      </dgm:t>
    </dgm:pt>
    <dgm:pt modelId="{92448FBF-30B2-4BEE-A27D-215B13F5BF14}" type="parTrans" cxnId="{651C8AEE-BD74-49A9-BFEE-0DAF03FB22F4}">
      <dgm:prSet/>
      <dgm:spPr/>
      <dgm:t>
        <a:bodyPr/>
        <a:lstStyle/>
        <a:p>
          <a:endParaRPr lang="en-US"/>
        </a:p>
      </dgm:t>
    </dgm:pt>
    <dgm:pt modelId="{D2962987-4431-4CE4-BFCE-175DDD312E7D}" type="sibTrans" cxnId="{651C8AEE-BD74-49A9-BFEE-0DAF03FB22F4}">
      <dgm:prSet/>
      <dgm:spPr/>
      <dgm:t>
        <a:bodyPr/>
        <a:lstStyle/>
        <a:p>
          <a:endParaRPr lang="en-US"/>
        </a:p>
      </dgm:t>
    </dgm:pt>
    <dgm:pt modelId="{E9FE7559-409F-498C-94B3-32B9DF8291A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solidFill>
                <a:schemeClr val="tx2">
                  <a:lumMod val="75000"/>
                </a:schemeClr>
              </a:solidFill>
            </a:rPr>
            <a:t>Create a poster for one of the five mistakes</a:t>
          </a:r>
        </a:p>
      </dgm:t>
    </dgm:pt>
    <dgm:pt modelId="{1111D706-08E0-40F8-8590-06CBA480F404}" type="parTrans" cxnId="{6E62FBB9-599C-4174-B9AA-FB66A3F66A1C}">
      <dgm:prSet/>
      <dgm:spPr/>
      <dgm:t>
        <a:bodyPr/>
        <a:lstStyle/>
        <a:p>
          <a:endParaRPr lang="en-US"/>
        </a:p>
      </dgm:t>
    </dgm:pt>
    <dgm:pt modelId="{630DB4B9-2671-4541-A7D1-B4A9931F7B5B}" type="sibTrans" cxnId="{6E62FBB9-599C-4174-B9AA-FB66A3F66A1C}">
      <dgm:prSet/>
      <dgm:spPr/>
      <dgm:t>
        <a:bodyPr/>
        <a:lstStyle/>
        <a:p>
          <a:endParaRPr lang="en-US"/>
        </a:p>
      </dgm:t>
    </dgm:pt>
    <dgm:pt modelId="{3F4B2C92-99AA-4243-9500-9C45ADA6D6AA}" type="pres">
      <dgm:prSet presAssocID="{76459168-8BB0-47A3-B5E3-E1C17F709D0E}" presName="root" presStyleCnt="0">
        <dgm:presLayoutVars>
          <dgm:dir/>
          <dgm:resizeHandles val="exact"/>
        </dgm:presLayoutVars>
      </dgm:prSet>
      <dgm:spPr/>
    </dgm:pt>
    <dgm:pt modelId="{7F4720A5-DAF5-4964-9008-E63E88DDD439}" type="pres">
      <dgm:prSet presAssocID="{E9FE7559-409F-498C-94B3-32B9DF8291AC}" presName="compNode" presStyleCnt="0"/>
      <dgm:spPr/>
    </dgm:pt>
    <dgm:pt modelId="{EE90EF6F-D34E-462F-AF37-CE759BAD35A8}" type="pres">
      <dgm:prSet presAssocID="{E9FE7559-409F-498C-94B3-32B9DF8291AC}" presName="bgRect" presStyleLbl="bgShp" presStyleIdx="0" presStyleCnt="2"/>
      <dgm:spPr/>
    </dgm:pt>
    <dgm:pt modelId="{01BE2235-52EA-4B41-9027-02E2BBCA014D}" type="pres">
      <dgm:prSet presAssocID="{E9FE7559-409F-498C-94B3-32B9DF8291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sel with solid fill"/>
        </a:ext>
      </dgm:extLst>
    </dgm:pt>
    <dgm:pt modelId="{C69E9243-84FD-4C2C-837E-87EA26F8CFDC}" type="pres">
      <dgm:prSet presAssocID="{E9FE7559-409F-498C-94B3-32B9DF8291AC}" presName="spaceRect" presStyleCnt="0"/>
      <dgm:spPr/>
    </dgm:pt>
    <dgm:pt modelId="{75A3A6B4-B4FC-46AF-A261-E42AADF3477E}" type="pres">
      <dgm:prSet presAssocID="{E9FE7559-409F-498C-94B3-32B9DF8291AC}" presName="parTx" presStyleLbl="revTx" presStyleIdx="0" presStyleCnt="2">
        <dgm:presLayoutVars>
          <dgm:chMax val="0"/>
          <dgm:chPref val="0"/>
        </dgm:presLayoutVars>
      </dgm:prSet>
      <dgm:spPr/>
    </dgm:pt>
    <dgm:pt modelId="{192563E4-4DA2-4004-978E-1CEAD60FECB8}" type="pres">
      <dgm:prSet presAssocID="{630DB4B9-2671-4541-A7D1-B4A9931F7B5B}" presName="sibTrans" presStyleCnt="0"/>
      <dgm:spPr/>
    </dgm:pt>
    <dgm:pt modelId="{D2329AE5-DA6E-4B48-83CD-4A48D7C4560C}" type="pres">
      <dgm:prSet presAssocID="{899EEC40-7470-49AF-94B1-C48D0FD91AA6}" presName="compNode" presStyleCnt="0"/>
      <dgm:spPr/>
    </dgm:pt>
    <dgm:pt modelId="{1CBF832F-4728-4325-935C-8961E7832B09}" type="pres">
      <dgm:prSet presAssocID="{899EEC40-7470-49AF-94B1-C48D0FD91AA6}" presName="bgRect" presStyleLbl="bgShp" presStyleIdx="1" presStyleCnt="2"/>
      <dgm:spPr/>
    </dgm:pt>
    <dgm:pt modelId="{757BA205-61F6-4362-A9BB-F32992EC5A84}" type="pres">
      <dgm:prSet presAssocID="{899EEC40-7470-49AF-94B1-C48D0FD91AA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 with solid fill"/>
        </a:ext>
      </dgm:extLst>
    </dgm:pt>
    <dgm:pt modelId="{5BDCE4C9-14EC-42C4-A136-274C4C6AAEBF}" type="pres">
      <dgm:prSet presAssocID="{899EEC40-7470-49AF-94B1-C48D0FD91AA6}" presName="spaceRect" presStyleCnt="0"/>
      <dgm:spPr/>
    </dgm:pt>
    <dgm:pt modelId="{FAB13C38-7DCC-4E37-BFF2-863613E8CE32}" type="pres">
      <dgm:prSet presAssocID="{899EEC40-7470-49AF-94B1-C48D0FD91AA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191C33A-7016-4D8C-AC61-C1710DDADFF3}" type="presOf" srcId="{899EEC40-7470-49AF-94B1-C48D0FD91AA6}" destId="{FAB13C38-7DCC-4E37-BFF2-863613E8CE32}" srcOrd="0" destOrd="0" presId="urn:microsoft.com/office/officeart/2018/2/layout/IconVerticalSolidList"/>
    <dgm:cxn modelId="{6E1A9BA5-B7CE-4F04-ABAB-FC7E3A92D468}" type="presOf" srcId="{E9FE7559-409F-498C-94B3-32B9DF8291AC}" destId="{75A3A6B4-B4FC-46AF-A261-E42AADF3477E}" srcOrd="0" destOrd="0" presId="urn:microsoft.com/office/officeart/2018/2/layout/IconVerticalSolidList"/>
    <dgm:cxn modelId="{6E62FBB9-599C-4174-B9AA-FB66A3F66A1C}" srcId="{76459168-8BB0-47A3-B5E3-E1C17F709D0E}" destId="{E9FE7559-409F-498C-94B3-32B9DF8291AC}" srcOrd="0" destOrd="0" parTransId="{1111D706-08E0-40F8-8590-06CBA480F404}" sibTransId="{630DB4B9-2671-4541-A7D1-B4A9931F7B5B}"/>
    <dgm:cxn modelId="{651C8AEE-BD74-49A9-BFEE-0DAF03FB22F4}" srcId="{76459168-8BB0-47A3-B5E3-E1C17F709D0E}" destId="{899EEC40-7470-49AF-94B1-C48D0FD91AA6}" srcOrd="1" destOrd="0" parTransId="{92448FBF-30B2-4BEE-A27D-215B13F5BF14}" sibTransId="{D2962987-4431-4CE4-BFCE-175DDD312E7D}"/>
    <dgm:cxn modelId="{6C9C31F4-716A-46F4-99C5-A42918EA70FD}" type="presOf" srcId="{76459168-8BB0-47A3-B5E3-E1C17F709D0E}" destId="{3F4B2C92-99AA-4243-9500-9C45ADA6D6AA}" srcOrd="0" destOrd="0" presId="urn:microsoft.com/office/officeart/2018/2/layout/IconVerticalSolidList"/>
    <dgm:cxn modelId="{5D2AE244-70FE-444B-94DB-C562693DA602}" type="presParOf" srcId="{3F4B2C92-99AA-4243-9500-9C45ADA6D6AA}" destId="{7F4720A5-DAF5-4964-9008-E63E88DDD439}" srcOrd="0" destOrd="0" presId="urn:microsoft.com/office/officeart/2018/2/layout/IconVerticalSolidList"/>
    <dgm:cxn modelId="{904A7942-8F09-4505-A9F8-B559C274F55A}" type="presParOf" srcId="{7F4720A5-DAF5-4964-9008-E63E88DDD439}" destId="{EE90EF6F-D34E-462F-AF37-CE759BAD35A8}" srcOrd="0" destOrd="0" presId="urn:microsoft.com/office/officeart/2018/2/layout/IconVerticalSolidList"/>
    <dgm:cxn modelId="{78F3AE53-2239-43F6-A7DB-1095DFB789A1}" type="presParOf" srcId="{7F4720A5-DAF5-4964-9008-E63E88DDD439}" destId="{01BE2235-52EA-4B41-9027-02E2BBCA014D}" srcOrd="1" destOrd="0" presId="urn:microsoft.com/office/officeart/2018/2/layout/IconVerticalSolidList"/>
    <dgm:cxn modelId="{1CC34794-5D97-4866-AA53-739A9469F2C7}" type="presParOf" srcId="{7F4720A5-DAF5-4964-9008-E63E88DDD439}" destId="{C69E9243-84FD-4C2C-837E-87EA26F8CFDC}" srcOrd="2" destOrd="0" presId="urn:microsoft.com/office/officeart/2018/2/layout/IconVerticalSolidList"/>
    <dgm:cxn modelId="{3CE4C6B9-6F74-436D-B259-E7C3836520B1}" type="presParOf" srcId="{7F4720A5-DAF5-4964-9008-E63E88DDD439}" destId="{75A3A6B4-B4FC-46AF-A261-E42AADF3477E}" srcOrd="3" destOrd="0" presId="urn:microsoft.com/office/officeart/2018/2/layout/IconVerticalSolidList"/>
    <dgm:cxn modelId="{D558168A-0E3D-49A9-8A39-537B13A51617}" type="presParOf" srcId="{3F4B2C92-99AA-4243-9500-9C45ADA6D6AA}" destId="{192563E4-4DA2-4004-978E-1CEAD60FECB8}" srcOrd="1" destOrd="0" presId="urn:microsoft.com/office/officeart/2018/2/layout/IconVerticalSolidList"/>
    <dgm:cxn modelId="{2DBB48BF-27BA-4488-8AD6-BFDD27C4A259}" type="presParOf" srcId="{3F4B2C92-99AA-4243-9500-9C45ADA6D6AA}" destId="{D2329AE5-DA6E-4B48-83CD-4A48D7C4560C}" srcOrd="2" destOrd="0" presId="urn:microsoft.com/office/officeart/2018/2/layout/IconVerticalSolidList"/>
    <dgm:cxn modelId="{4E38A323-2A0F-4E88-8A04-63CCB0CDE5C8}" type="presParOf" srcId="{D2329AE5-DA6E-4B48-83CD-4A48D7C4560C}" destId="{1CBF832F-4728-4325-935C-8961E7832B09}" srcOrd="0" destOrd="0" presId="urn:microsoft.com/office/officeart/2018/2/layout/IconVerticalSolidList"/>
    <dgm:cxn modelId="{E37D2127-1CC3-4E58-9120-1651D9AEB986}" type="presParOf" srcId="{D2329AE5-DA6E-4B48-83CD-4A48D7C4560C}" destId="{757BA205-61F6-4362-A9BB-F32992EC5A84}" srcOrd="1" destOrd="0" presId="urn:microsoft.com/office/officeart/2018/2/layout/IconVerticalSolidList"/>
    <dgm:cxn modelId="{92B9575D-2E8F-4B59-9B0D-3B58A3C19852}" type="presParOf" srcId="{D2329AE5-DA6E-4B48-83CD-4A48D7C4560C}" destId="{5BDCE4C9-14EC-42C4-A136-274C4C6AAEBF}" srcOrd="2" destOrd="0" presId="urn:microsoft.com/office/officeart/2018/2/layout/IconVerticalSolidList"/>
    <dgm:cxn modelId="{66FE0EB5-05E4-47FB-84EF-B395C8EB59E9}" type="presParOf" srcId="{D2329AE5-DA6E-4B48-83CD-4A48D7C4560C}" destId="{FAB13C38-7DCC-4E37-BFF2-863613E8CE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550AA-C0A8-42FC-B1AE-9AB6CCB13A6B}">
      <dsp:nvSpPr>
        <dsp:cNvPr id="0" name=""/>
        <dsp:cNvSpPr/>
      </dsp:nvSpPr>
      <dsp:spPr>
        <a:xfrm>
          <a:off x="39225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</a:p>
      </dsp:txBody>
      <dsp:txXfrm>
        <a:off x="461672" y="71530"/>
        <a:ext cx="2231074" cy="1283114"/>
      </dsp:txXfrm>
    </dsp:sp>
    <dsp:sp modelId="{4AA75521-9334-4313-9582-A546273C632E}">
      <dsp:nvSpPr>
        <dsp:cNvPr id="0" name=""/>
        <dsp:cNvSpPr/>
      </dsp:nvSpPr>
      <dsp:spPr>
        <a:xfrm>
          <a:off x="299914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3068562" y="71530"/>
        <a:ext cx="2231074" cy="1283114"/>
      </dsp:txXfrm>
    </dsp:sp>
    <dsp:sp modelId="{741403E4-8596-4D9C-8596-AD59EEDA7A54}">
      <dsp:nvSpPr>
        <dsp:cNvPr id="0" name=""/>
        <dsp:cNvSpPr/>
      </dsp:nvSpPr>
      <dsp:spPr>
        <a:xfrm>
          <a:off x="5606040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5675453" y="71530"/>
        <a:ext cx="2231074" cy="1283114"/>
      </dsp:txXfrm>
    </dsp:sp>
    <dsp:sp modelId="{5203D364-81BB-4901-A8CF-FAAA52839C94}">
      <dsp:nvSpPr>
        <dsp:cNvPr id="0" name=""/>
        <dsp:cNvSpPr/>
      </dsp:nvSpPr>
      <dsp:spPr>
        <a:xfrm>
          <a:off x="1695704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1765117" y="1730461"/>
        <a:ext cx="2231074" cy="1283114"/>
      </dsp:txXfrm>
    </dsp:sp>
    <dsp:sp modelId="{E06B5AAB-A4B1-45DA-8058-E8054F05C147}">
      <dsp:nvSpPr>
        <dsp:cNvPr id="0" name=""/>
        <dsp:cNvSpPr/>
      </dsp:nvSpPr>
      <dsp:spPr>
        <a:xfrm>
          <a:off x="4302595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sz="21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372008" y="1730461"/>
        <a:ext cx="2231074" cy="1283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90EF6F-D34E-462F-AF37-CE759BAD35A8}">
      <dsp:nvSpPr>
        <dsp:cNvPr id="0" name=""/>
        <dsp:cNvSpPr/>
      </dsp:nvSpPr>
      <dsp:spPr>
        <a:xfrm>
          <a:off x="0" y="530319"/>
          <a:ext cx="7886700" cy="979051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E2235-52EA-4B41-9027-02E2BBCA014D}">
      <dsp:nvSpPr>
        <dsp:cNvPr id="0" name=""/>
        <dsp:cNvSpPr/>
      </dsp:nvSpPr>
      <dsp:spPr>
        <a:xfrm>
          <a:off x="296162" y="750605"/>
          <a:ext cx="538478" cy="5384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3A6B4-B4FC-46AF-A261-E42AADF3477E}">
      <dsp:nvSpPr>
        <dsp:cNvPr id="0" name=""/>
        <dsp:cNvSpPr/>
      </dsp:nvSpPr>
      <dsp:spPr>
        <a:xfrm>
          <a:off x="1130804" y="530319"/>
          <a:ext cx="6755895" cy="979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16" tIns="103616" rIns="103616" bIns="1036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2">
                  <a:lumMod val="75000"/>
                </a:schemeClr>
              </a:solidFill>
            </a:rPr>
            <a:t>Search the Pew Research Center for your research question</a:t>
          </a:r>
        </a:p>
      </dsp:txBody>
      <dsp:txXfrm>
        <a:off x="1130804" y="530319"/>
        <a:ext cx="6755895" cy="979051"/>
      </dsp:txXfrm>
    </dsp:sp>
    <dsp:sp modelId="{1CBF832F-4728-4325-935C-8961E7832B09}">
      <dsp:nvSpPr>
        <dsp:cNvPr id="0" name=""/>
        <dsp:cNvSpPr/>
      </dsp:nvSpPr>
      <dsp:spPr>
        <a:xfrm>
          <a:off x="0" y="1754133"/>
          <a:ext cx="7886700" cy="979051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BA205-61F6-4362-A9BB-F32992EC5A84}">
      <dsp:nvSpPr>
        <dsp:cNvPr id="0" name=""/>
        <dsp:cNvSpPr/>
      </dsp:nvSpPr>
      <dsp:spPr>
        <a:xfrm>
          <a:off x="296162" y="1974419"/>
          <a:ext cx="538478" cy="5384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13C38-7DCC-4E37-BFF2-863613E8CE32}">
      <dsp:nvSpPr>
        <dsp:cNvPr id="0" name=""/>
        <dsp:cNvSpPr/>
      </dsp:nvSpPr>
      <dsp:spPr>
        <a:xfrm>
          <a:off x="1130804" y="1754133"/>
          <a:ext cx="6755895" cy="979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16" tIns="103616" rIns="103616" bIns="1036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2">
                  <a:lumMod val="75000"/>
                </a:schemeClr>
              </a:solidFill>
            </a:rPr>
            <a:t>Why do you think avoiding bias is an important aspect of surveys?</a:t>
          </a:r>
        </a:p>
      </dsp:txBody>
      <dsp:txXfrm>
        <a:off x="1130804" y="1754133"/>
        <a:ext cx="6755895" cy="9790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90EF6F-D34E-462F-AF37-CE759BAD35A8}">
      <dsp:nvSpPr>
        <dsp:cNvPr id="0" name=""/>
        <dsp:cNvSpPr/>
      </dsp:nvSpPr>
      <dsp:spPr>
        <a:xfrm>
          <a:off x="0" y="530319"/>
          <a:ext cx="7886700" cy="979051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E2235-52EA-4B41-9027-02E2BBCA014D}">
      <dsp:nvSpPr>
        <dsp:cNvPr id="0" name=""/>
        <dsp:cNvSpPr/>
      </dsp:nvSpPr>
      <dsp:spPr>
        <a:xfrm>
          <a:off x="296162" y="750605"/>
          <a:ext cx="538478" cy="5384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3A6B4-B4FC-46AF-A261-E42AADF3477E}">
      <dsp:nvSpPr>
        <dsp:cNvPr id="0" name=""/>
        <dsp:cNvSpPr/>
      </dsp:nvSpPr>
      <dsp:spPr>
        <a:xfrm>
          <a:off x="1130804" y="530319"/>
          <a:ext cx="6755895" cy="979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16" tIns="103616" rIns="103616" bIns="1036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Create survey questions that are biased and free of bias</a:t>
          </a:r>
        </a:p>
      </dsp:txBody>
      <dsp:txXfrm>
        <a:off x="1130804" y="530319"/>
        <a:ext cx="6755895" cy="979051"/>
      </dsp:txXfrm>
    </dsp:sp>
    <dsp:sp modelId="{1CBF832F-4728-4325-935C-8961E7832B09}">
      <dsp:nvSpPr>
        <dsp:cNvPr id="0" name=""/>
        <dsp:cNvSpPr/>
      </dsp:nvSpPr>
      <dsp:spPr>
        <a:xfrm>
          <a:off x="0" y="1754133"/>
          <a:ext cx="7886700" cy="979051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BA205-61F6-4362-A9BB-F32992EC5A84}">
      <dsp:nvSpPr>
        <dsp:cNvPr id="0" name=""/>
        <dsp:cNvSpPr/>
      </dsp:nvSpPr>
      <dsp:spPr>
        <a:xfrm>
          <a:off x="296162" y="1974419"/>
          <a:ext cx="538478" cy="5384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13C38-7DCC-4E37-BFF2-863613E8CE32}">
      <dsp:nvSpPr>
        <dsp:cNvPr id="0" name=""/>
        <dsp:cNvSpPr/>
      </dsp:nvSpPr>
      <dsp:spPr>
        <a:xfrm>
          <a:off x="1130804" y="1754133"/>
          <a:ext cx="6755895" cy="979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16" tIns="103616" rIns="103616" bIns="1036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Exchange questions &amp; have other groups pick out which are free of bias</a:t>
          </a:r>
        </a:p>
      </dsp:txBody>
      <dsp:txXfrm>
        <a:off x="1130804" y="1754133"/>
        <a:ext cx="6755895" cy="9790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90EF6F-D34E-462F-AF37-CE759BAD35A8}">
      <dsp:nvSpPr>
        <dsp:cNvPr id="0" name=""/>
        <dsp:cNvSpPr/>
      </dsp:nvSpPr>
      <dsp:spPr>
        <a:xfrm>
          <a:off x="0" y="530319"/>
          <a:ext cx="7886700" cy="9790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E2235-52EA-4B41-9027-02E2BBCA014D}">
      <dsp:nvSpPr>
        <dsp:cNvPr id="0" name=""/>
        <dsp:cNvSpPr/>
      </dsp:nvSpPr>
      <dsp:spPr>
        <a:xfrm>
          <a:off x="296162" y="750605"/>
          <a:ext cx="538478" cy="5384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3A6B4-B4FC-46AF-A261-E42AADF3477E}">
      <dsp:nvSpPr>
        <dsp:cNvPr id="0" name=""/>
        <dsp:cNvSpPr/>
      </dsp:nvSpPr>
      <dsp:spPr>
        <a:xfrm>
          <a:off x="1130804" y="530319"/>
          <a:ext cx="6755895" cy="979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16" tIns="103616" rIns="103616" bIns="1036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2">
                  <a:lumMod val="75000"/>
                </a:schemeClr>
              </a:solidFill>
            </a:rPr>
            <a:t>Create a poster for one of the five mistakes</a:t>
          </a:r>
        </a:p>
      </dsp:txBody>
      <dsp:txXfrm>
        <a:off x="1130804" y="530319"/>
        <a:ext cx="6755895" cy="979051"/>
      </dsp:txXfrm>
    </dsp:sp>
    <dsp:sp modelId="{1CBF832F-4728-4325-935C-8961E7832B09}">
      <dsp:nvSpPr>
        <dsp:cNvPr id="0" name=""/>
        <dsp:cNvSpPr/>
      </dsp:nvSpPr>
      <dsp:spPr>
        <a:xfrm>
          <a:off x="0" y="1754133"/>
          <a:ext cx="7886700" cy="9790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BA205-61F6-4362-A9BB-F32992EC5A84}">
      <dsp:nvSpPr>
        <dsp:cNvPr id="0" name=""/>
        <dsp:cNvSpPr/>
      </dsp:nvSpPr>
      <dsp:spPr>
        <a:xfrm>
          <a:off x="296162" y="1974419"/>
          <a:ext cx="538478" cy="5384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13C38-7DCC-4E37-BFF2-863613E8CE32}">
      <dsp:nvSpPr>
        <dsp:cNvPr id="0" name=""/>
        <dsp:cNvSpPr/>
      </dsp:nvSpPr>
      <dsp:spPr>
        <a:xfrm>
          <a:off x="1130804" y="1754133"/>
          <a:ext cx="6755895" cy="979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16" tIns="103616" rIns="103616" bIns="10361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2">
                  <a:lumMod val="75000"/>
                </a:schemeClr>
              </a:solidFill>
            </a:rPr>
            <a:t>Present posters</a:t>
          </a:r>
        </a:p>
      </dsp:txBody>
      <dsp:txXfrm>
        <a:off x="1130804" y="1754133"/>
        <a:ext cx="6755895" cy="979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425643f8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425643f88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2629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4350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425643f8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425643f88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5805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1714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3958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2114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79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6497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3460510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928193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480126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8310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629483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0876517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1534981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00976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347525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7544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681371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6210678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22476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8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uohio-my.sharepoint.com/personal/2591210_vikes_csuohio_edu/Documents/YPAR/Website/RESOURCES/PowerPoints%202021/Quarter%202/015%20Research%20Method%202%20-%20Surveys/B.%20YPAR%20Sample%20Surveys%20Overview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uohio-my.sharepoint.com/personal/2591210_vikes_csuohio_edu/Documents/YPAR/Website/RESOURCES/PowerPoints%202021/Quarter%202/015%20Research%20Method%202%20-%20Surveys/C.%20YPAR%20Asking%20Good%20Questions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uohio-my.sharepoint.com/personal/2591210_vikes_csuohio_edu/Documents/YPAR/Website/RESOURCES/PowerPoints%202021/Quarter%202/015%20Research%20Method%202%20-%20Surveys/D.%20YPAR%20Sampling%20Badly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Research Method 2:</a:t>
            </a:r>
            <a:br>
              <a:rPr lang="en" dirty="0"/>
            </a:br>
            <a:r>
              <a:rPr lang="en" dirty="0"/>
              <a:t>Surveys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87900" y="461822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Reflect in Process Journal </a:t>
            </a:r>
            <a:endParaRPr sz="18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DE4A548-3EAD-4712-AB56-03DD88BB7FFE}"/>
              </a:ext>
            </a:extLst>
          </p:cNvPr>
          <p:cNvGrpSpPr/>
          <p:nvPr/>
        </p:nvGrpSpPr>
        <p:grpSpPr>
          <a:xfrm>
            <a:off x="1010702" y="2724854"/>
            <a:ext cx="7630962" cy="1553717"/>
            <a:chOff x="1052293" y="2196466"/>
            <a:chExt cx="7630962" cy="164922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595DAE1-BD00-422A-93BC-25DEC76B37FE}"/>
                </a:ext>
              </a:extLst>
            </p:cNvPr>
            <p:cNvSpPr/>
            <p:nvPr/>
          </p:nvSpPr>
          <p:spPr>
            <a:xfrm>
              <a:off x="1052293" y="2196466"/>
              <a:ext cx="7630962" cy="732990"/>
            </a:xfrm>
            <a:custGeom>
              <a:avLst/>
              <a:gdLst>
                <a:gd name="connsiteX0" fmla="*/ 0 w 7630962"/>
                <a:gd name="connsiteY0" fmla="*/ 122167 h 732988"/>
                <a:gd name="connsiteX1" fmla="*/ 122167 w 7630962"/>
                <a:gd name="connsiteY1" fmla="*/ 0 h 732988"/>
                <a:gd name="connsiteX2" fmla="*/ 7508795 w 7630962"/>
                <a:gd name="connsiteY2" fmla="*/ 0 h 732988"/>
                <a:gd name="connsiteX3" fmla="*/ 7630962 w 7630962"/>
                <a:gd name="connsiteY3" fmla="*/ 122167 h 732988"/>
                <a:gd name="connsiteX4" fmla="*/ 7630962 w 7630962"/>
                <a:gd name="connsiteY4" fmla="*/ 610821 h 732988"/>
                <a:gd name="connsiteX5" fmla="*/ 7508795 w 7630962"/>
                <a:gd name="connsiteY5" fmla="*/ 732988 h 732988"/>
                <a:gd name="connsiteX6" fmla="*/ 122167 w 7630962"/>
                <a:gd name="connsiteY6" fmla="*/ 732988 h 732988"/>
                <a:gd name="connsiteX7" fmla="*/ 0 w 7630962"/>
                <a:gd name="connsiteY7" fmla="*/ 610821 h 732988"/>
                <a:gd name="connsiteX8" fmla="*/ 0 w 7630962"/>
                <a:gd name="connsiteY8" fmla="*/ 122167 h 73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0962" h="732988">
                  <a:moveTo>
                    <a:pt x="7630962" y="610820"/>
                  </a:moveTo>
                  <a:cubicBezTo>
                    <a:pt x="7630962" y="678291"/>
                    <a:pt x="7576266" y="732987"/>
                    <a:pt x="7508795" y="732987"/>
                  </a:cubicBezTo>
                  <a:lnTo>
                    <a:pt x="122167" y="732987"/>
                  </a:lnTo>
                  <a:cubicBezTo>
                    <a:pt x="54696" y="732987"/>
                    <a:pt x="0" y="678291"/>
                    <a:pt x="0" y="610820"/>
                  </a:cubicBezTo>
                  <a:lnTo>
                    <a:pt x="0" y="122168"/>
                  </a:lnTo>
                  <a:cubicBezTo>
                    <a:pt x="0" y="54697"/>
                    <a:pt x="54696" y="1"/>
                    <a:pt x="122167" y="1"/>
                  </a:cubicBezTo>
                  <a:lnTo>
                    <a:pt x="7508795" y="1"/>
                  </a:lnTo>
                  <a:cubicBezTo>
                    <a:pt x="7576266" y="1"/>
                    <a:pt x="7630962" y="54697"/>
                    <a:pt x="7630962" y="122168"/>
                  </a:cubicBezTo>
                  <a:lnTo>
                    <a:pt x="7630962" y="610820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9009" tIns="111983" rIns="178022" bIns="111983" numCol="1" spcCol="1270" anchor="ctr" anchorCtr="0">
              <a:noAutofit/>
            </a:bodyPr>
            <a:lstStyle/>
            <a:p>
              <a:pPr lvl="0"/>
              <a:r>
                <a:rPr lang="en-US" sz="2000" dirty="0">
                  <a:solidFill>
                    <a:schemeClr val="accent6"/>
                  </a:solidFill>
                </a:rPr>
                <a:t>Fill out the “L” portion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3D29866-209A-43A5-9071-3A46EA2B2DD7}"/>
                </a:ext>
              </a:extLst>
            </p:cNvPr>
            <p:cNvSpPr/>
            <p:nvPr/>
          </p:nvSpPr>
          <p:spPr>
            <a:xfrm>
              <a:off x="1052293" y="3112701"/>
              <a:ext cx="7630962" cy="732990"/>
            </a:xfrm>
            <a:custGeom>
              <a:avLst/>
              <a:gdLst>
                <a:gd name="connsiteX0" fmla="*/ 0 w 7630962"/>
                <a:gd name="connsiteY0" fmla="*/ 122167 h 732988"/>
                <a:gd name="connsiteX1" fmla="*/ 122167 w 7630962"/>
                <a:gd name="connsiteY1" fmla="*/ 0 h 732988"/>
                <a:gd name="connsiteX2" fmla="*/ 7508795 w 7630962"/>
                <a:gd name="connsiteY2" fmla="*/ 0 h 732988"/>
                <a:gd name="connsiteX3" fmla="*/ 7630962 w 7630962"/>
                <a:gd name="connsiteY3" fmla="*/ 122167 h 732988"/>
                <a:gd name="connsiteX4" fmla="*/ 7630962 w 7630962"/>
                <a:gd name="connsiteY4" fmla="*/ 610821 h 732988"/>
                <a:gd name="connsiteX5" fmla="*/ 7508795 w 7630962"/>
                <a:gd name="connsiteY5" fmla="*/ 732988 h 732988"/>
                <a:gd name="connsiteX6" fmla="*/ 122167 w 7630962"/>
                <a:gd name="connsiteY6" fmla="*/ 732988 h 732988"/>
                <a:gd name="connsiteX7" fmla="*/ 0 w 7630962"/>
                <a:gd name="connsiteY7" fmla="*/ 610821 h 732988"/>
                <a:gd name="connsiteX8" fmla="*/ 0 w 7630962"/>
                <a:gd name="connsiteY8" fmla="*/ 122167 h 73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0962" h="732988">
                  <a:moveTo>
                    <a:pt x="7630962" y="610820"/>
                  </a:moveTo>
                  <a:cubicBezTo>
                    <a:pt x="7630962" y="678291"/>
                    <a:pt x="7576266" y="732987"/>
                    <a:pt x="7508795" y="732987"/>
                  </a:cubicBezTo>
                  <a:lnTo>
                    <a:pt x="122167" y="732987"/>
                  </a:lnTo>
                  <a:cubicBezTo>
                    <a:pt x="54696" y="732987"/>
                    <a:pt x="0" y="678291"/>
                    <a:pt x="0" y="610820"/>
                  </a:cubicBezTo>
                  <a:lnTo>
                    <a:pt x="0" y="122168"/>
                  </a:lnTo>
                  <a:cubicBezTo>
                    <a:pt x="0" y="54697"/>
                    <a:pt x="54696" y="1"/>
                    <a:pt x="122167" y="1"/>
                  </a:cubicBezTo>
                  <a:lnTo>
                    <a:pt x="7508795" y="1"/>
                  </a:lnTo>
                  <a:cubicBezTo>
                    <a:pt x="7576266" y="1"/>
                    <a:pt x="7630962" y="54697"/>
                    <a:pt x="7630962" y="122168"/>
                  </a:cubicBezTo>
                  <a:lnTo>
                    <a:pt x="7630962" y="610820"/>
                  </a:lnTo>
                  <a:close/>
                </a:path>
              </a:pathLst>
            </a:custGeom>
            <a:ln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9009" tIns="111983" rIns="178022" bIns="111983" numCol="1" spcCol="1270" anchor="ctr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solidFill>
                    <a:schemeClr val="tx1"/>
                  </a:solidFill>
                </a:rPr>
                <a:t>Discuss as a whole group. </a:t>
              </a:r>
            </a:p>
          </p:txBody>
        </p: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19E1F9-DAC2-402A-A7D4-30598D488BC3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DEA6942-038C-4D01-A52B-646AA403BC48}"/>
              </a:ext>
            </a:extLst>
          </p:cNvPr>
          <p:cNvSpPr/>
          <p:nvPr/>
        </p:nvSpPr>
        <p:spPr>
          <a:xfrm>
            <a:off x="429491" y="1866740"/>
            <a:ext cx="8285018" cy="70501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In your KWL chart:</a:t>
            </a:r>
          </a:p>
        </p:txBody>
      </p:sp>
      <p:pic>
        <p:nvPicPr>
          <p:cNvPr id="12" name="Graphic 11" descr="Closed book with solid fill">
            <a:extLst>
              <a:ext uri="{FF2B5EF4-FFF2-40B4-BE49-F238E27FC236}">
                <a16:creationId xmlns:a16="http://schemas.microsoft.com/office/drawing/2014/main" id="{B29E839D-A061-4544-8599-0F47E5122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50198" y="458024"/>
            <a:ext cx="691117" cy="691117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19E2EAD0-9AEC-4DAB-9C51-24ED5AEAC81B}"/>
              </a:ext>
            </a:extLst>
          </p:cNvPr>
          <p:cNvSpPr/>
          <p:nvPr/>
        </p:nvSpPr>
        <p:spPr>
          <a:xfrm>
            <a:off x="557760" y="2748654"/>
            <a:ext cx="604715" cy="604715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14" descr="Pen with solid fill">
            <a:extLst>
              <a:ext uri="{FF2B5EF4-FFF2-40B4-BE49-F238E27FC236}">
                <a16:creationId xmlns:a16="http://schemas.microsoft.com/office/drawing/2014/main" id="{97EC1AA4-BE48-4A11-985B-AF2F085409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3951" y="2857622"/>
            <a:ext cx="378526" cy="378526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4D12C330-8477-4D76-89B9-757F5E915944}"/>
              </a:ext>
            </a:extLst>
          </p:cNvPr>
          <p:cNvSpPr/>
          <p:nvPr/>
        </p:nvSpPr>
        <p:spPr>
          <a:xfrm>
            <a:off x="557760" y="3623854"/>
            <a:ext cx="604715" cy="604715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Chat with solid fill">
            <a:extLst>
              <a:ext uri="{FF2B5EF4-FFF2-40B4-BE49-F238E27FC236}">
                <a16:creationId xmlns:a16="http://schemas.microsoft.com/office/drawing/2014/main" id="{11CD1A23-4F24-4681-809D-0594CD2795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5602" y="3724395"/>
            <a:ext cx="429030" cy="42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49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YPAR Groups</a:t>
            </a:r>
            <a:endParaRPr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70ACE95A-BF09-44F4-A21B-FE390B0407C1}"/>
              </a:ext>
            </a:extLst>
          </p:cNvPr>
          <p:cNvGraphicFramePr/>
          <p:nvPr/>
        </p:nvGraphicFramePr>
        <p:xfrm>
          <a:off x="387900" y="1447137"/>
          <a:ext cx="8368200" cy="308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F97F8E6-9DBD-4D22-B2D3-7896565615B2}"/>
              </a:ext>
            </a:extLst>
          </p:cNvPr>
          <p:cNvSpPr/>
          <p:nvPr/>
        </p:nvSpPr>
        <p:spPr>
          <a:xfrm>
            <a:off x="143122" y="365759"/>
            <a:ext cx="8881607" cy="4431354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7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87900" y="461822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Reflect in Process Journal </a:t>
            </a:r>
            <a:endParaRPr sz="18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DE4A548-3EAD-4712-AB56-03DD88BB7FFE}"/>
              </a:ext>
            </a:extLst>
          </p:cNvPr>
          <p:cNvGrpSpPr/>
          <p:nvPr/>
        </p:nvGrpSpPr>
        <p:grpSpPr>
          <a:xfrm>
            <a:off x="1031277" y="2341133"/>
            <a:ext cx="7651978" cy="2353427"/>
            <a:chOff x="1031277" y="2196466"/>
            <a:chExt cx="7651978" cy="2498094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595DAE1-BD00-422A-93BC-25DEC76B37FE}"/>
                </a:ext>
              </a:extLst>
            </p:cNvPr>
            <p:cNvSpPr/>
            <p:nvPr/>
          </p:nvSpPr>
          <p:spPr>
            <a:xfrm>
              <a:off x="1052293" y="2196466"/>
              <a:ext cx="7630962" cy="732990"/>
            </a:xfrm>
            <a:custGeom>
              <a:avLst/>
              <a:gdLst>
                <a:gd name="connsiteX0" fmla="*/ 0 w 7630962"/>
                <a:gd name="connsiteY0" fmla="*/ 122167 h 732988"/>
                <a:gd name="connsiteX1" fmla="*/ 122167 w 7630962"/>
                <a:gd name="connsiteY1" fmla="*/ 0 h 732988"/>
                <a:gd name="connsiteX2" fmla="*/ 7508795 w 7630962"/>
                <a:gd name="connsiteY2" fmla="*/ 0 h 732988"/>
                <a:gd name="connsiteX3" fmla="*/ 7630962 w 7630962"/>
                <a:gd name="connsiteY3" fmla="*/ 122167 h 732988"/>
                <a:gd name="connsiteX4" fmla="*/ 7630962 w 7630962"/>
                <a:gd name="connsiteY4" fmla="*/ 610821 h 732988"/>
                <a:gd name="connsiteX5" fmla="*/ 7508795 w 7630962"/>
                <a:gd name="connsiteY5" fmla="*/ 732988 h 732988"/>
                <a:gd name="connsiteX6" fmla="*/ 122167 w 7630962"/>
                <a:gd name="connsiteY6" fmla="*/ 732988 h 732988"/>
                <a:gd name="connsiteX7" fmla="*/ 0 w 7630962"/>
                <a:gd name="connsiteY7" fmla="*/ 610821 h 732988"/>
                <a:gd name="connsiteX8" fmla="*/ 0 w 7630962"/>
                <a:gd name="connsiteY8" fmla="*/ 122167 h 73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0962" h="732988">
                  <a:moveTo>
                    <a:pt x="7630962" y="610820"/>
                  </a:moveTo>
                  <a:cubicBezTo>
                    <a:pt x="7630962" y="678291"/>
                    <a:pt x="7576266" y="732987"/>
                    <a:pt x="7508795" y="732987"/>
                  </a:cubicBezTo>
                  <a:lnTo>
                    <a:pt x="122167" y="732987"/>
                  </a:lnTo>
                  <a:cubicBezTo>
                    <a:pt x="54696" y="732987"/>
                    <a:pt x="0" y="678291"/>
                    <a:pt x="0" y="610820"/>
                  </a:cubicBezTo>
                  <a:lnTo>
                    <a:pt x="0" y="122168"/>
                  </a:lnTo>
                  <a:cubicBezTo>
                    <a:pt x="0" y="54697"/>
                    <a:pt x="54696" y="1"/>
                    <a:pt x="122167" y="1"/>
                  </a:cubicBezTo>
                  <a:lnTo>
                    <a:pt x="7508795" y="1"/>
                  </a:lnTo>
                  <a:cubicBezTo>
                    <a:pt x="7576266" y="1"/>
                    <a:pt x="7630962" y="54697"/>
                    <a:pt x="7630962" y="122168"/>
                  </a:cubicBezTo>
                  <a:lnTo>
                    <a:pt x="7630962" y="610820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9009" tIns="111983" rIns="178022" bIns="111983" numCol="1" spcCol="1270" anchor="ctr" anchorCtr="0">
              <a:noAutofit/>
            </a:bodyPr>
            <a:lstStyle/>
            <a:p>
              <a:pPr lvl="0"/>
              <a:r>
                <a:rPr lang="en-US" sz="2000" dirty="0">
                  <a:solidFill>
                    <a:schemeClr val="accent6"/>
                  </a:solidFill>
                </a:rPr>
                <a:t>What do you </a:t>
              </a:r>
              <a:r>
                <a:rPr lang="en-US" sz="2000" u="sng" dirty="0">
                  <a:solidFill>
                    <a:schemeClr val="accent6"/>
                  </a:solidFill>
                </a:rPr>
                <a:t>know</a:t>
              </a:r>
              <a:r>
                <a:rPr lang="en-US" sz="2000" dirty="0">
                  <a:solidFill>
                    <a:schemeClr val="accent6"/>
                  </a:solidFill>
                </a:rPr>
                <a:t> about surveys?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3D29866-209A-43A5-9071-3A46EA2B2DD7}"/>
                </a:ext>
              </a:extLst>
            </p:cNvPr>
            <p:cNvSpPr/>
            <p:nvPr/>
          </p:nvSpPr>
          <p:spPr>
            <a:xfrm>
              <a:off x="1052293" y="3112701"/>
              <a:ext cx="7630962" cy="732990"/>
            </a:xfrm>
            <a:custGeom>
              <a:avLst/>
              <a:gdLst>
                <a:gd name="connsiteX0" fmla="*/ 0 w 7630962"/>
                <a:gd name="connsiteY0" fmla="*/ 122167 h 732988"/>
                <a:gd name="connsiteX1" fmla="*/ 122167 w 7630962"/>
                <a:gd name="connsiteY1" fmla="*/ 0 h 732988"/>
                <a:gd name="connsiteX2" fmla="*/ 7508795 w 7630962"/>
                <a:gd name="connsiteY2" fmla="*/ 0 h 732988"/>
                <a:gd name="connsiteX3" fmla="*/ 7630962 w 7630962"/>
                <a:gd name="connsiteY3" fmla="*/ 122167 h 732988"/>
                <a:gd name="connsiteX4" fmla="*/ 7630962 w 7630962"/>
                <a:gd name="connsiteY4" fmla="*/ 610821 h 732988"/>
                <a:gd name="connsiteX5" fmla="*/ 7508795 w 7630962"/>
                <a:gd name="connsiteY5" fmla="*/ 732988 h 732988"/>
                <a:gd name="connsiteX6" fmla="*/ 122167 w 7630962"/>
                <a:gd name="connsiteY6" fmla="*/ 732988 h 732988"/>
                <a:gd name="connsiteX7" fmla="*/ 0 w 7630962"/>
                <a:gd name="connsiteY7" fmla="*/ 610821 h 732988"/>
                <a:gd name="connsiteX8" fmla="*/ 0 w 7630962"/>
                <a:gd name="connsiteY8" fmla="*/ 122167 h 73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0962" h="732988">
                  <a:moveTo>
                    <a:pt x="7630962" y="610820"/>
                  </a:moveTo>
                  <a:cubicBezTo>
                    <a:pt x="7630962" y="678291"/>
                    <a:pt x="7576266" y="732987"/>
                    <a:pt x="7508795" y="732987"/>
                  </a:cubicBezTo>
                  <a:lnTo>
                    <a:pt x="122167" y="732987"/>
                  </a:lnTo>
                  <a:cubicBezTo>
                    <a:pt x="54696" y="732987"/>
                    <a:pt x="0" y="678291"/>
                    <a:pt x="0" y="610820"/>
                  </a:cubicBezTo>
                  <a:lnTo>
                    <a:pt x="0" y="122168"/>
                  </a:lnTo>
                  <a:cubicBezTo>
                    <a:pt x="0" y="54697"/>
                    <a:pt x="54696" y="1"/>
                    <a:pt x="122167" y="1"/>
                  </a:cubicBezTo>
                  <a:lnTo>
                    <a:pt x="7508795" y="1"/>
                  </a:lnTo>
                  <a:cubicBezTo>
                    <a:pt x="7576266" y="1"/>
                    <a:pt x="7630962" y="54697"/>
                    <a:pt x="7630962" y="122168"/>
                  </a:cubicBezTo>
                  <a:lnTo>
                    <a:pt x="7630962" y="610820"/>
                  </a:lnTo>
                  <a:close/>
                </a:path>
              </a:pathLst>
            </a:custGeom>
            <a:ln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9009" tIns="111983" rIns="178022" bIns="111983" numCol="1" spcCol="1270" anchor="ctr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What do you </a:t>
              </a:r>
              <a:r>
                <a:rPr lang="en-US" sz="2000" u="sng" kern="1200" dirty="0"/>
                <a:t>want</a:t>
              </a:r>
              <a:r>
                <a:rPr lang="en-US" sz="2000" kern="1200" dirty="0"/>
                <a:t> to know about surveys?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A23F944-0B0E-4FAE-97A1-EB13E6BB620D}"/>
                </a:ext>
              </a:extLst>
            </p:cNvPr>
            <p:cNvSpPr/>
            <p:nvPr/>
          </p:nvSpPr>
          <p:spPr>
            <a:xfrm>
              <a:off x="1031277" y="3961572"/>
              <a:ext cx="7630962" cy="732988"/>
            </a:xfrm>
            <a:custGeom>
              <a:avLst/>
              <a:gdLst>
                <a:gd name="connsiteX0" fmla="*/ 0 w 7630962"/>
                <a:gd name="connsiteY0" fmla="*/ 122167 h 732988"/>
                <a:gd name="connsiteX1" fmla="*/ 122167 w 7630962"/>
                <a:gd name="connsiteY1" fmla="*/ 0 h 732988"/>
                <a:gd name="connsiteX2" fmla="*/ 7508795 w 7630962"/>
                <a:gd name="connsiteY2" fmla="*/ 0 h 732988"/>
                <a:gd name="connsiteX3" fmla="*/ 7630962 w 7630962"/>
                <a:gd name="connsiteY3" fmla="*/ 122167 h 732988"/>
                <a:gd name="connsiteX4" fmla="*/ 7630962 w 7630962"/>
                <a:gd name="connsiteY4" fmla="*/ 610821 h 732988"/>
                <a:gd name="connsiteX5" fmla="*/ 7508795 w 7630962"/>
                <a:gd name="connsiteY5" fmla="*/ 732988 h 732988"/>
                <a:gd name="connsiteX6" fmla="*/ 122167 w 7630962"/>
                <a:gd name="connsiteY6" fmla="*/ 732988 h 732988"/>
                <a:gd name="connsiteX7" fmla="*/ 0 w 7630962"/>
                <a:gd name="connsiteY7" fmla="*/ 610821 h 732988"/>
                <a:gd name="connsiteX8" fmla="*/ 0 w 7630962"/>
                <a:gd name="connsiteY8" fmla="*/ 122167 h 73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0962" h="732988">
                  <a:moveTo>
                    <a:pt x="7630962" y="610820"/>
                  </a:moveTo>
                  <a:cubicBezTo>
                    <a:pt x="7630962" y="678291"/>
                    <a:pt x="7576266" y="732987"/>
                    <a:pt x="7508795" y="732987"/>
                  </a:cubicBezTo>
                  <a:lnTo>
                    <a:pt x="122167" y="732987"/>
                  </a:lnTo>
                  <a:cubicBezTo>
                    <a:pt x="54696" y="732987"/>
                    <a:pt x="0" y="678291"/>
                    <a:pt x="0" y="610820"/>
                  </a:cubicBezTo>
                  <a:lnTo>
                    <a:pt x="0" y="122168"/>
                  </a:lnTo>
                  <a:cubicBezTo>
                    <a:pt x="0" y="54697"/>
                    <a:pt x="54696" y="1"/>
                    <a:pt x="122167" y="1"/>
                  </a:cubicBezTo>
                  <a:lnTo>
                    <a:pt x="7508795" y="1"/>
                  </a:lnTo>
                  <a:cubicBezTo>
                    <a:pt x="7576266" y="1"/>
                    <a:pt x="7630962" y="54697"/>
                    <a:pt x="7630962" y="122168"/>
                  </a:cubicBezTo>
                  <a:lnTo>
                    <a:pt x="7630962" y="610820"/>
                  </a:lnTo>
                  <a:close/>
                </a:path>
              </a:pathLst>
            </a:custGeom>
            <a:ln>
              <a:solidFill>
                <a:schemeClr val="accent4"/>
              </a:solidFill>
            </a:ln>
          </p:spPr>
          <p:style>
            <a:lnRef idx="2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9009" tIns="111983" rIns="178022" bIns="111982" numCol="1" spcCol="1270" anchor="ctr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solidFill>
                    <a:schemeClr val="tx2">
                      <a:lumMod val="50000"/>
                    </a:schemeClr>
                  </a:solidFill>
                </a:rPr>
                <a:t>Leave the last section, for what you’ve </a:t>
              </a:r>
              <a:r>
                <a:rPr lang="en-US" sz="2000" u="sng" kern="1200" dirty="0">
                  <a:solidFill>
                    <a:schemeClr val="tx2">
                      <a:lumMod val="50000"/>
                    </a:schemeClr>
                  </a:solidFill>
                </a:rPr>
                <a:t>learned</a:t>
              </a:r>
              <a:r>
                <a:rPr lang="en-US" sz="2000" kern="1200" dirty="0">
                  <a:solidFill>
                    <a:schemeClr val="tx2">
                      <a:lumMod val="50000"/>
                    </a:schemeClr>
                  </a:solidFill>
                </a:rPr>
                <a:t> about surveys, blank. You will fill it out later</a:t>
              </a:r>
            </a:p>
          </p:txBody>
        </p:sp>
      </p:grpSp>
      <p:sp>
        <p:nvSpPr>
          <p:cNvPr id="6" name="Oval 5" descr="Badge 1 with solid fill">
            <a:extLst>
              <a:ext uri="{FF2B5EF4-FFF2-40B4-BE49-F238E27FC236}">
                <a16:creationId xmlns:a16="http://schemas.microsoft.com/office/drawing/2014/main" id="{5DFEBE13-8845-43A9-BB27-20ABE2DFDEF2}"/>
              </a:ext>
            </a:extLst>
          </p:cNvPr>
          <p:cNvSpPr/>
          <p:nvPr/>
        </p:nvSpPr>
        <p:spPr>
          <a:xfrm>
            <a:off x="599353" y="2391664"/>
            <a:ext cx="604715" cy="604715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Oval 7" descr="Badge with solid fill">
            <a:extLst>
              <a:ext uri="{FF2B5EF4-FFF2-40B4-BE49-F238E27FC236}">
                <a16:creationId xmlns:a16="http://schemas.microsoft.com/office/drawing/2014/main" id="{9CD0485B-20C8-415D-A246-2131F069E15D}"/>
              </a:ext>
            </a:extLst>
          </p:cNvPr>
          <p:cNvSpPr/>
          <p:nvPr/>
        </p:nvSpPr>
        <p:spPr>
          <a:xfrm>
            <a:off x="599353" y="3242675"/>
            <a:ext cx="604715" cy="604715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val 9" descr="Badge 3 with solid fill">
            <a:extLst>
              <a:ext uri="{FF2B5EF4-FFF2-40B4-BE49-F238E27FC236}">
                <a16:creationId xmlns:a16="http://schemas.microsoft.com/office/drawing/2014/main" id="{D28235E5-7F97-40B4-BA0E-993E130BB6F6}"/>
              </a:ext>
            </a:extLst>
          </p:cNvPr>
          <p:cNvSpPr/>
          <p:nvPr/>
        </p:nvSpPr>
        <p:spPr>
          <a:xfrm>
            <a:off x="599354" y="4066074"/>
            <a:ext cx="604715" cy="604715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19E1F9-DAC2-402A-A7D4-30598D488BC3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DEA6942-038C-4D01-A52B-646AA403BC48}"/>
              </a:ext>
            </a:extLst>
          </p:cNvPr>
          <p:cNvSpPr/>
          <p:nvPr/>
        </p:nvSpPr>
        <p:spPr>
          <a:xfrm>
            <a:off x="471082" y="1483019"/>
            <a:ext cx="8285018" cy="70501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Create a KWL chart about surveys</a:t>
            </a:r>
          </a:p>
        </p:txBody>
      </p:sp>
      <p:pic>
        <p:nvPicPr>
          <p:cNvPr id="12" name="Graphic 11" descr="Closed book with solid fill">
            <a:extLst>
              <a:ext uri="{FF2B5EF4-FFF2-40B4-BE49-F238E27FC236}">
                <a16:creationId xmlns:a16="http://schemas.microsoft.com/office/drawing/2014/main" id="{B29E839D-A061-4544-8599-0F47E5122BA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50198" y="458024"/>
            <a:ext cx="691117" cy="69111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87900" y="463041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 i="1" dirty="0"/>
              <a:t>See PowerPoint titled “</a:t>
            </a:r>
            <a:r>
              <a:rPr lang="en" sz="2400" i="1" dirty="0">
                <a:hlinkClick r:id="rId3"/>
              </a:rPr>
              <a:t>Sample Surveys Overview</a:t>
            </a:r>
            <a:r>
              <a:rPr lang="en" sz="2400" i="1" dirty="0"/>
              <a:t>”</a:t>
            </a:r>
            <a:endParaRPr sz="2400" i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AB66DCD-50E2-45CD-9BAB-225973B3D205}"/>
              </a:ext>
            </a:extLst>
          </p:cNvPr>
          <p:cNvSpPr/>
          <p:nvPr/>
        </p:nvSpPr>
        <p:spPr>
          <a:xfrm>
            <a:off x="284309" y="357491"/>
            <a:ext cx="8575382" cy="442851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314A3398-4E05-4D64-8949-C063490FB9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12"/>
          <a:stretch/>
        </p:blipFill>
        <p:spPr>
          <a:xfrm>
            <a:off x="1972424" y="1612179"/>
            <a:ext cx="5199152" cy="290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38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87900" y="463041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Discuss</a:t>
            </a:r>
            <a:endParaRPr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AB66DCD-50E2-45CD-9BAB-225973B3D205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Google Shape;116;p21">
            <a:extLst>
              <a:ext uri="{FF2B5EF4-FFF2-40B4-BE49-F238E27FC236}">
                <a16:creationId xmlns:a16="http://schemas.microsoft.com/office/drawing/2014/main" id="{B7BD356F-4704-4455-9F99-510EA0DCFB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5919948"/>
              </p:ext>
            </p:extLst>
          </p:nvPr>
        </p:nvGraphicFramePr>
        <p:xfrm>
          <a:off x="628652" y="136921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141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87900" y="463041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 i="1" dirty="0"/>
              <a:t>See PowerPoint titled “</a:t>
            </a:r>
            <a:r>
              <a:rPr lang="en" sz="2400" i="1" dirty="0">
                <a:hlinkClick r:id="rId3"/>
              </a:rPr>
              <a:t>Asking Survey Questions</a:t>
            </a:r>
            <a:r>
              <a:rPr lang="en" sz="2400" i="1" dirty="0"/>
              <a:t>”</a:t>
            </a:r>
            <a:endParaRPr sz="2400" i="1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863B37D-540F-4D25-BAE0-AC26C8564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2424" y="1599106"/>
            <a:ext cx="5199152" cy="292881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3D9AF86-D0DA-42AB-8F6A-5B64015914F3}"/>
              </a:ext>
            </a:extLst>
          </p:cNvPr>
          <p:cNvSpPr/>
          <p:nvPr/>
        </p:nvSpPr>
        <p:spPr>
          <a:xfrm>
            <a:off x="284309" y="357491"/>
            <a:ext cx="8575382" cy="442851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87900" y="463041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In small groups</a:t>
            </a:r>
            <a:endParaRPr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AB66DCD-50E2-45CD-9BAB-225973B3D205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Google Shape;116;p21">
            <a:extLst>
              <a:ext uri="{FF2B5EF4-FFF2-40B4-BE49-F238E27FC236}">
                <a16:creationId xmlns:a16="http://schemas.microsoft.com/office/drawing/2014/main" id="{B7BD356F-4704-4455-9F99-510EA0DCFB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300497"/>
              </p:ext>
            </p:extLst>
          </p:nvPr>
        </p:nvGraphicFramePr>
        <p:xfrm>
          <a:off x="628652" y="136921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1086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87900" y="463041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400" i="1" dirty="0"/>
              <a:t>See PowerPoint titled “</a:t>
            </a:r>
            <a:r>
              <a:rPr lang="en" sz="2400" i="1" dirty="0">
                <a:hlinkClick r:id="rId3"/>
              </a:rPr>
              <a:t>Sampling Badly</a:t>
            </a:r>
            <a:r>
              <a:rPr lang="en" sz="2400" i="1" dirty="0"/>
              <a:t>”</a:t>
            </a:r>
            <a:endParaRPr sz="2400" i="1" dirty="0"/>
          </a:p>
        </p:txBody>
      </p:sp>
      <p:pic>
        <p:nvPicPr>
          <p:cNvPr id="4" name="Picture 3" descr="Diagram&#10;&#10;Description automatically generated with low confidence">
            <a:extLst>
              <a:ext uri="{FF2B5EF4-FFF2-40B4-BE49-F238E27FC236}">
                <a16:creationId xmlns:a16="http://schemas.microsoft.com/office/drawing/2014/main" id="{F8247301-6AC6-4D7F-854C-B13B7CD725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6841" y="1612179"/>
            <a:ext cx="5154949" cy="290267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4243CEF-7746-4563-9716-704C2806D817}"/>
              </a:ext>
            </a:extLst>
          </p:cNvPr>
          <p:cNvSpPr/>
          <p:nvPr/>
        </p:nvSpPr>
        <p:spPr>
          <a:xfrm>
            <a:off x="284309" y="357491"/>
            <a:ext cx="8575382" cy="442851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22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87900" y="463041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In small groups</a:t>
            </a:r>
            <a:endParaRPr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AB66DCD-50E2-45CD-9BAB-225973B3D205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Google Shape;116;p21">
            <a:extLst>
              <a:ext uri="{FF2B5EF4-FFF2-40B4-BE49-F238E27FC236}">
                <a16:creationId xmlns:a16="http://schemas.microsoft.com/office/drawing/2014/main" id="{B7BD356F-4704-4455-9F99-510EA0DCFB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5043196"/>
              </p:ext>
            </p:extLst>
          </p:nvPr>
        </p:nvGraphicFramePr>
        <p:xfrm>
          <a:off x="628652" y="136921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882987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98</TotalTime>
  <Words>234</Words>
  <Application>Microsoft Office PowerPoint</Application>
  <PresentationFormat>On-screen Show (16:9)</PresentationFormat>
  <Paragraphs>29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Roboto</vt:lpstr>
      <vt:lpstr>Georgia</vt:lpstr>
      <vt:lpstr>Georgia Pro</vt:lpstr>
      <vt:lpstr>Arial</vt:lpstr>
      <vt:lpstr>Theme3wlogo</vt:lpstr>
      <vt:lpstr>Research Method 2: Surveys</vt:lpstr>
      <vt:lpstr>YPAR Groups</vt:lpstr>
      <vt:lpstr>Reflect in Process Journal </vt:lpstr>
      <vt:lpstr>See PowerPoint titled “Sample Surveys Overview”</vt:lpstr>
      <vt:lpstr>Discuss</vt:lpstr>
      <vt:lpstr>See PowerPoint titled “Asking Survey Questions”</vt:lpstr>
      <vt:lpstr>In small groups</vt:lpstr>
      <vt:lpstr>See PowerPoint titled “Sampling Badly”</vt:lpstr>
      <vt:lpstr>In small groups</vt:lpstr>
      <vt:lpstr>Reflect in Process Journal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 2: Surveys</dc:title>
  <cp:lastModifiedBy>Alla A Karapunarly</cp:lastModifiedBy>
  <cp:revision>1</cp:revision>
  <dcterms:modified xsi:type="dcterms:W3CDTF">2022-07-22T17:55:55Z</dcterms:modified>
</cp:coreProperties>
</file>