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</p:sldIdLst>
  <p:sldSz cx="10058400" cy="7772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C64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BFC550A-4724-4AB8-8264-B7E18FBFD777}" v="1" dt="2022-07-24T19:35:04.03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1" d="100"/>
          <a:sy n="61" d="100"/>
        </p:scale>
        <p:origin x="1288" y="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la A Karapunarly" userId="bad96ab6-5253-4430-8be5-67af7205d973" providerId="ADAL" clId="{0BFC550A-4724-4AB8-8264-B7E18FBFD777}"/>
    <pc:docChg chg="undo redo custSel modSld">
      <pc:chgData name="Alla A Karapunarly" userId="bad96ab6-5253-4430-8be5-67af7205d973" providerId="ADAL" clId="{0BFC550A-4724-4AB8-8264-B7E18FBFD777}" dt="2022-07-24T19:48:36.647" v="102" actId="120"/>
      <pc:docMkLst>
        <pc:docMk/>
      </pc:docMkLst>
      <pc:sldChg chg="modSp mod">
        <pc:chgData name="Alla A Karapunarly" userId="bad96ab6-5253-4430-8be5-67af7205d973" providerId="ADAL" clId="{0BFC550A-4724-4AB8-8264-B7E18FBFD777}" dt="2022-07-24T19:48:36.647" v="102" actId="120"/>
        <pc:sldMkLst>
          <pc:docMk/>
          <pc:sldMk cId="3642355984" sldId="261"/>
        </pc:sldMkLst>
        <pc:spChg chg="mod">
          <ac:chgData name="Alla A Karapunarly" userId="bad96ab6-5253-4430-8be5-67af7205d973" providerId="ADAL" clId="{0BFC550A-4724-4AB8-8264-B7E18FBFD777}" dt="2022-07-24T00:17:00.251" v="9" actId="20577"/>
          <ac:spMkLst>
            <pc:docMk/>
            <pc:sldMk cId="3642355984" sldId="261"/>
            <ac:spMk id="14" creationId="{DDAB5F98-4A9A-4BA9-A999-F7BCEC3EB8A0}"/>
          </ac:spMkLst>
        </pc:spChg>
        <pc:spChg chg="mod">
          <ac:chgData name="Alla A Karapunarly" userId="bad96ab6-5253-4430-8be5-67af7205d973" providerId="ADAL" clId="{0BFC550A-4724-4AB8-8264-B7E18FBFD777}" dt="2022-07-24T19:35:41.040" v="28" actId="1035"/>
          <ac:spMkLst>
            <pc:docMk/>
            <pc:sldMk cId="3642355984" sldId="261"/>
            <ac:spMk id="19" creationId="{525E528A-6D4F-41E0-BBA3-6B91A0A13E84}"/>
          </ac:spMkLst>
        </pc:spChg>
        <pc:spChg chg="mod">
          <ac:chgData name="Alla A Karapunarly" userId="bad96ab6-5253-4430-8be5-67af7205d973" providerId="ADAL" clId="{0BFC550A-4724-4AB8-8264-B7E18FBFD777}" dt="2022-07-24T00:17:07.243" v="11" actId="20577"/>
          <ac:spMkLst>
            <pc:docMk/>
            <pc:sldMk cId="3642355984" sldId="261"/>
            <ac:spMk id="22" creationId="{15B5EA03-4F75-477C-AF76-F5DEF91C18E6}"/>
          </ac:spMkLst>
        </pc:spChg>
        <pc:spChg chg="mod">
          <ac:chgData name="Alla A Karapunarly" userId="bad96ab6-5253-4430-8be5-67af7205d973" providerId="ADAL" clId="{0BFC550A-4724-4AB8-8264-B7E18FBFD777}" dt="2022-07-24T19:47:14.954" v="65" actId="6549"/>
          <ac:spMkLst>
            <pc:docMk/>
            <pc:sldMk cId="3642355984" sldId="261"/>
            <ac:spMk id="23" creationId="{AC078A9B-78FA-4A34-9C86-A0FA8DB49E68}"/>
          </ac:spMkLst>
        </pc:spChg>
        <pc:spChg chg="mod">
          <ac:chgData name="Alla A Karapunarly" userId="bad96ab6-5253-4430-8be5-67af7205d973" providerId="ADAL" clId="{0BFC550A-4724-4AB8-8264-B7E18FBFD777}" dt="2022-07-24T19:47:40.289" v="79" actId="20577"/>
          <ac:spMkLst>
            <pc:docMk/>
            <pc:sldMk cId="3642355984" sldId="261"/>
            <ac:spMk id="24" creationId="{4CA096D1-85D6-4F29-BCD8-5F9DF5B16180}"/>
          </ac:spMkLst>
        </pc:spChg>
        <pc:spChg chg="mod">
          <ac:chgData name="Alla A Karapunarly" userId="bad96ab6-5253-4430-8be5-67af7205d973" providerId="ADAL" clId="{0BFC550A-4724-4AB8-8264-B7E18FBFD777}" dt="2022-07-24T19:48:36.647" v="102" actId="120"/>
          <ac:spMkLst>
            <pc:docMk/>
            <pc:sldMk cId="3642355984" sldId="261"/>
            <ac:spMk id="25" creationId="{4FA272CE-0E6D-4990-840E-6BF3B21D90F7}"/>
          </ac:spMkLst>
        </pc:spChg>
      </pc:sldChg>
    </pc:docChg>
  </pc:docChgLst>
  <pc:docChgLst>
    <pc:chgData name="Alla" userId="bad96ab6-5253-4430-8be5-67af7205d973" providerId="ADAL" clId="{11B4F81C-3FBF-4911-9AE9-17CF5BC127B3}"/>
    <pc:docChg chg="undo custSel modSld">
      <pc:chgData name="Alla" userId="bad96ab6-5253-4430-8be5-67af7205d973" providerId="ADAL" clId="{11B4F81C-3FBF-4911-9AE9-17CF5BC127B3}" dt="2021-11-01T00:52:51.563" v="145" actId="1076"/>
      <pc:docMkLst>
        <pc:docMk/>
      </pc:docMkLst>
      <pc:sldChg chg="addSp delSp modSp mod">
        <pc:chgData name="Alla" userId="bad96ab6-5253-4430-8be5-67af7205d973" providerId="ADAL" clId="{11B4F81C-3FBF-4911-9AE9-17CF5BC127B3}" dt="2021-11-01T00:52:51.563" v="145" actId="1076"/>
        <pc:sldMkLst>
          <pc:docMk/>
          <pc:sldMk cId="3642355984" sldId="261"/>
        </pc:sldMkLst>
        <pc:spChg chg="mod">
          <ac:chgData name="Alla" userId="bad96ab6-5253-4430-8be5-67af7205d973" providerId="ADAL" clId="{11B4F81C-3FBF-4911-9AE9-17CF5BC127B3}" dt="2021-11-01T00:47:28.491" v="39" actId="12788"/>
          <ac:spMkLst>
            <pc:docMk/>
            <pc:sldMk cId="3642355984" sldId="261"/>
            <ac:spMk id="14" creationId="{DDAB5F98-4A9A-4BA9-A999-F7BCEC3EB8A0}"/>
          </ac:spMkLst>
        </pc:spChg>
        <pc:spChg chg="mod">
          <ac:chgData name="Alla" userId="bad96ab6-5253-4430-8be5-67af7205d973" providerId="ADAL" clId="{11B4F81C-3FBF-4911-9AE9-17CF5BC127B3}" dt="2021-11-01T00:49:27.564" v="51" actId="14100"/>
          <ac:spMkLst>
            <pc:docMk/>
            <pc:sldMk cId="3642355984" sldId="261"/>
            <ac:spMk id="15" creationId="{7941AC55-6AF4-4B13-9522-4CE0B7B35102}"/>
          </ac:spMkLst>
        </pc:spChg>
        <pc:spChg chg="mod topLvl">
          <ac:chgData name="Alla" userId="bad96ab6-5253-4430-8be5-67af7205d973" providerId="ADAL" clId="{11B4F81C-3FBF-4911-9AE9-17CF5BC127B3}" dt="2021-11-01T00:48:07.701" v="45" actId="164"/>
          <ac:spMkLst>
            <pc:docMk/>
            <pc:sldMk cId="3642355984" sldId="261"/>
            <ac:spMk id="17" creationId="{BBA56EF1-1D60-4DA4-AD5E-898C2310569E}"/>
          </ac:spMkLst>
        </pc:spChg>
        <pc:spChg chg="add mod">
          <ac:chgData name="Alla" userId="bad96ab6-5253-4430-8be5-67af7205d973" providerId="ADAL" clId="{11B4F81C-3FBF-4911-9AE9-17CF5BC127B3}" dt="2021-11-01T00:52:51.563" v="145" actId="1076"/>
          <ac:spMkLst>
            <pc:docMk/>
            <pc:sldMk cId="3642355984" sldId="261"/>
            <ac:spMk id="19" creationId="{525E528A-6D4F-41E0-BBA3-6B91A0A13E84}"/>
          </ac:spMkLst>
        </pc:spChg>
        <pc:spChg chg="mod">
          <ac:chgData name="Alla" userId="bad96ab6-5253-4430-8be5-67af7205d973" providerId="ADAL" clId="{11B4F81C-3FBF-4911-9AE9-17CF5BC127B3}" dt="2021-11-01T00:49:27.564" v="51" actId="14100"/>
          <ac:spMkLst>
            <pc:docMk/>
            <pc:sldMk cId="3642355984" sldId="261"/>
            <ac:spMk id="21" creationId="{757A4C99-126A-4D95-BF48-30CC809F5F9C}"/>
          </ac:spMkLst>
        </pc:spChg>
        <pc:spChg chg="mod">
          <ac:chgData name="Alla" userId="bad96ab6-5253-4430-8be5-67af7205d973" providerId="ADAL" clId="{11B4F81C-3FBF-4911-9AE9-17CF5BC127B3}" dt="2021-11-01T00:52:01.138" v="127" actId="1037"/>
          <ac:spMkLst>
            <pc:docMk/>
            <pc:sldMk cId="3642355984" sldId="261"/>
            <ac:spMk id="23" creationId="{AC078A9B-78FA-4A34-9C86-A0FA8DB49E68}"/>
          </ac:spMkLst>
        </pc:spChg>
        <pc:spChg chg="mod">
          <ac:chgData name="Alla" userId="bad96ab6-5253-4430-8be5-67af7205d973" providerId="ADAL" clId="{11B4F81C-3FBF-4911-9AE9-17CF5BC127B3}" dt="2021-11-01T00:52:05.930" v="139" actId="1037"/>
          <ac:spMkLst>
            <pc:docMk/>
            <pc:sldMk cId="3642355984" sldId="261"/>
            <ac:spMk id="24" creationId="{4CA096D1-85D6-4F29-BCD8-5F9DF5B16180}"/>
          </ac:spMkLst>
        </pc:spChg>
        <pc:spChg chg="mod">
          <ac:chgData name="Alla" userId="bad96ab6-5253-4430-8be5-67af7205d973" providerId="ADAL" clId="{11B4F81C-3FBF-4911-9AE9-17CF5BC127B3}" dt="2021-11-01T00:52:19.171" v="141" actId="1035"/>
          <ac:spMkLst>
            <pc:docMk/>
            <pc:sldMk cId="3642355984" sldId="261"/>
            <ac:spMk id="25" creationId="{4FA272CE-0E6D-4990-840E-6BF3B21D90F7}"/>
          </ac:spMkLst>
        </pc:spChg>
        <pc:grpChg chg="add del mod">
          <ac:chgData name="Alla" userId="bad96ab6-5253-4430-8be5-67af7205d973" providerId="ADAL" clId="{11B4F81C-3FBF-4911-9AE9-17CF5BC127B3}" dt="2021-11-01T00:47:49.249" v="42" actId="165"/>
          <ac:grpSpMkLst>
            <pc:docMk/>
            <pc:sldMk cId="3642355984" sldId="261"/>
            <ac:grpSpMk id="2" creationId="{B691FEA6-DCB5-4E90-BF95-EBD40F753244}"/>
          </ac:grpSpMkLst>
        </pc:grpChg>
        <pc:grpChg chg="add mod">
          <ac:chgData name="Alla" userId="bad96ab6-5253-4430-8be5-67af7205d973" providerId="ADAL" clId="{11B4F81C-3FBF-4911-9AE9-17CF5BC127B3}" dt="2021-11-01T00:48:10.878" v="46" actId="12788"/>
          <ac:grpSpMkLst>
            <pc:docMk/>
            <pc:sldMk cId="3642355984" sldId="261"/>
            <ac:grpSpMk id="4" creationId="{EDC09AF1-1718-4221-95E0-677B60DA4EE9}"/>
          </ac:grpSpMkLst>
        </pc:grpChg>
        <pc:picChg chg="mod topLvl">
          <ac:chgData name="Alla" userId="bad96ab6-5253-4430-8be5-67af7205d973" providerId="ADAL" clId="{11B4F81C-3FBF-4911-9AE9-17CF5BC127B3}" dt="2021-11-01T00:48:07.701" v="45" actId="164"/>
          <ac:picMkLst>
            <pc:docMk/>
            <pc:sldMk cId="3642355984" sldId="261"/>
            <ac:picMk id="18" creationId="{3A6EEFF1-6BAC-40C7-B045-9B710E6F2C4C}"/>
          </ac:picMkLst>
        </pc:picChg>
      </pc:sldChg>
    </pc:docChg>
  </pc:docChgLst>
  <pc:docChgLst>
    <pc:chgData name="Alla" userId="bad96ab6-5253-4430-8be5-67af7205d973" providerId="ADAL" clId="{601BCF52-3DF4-45B2-969A-0061B7CA0CA7}"/>
    <pc:docChg chg="undo redo custSel modSld">
      <pc:chgData name="Alla" userId="bad96ab6-5253-4430-8be5-67af7205d973" providerId="ADAL" clId="{601BCF52-3DF4-45B2-969A-0061B7CA0CA7}" dt="2021-12-17T23:59:50.895" v="84" actId="165"/>
      <pc:docMkLst>
        <pc:docMk/>
      </pc:docMkLst>
      <pc:sldChg chg="addSp delSp modSp mod">
        <pc:chgData name="Alla" userId="bad96ab6-5253-4430-8be5-67af7205d973" providerId="ADAL" clId="{601BCF52-3DF4-45B2-969A-0061B7CA0CA7}" dt="2021-12-17T23:59:50.895" v="84" actId="165"/>
        <pc:sldMkLst>
          <pc:docMk/>
          <pc:sldMk cId="3642355984" sldId="261"/>
        </pc:sldMkLst>
        <pc:spChg chg="del mod">
          <ac:chgData name="Alla" userId="bad96ab6-5253-4430-8be5-67af7205d973" providerId="ADAL" clId="{601BCF52-3DF4-45B2-969A-0061B7CA0CA7}" dt="2021-12-17T23:52:38.859" v="1" actId="478"/>
          <ac:spMkLst>
            <pc:docMk/>
            <pc:sldMk cId="3642355984" sldId="261"/>
            <ac:spMk id="15" creationId="{7941AC55-6AF4-4B13-9522-4CE0B7B35102}"/>
          </ac:spMkLst>
        </pc:spChg>
        <pc:spChg chg="mod topLvl">
          <ac:chgData name="Alla" userId="bad96ab6-5253-4430-8be5-67af7205d973" providerId="ADAL" clId="{601BCF52-3DF4-45B2-969A-0061B7CA0CA7}" dt="2021-12-17T23:59:50.895" v="84" actId="165"/>
          <ac:spMkLst>
            <pc:docMk/>
            <pc:sldMk cId="3642355984" sldId="261"/>
            <ac:spMk id="21" creationId="{757A4C99-126A-4D95-BF48-30CC809F5F9C}"/>
          </ac:spMkLst>
        </pc:spChg>
        <pc:spChg chg="mod">
          <ac:chgData name="Alla" userId="bad96ab6-5253-4430-8be5-67af7205d973" providerId="ADAL" clId="{601BCF52-3DF4-45B2-969A-0061B7CA0CA7}" dt="2021-12-17T23:57:00.139" v="74" actId="1038"/>
          <ac:spMkLst>
            <pc:docMk/>
            <pc:sldMk cId="3642355984" sldId="261"/>
            <ac:spMk id="23" creationId="{AC078A9B-78FA-4A34-9C86-A0FA8DB49E68}"/>
          </ac:spMkLst>
        </pc:spChg>
        <pc:spChg chg="mod">
          <ac:chgData name="Alla" userId="bad96ab6-5253-4430-8be5-67af7205d973" providerId="ADAL" clId="{601BCF52-3DF4-45B2-969A-0061B7CA0CA7}" dt="2021-12-17T23:56:51.609" v="66" actId="1037"/>
          <ac:spMkLst>
            <pc:docMk/>
            <pc:sldMk cId="3642355984" sldId="261"/>
            <ac:spMk id="24" creationId="{4CA096D1-85D6-4F29-BCD8-5F9DF5B16180}"/>
          </ac:spMkLst>
        </pc:spChg>
        <pc:spChg chg="mod">
          <ac:chgData name="Alla" userId="bad96ab6-5253-4430-8be5-67af7205d973" providerId="ADAL" clId="{601BCF52-3DF4-45B2-969A-0061B7CA0CA7}" dt="2021-12-17T23:57:33.584" v="83" actId="1038"/>
          <ac:spMkLst>
            <pc:docMk/>
            <pc:sldMk cId="3642355984" sldId="261"/>
            <ac:spMk id="25" creationId="{4FA272CE-0E6D-4990-840E-6BF3B21D90F7}"/>
          </ac:spMkLst>
        </pc:spChg>
        <pc:spChg chg="add del mod">
          <ac:chgData name="Alla" userId="bad96ab6-5253-4430-8be5-67af7205d973" providerId="ADAL" clId="{601BCF52-3DF4-45B2-969A-0061B7CA0CA7}" dt="2021-12-17T23:53:23.228" v="6" actId="478"/>
          <ac:spMkLst>
            <pc:docMk/>
            <pc:sldMk cId="3642355984" sldId="261"/>
            <ac:spMk id="26" creationId="{06C6B165-5758-4D33-8AAD-55B3F7678577}"/>
          </ac:spMkLst>
        </pc:spChg>
        <pc:spChg chg="add mod topLvl">
          <ac:chgData name="Alla" userId="bad96ab6-5253-4430-8be5-67af7205d973" providerId="ADAL" clId="{601BCF52-3DF4-45B2-969A-0061B7CA0CA7}" dt="2021-12-17T23:59:50.895" v="84" actId="165"/>
          <ac:spMkLst>
            <pc:docMk/>
            <pc:sldMk cId="3642355984" sldId="261"/>
            <ac:spMk id="27" creationId="{8C0AB00F-7F57-468F-A06A-B32F9A3C75B5}"/>
          </ac:spMkLst>
        </pc:spChg>
        <pc:spChg chg="add mod">
          <ac:chgData name="Alla" userId="bad96ab6-5253-4430-8be5-67af7205d973" providerId="ADAL" clId="{601BCF52-3DF4-45B2-969A-0061B7CA0CA7}" dt="2021-12-17T23:55:37.421" v="23" actId="571"/>
          <ac:spMkLst>
            <pc:docMk/>
            <pc:sldMk cId="3642355984" sldId="261"/>
            <ac:spMk id="28" creationId="{B90FE6C9-5BE8-4C40-8F40-E7378F970B6F}"/>
          </ac:spMkLst>
        </pc:spChg>
        <pc:spChg chg="add mod">
          <ac:chgData name="Alla" userId="bad96ab6-5253-4430-8be5-67af7205d973" providerId="ADAL" clId="{601BCF52-3DF4-45B2-969A-0061B7CA0CA7}" dt="2021-12-17T23:55:37.421" v="23" actId="571"/>
          <ac:spMkLst>
            <pc:docMk/>
            <pc:sldMk cId="3642355984" sldId="261"/>
            <ac:spMk id="29" creationId="{5267C55B-104B-428B-A344-6AB0BADE4335}"/>
          </ac:spMkLst>
        </pc:spChg>
        <pc:grpChg chg="add del mod">
          <ac:chgData name="Alla" userId="bad96ab6-5253-4430-8be5-67af7205d973" providerId="ADAL" clId="{601BCF52-3DF4-45B2-969A-0061B7CA0CA7}" dt="2021-12-17T23:59:50.895" v="84" actId="165"/>
          <ac:grpSpMkLst>
            <pc:docMk/>
            <pc:sldMk cId="3642355984" sldId="261"/>
            <ac:grpSpMk id="2" creationId="{10478DB1-2F86-416E-A6BC-5042C707BC87}"/>
          </ac:grpSpMkLst>
        </pc:grpChg>
      </pc:sldChg>
    </pc:docChg>
  </pc:docChgLst>
  <pc:docChgLst>
    <pc:chgData name="Alla" userId="bad96ab6-5253-4430-8be5-67af7205d973" providerId="ADAL" clId="{5280051E-853B-471C-B8FE-05BEEDD69FEC}"/>
    <pc:docChg chg="undo custSel modSld">
      <pc:chgData name="Alla" userId="bad96ab6-5253-4430-8be5-67af7205d973" providerId="ADAL" clId="{5280051E-853B-471C-B8FE-05BEEDD69FEC}" dt="2021-12-17T23:51:52.988" v="54" actId="1038"/>
      <pc:docMkLst>
        <pc:docMk/>
      </pc:docMkLst>
      <pc:sldChg chg="modSp mod">
        <pc:chgData name="Alla" userId="bad96ab6-5253-4430-8be5-67af7205d973" providerId="ADAL" clId="{5280051E-853B-471C-B8FE-05BEEDD69FEC}" dt="2021-12-17T23:51:52.988" v="54" actId="1038"/>
        <pc:sldMkLst>
          <pc:docMk/>
          <pc:sldMk cId="3642355984" sldId="261"/>
        </pc:sldMkLst>
        <pc:spChg chg="mod">
          <ac:chgData name="Alla" userId="bad96ab6-5253-4430-8be5-67af7205d973" providerId="ADAL" clId="{5280051E-853B-471C-B8FE-05BEEDD69FEC}" dt="2021-12-17T23:51:52.988" v="54" actId="1038"/>
          <ac:spMkLst>
            <pc:docMk/>
            <pc:sldMk cId="3642355984" sldId="261"/>
            <ac:spMk id="15" creationId="{7941AC55-6AF4-4B13-9522-4CE0B7B35102}"/>
          </ac:spMkLst>
        </pc:spChg>
        <pc:spChg chg="mod">
          <ac:chgData name="Alla" userId="bad96ab6-5253-4430-8be5-67af7205d973" providerId="ADAL" clId="{5280051E-853B-471C-B8FE-05BEEDD69FEC}" dt="2021-12-17T23:51:10.260" v="47" actId="1582"/>
          <ac:spMkLst>
            <pc:docMk/>
            <pc:sldMk cId="3642355984" sldId="261"/>
            <ac:spMk id="19" creationId="{525E528A-6D4F-41E0-BBA3-6B91A0A13E84}"/>
          </ac:spMkLst>
        </pc:spChg>
        <pc:spChg chg="mod">
          <ac:chgData name="Alla" userId="bad96ab6-5253-4430-8be5-67af7205d973" providerId="ADAL" clId="{5280051E-853B-471C-B8FE-05BEEDD69FEC}" dt="2021-12-17T23:51:50.243" v="52" actId="1037"/>
          <ac:spMkLst>
            <pc:docMk/>
            <pc:sldMk cId="3642355984" sldId="261"/>
            <ac:spMk id="21" creationId="{757A4C99-126A-4D95-BF48-30CC809F5F9C}"/>
          </ac:spMkLst>
        </pc:spChg>
        <pc:spChg chg="mod">
          <ac:chgData name="Alla" userId="bad96ab6-5253-4430-8be5-67af7205d973" providerId="ADAL" clId="{5280051E-853B-471C-B8FE-05BEEDD69FEC}" dt="2021-12-17T23:47:47.998" v="14" actId="1036"/>
          <ac:spMkLst>
            <pc:docMk/>
            <pc:sldMk cId="3642355984" sldId="261"/>
            <ac:spMk id="22" creationId="{15B5EA03-4F75-477C-AF76-F5DEF91C18E6}"/>
          </ac:spMkLst>
        </pc:spChg>
        <pc:spChg chg="mod">
          <ac:chgData name="Alla" userId="bad96ab6-5253-4430-8be5-67af7205d973" providerId="ADAL" clId="{5280051E-853B-471C-B8FE-05BEEDD69FEC}" dt="2021-12-17T23:50:42.985" v="46" actId="1038"/>
          <ac:spMkLst>
            <pc:docMk/>
            <pc:sldMk cId="3642355984" sldId="261"/>
            <ac:spMk id="23" creationId="{AC078A9B-78FA-4A34-9C86-A0FA8DB49E68}"/>
          </ac:spMkLst>
        </pc:spChg>
        <pc:spChg chg="mod">
          <ac:chgData name="Alla" userId="bad96ab6-5253-4430-8be5-67af7205d973" providerId="ADAL" clId="{5280051E-853B-471C-B8FE-05BEEDD69FEC}" dt="2021-12-17T23:49:47.514" v="36" actId="12788"/>
          <ac:spMkLst>
            <pc:docMk/>
            <pc:sldMk cId="3642355984" sldId="261"/>
            <ac:spMk id="25" creationId="{4FA272CE-0E6D-4990-840E-6BF3B21D90F7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1272011"/>
            <a:ext cx="8549640" cy="2705947"/>
          </a:xfrm>
        </p:spPr>
        <p:txBody>
          <a:bodyPr anchor="b"/>
          <a:lstStyle>
            <a:lvl1pPr algn="ctr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7300" y="4082310"/>
            <a:ext cx="7543800" cy="1876530"/>
          </a:xfrm>
        </p:spPr>
        <p:txBody>
          <a:bodyPr/>
          <a:lstStyle>
            <a:lvl1pPr marL="0" indent="0" algn="ctr">
              <a:buNone/>
              <a:defRPr sz="2640"/>
            </a:lvl1pPr>
            <a:lvl2pPr marL="502920" indent="0" algn="ctr">
              <a:buNone/>
              <a:defRPr sz="2200"/>
            </a:lvl2pPr>
            <a:lvl3pPr marL="1005840" indent="0" algn="ctr">
              <a:buNone/>
              <a:defRPr sz="1980"/>
            </a:lvl3pPr>
            <a:lvl4pPr marL="1508760" indent="0" algn="ctr">
              <a:buNone/>
              <a:defRPr sz="1760"/>
            </a:lvl4pPr>
            <a:lvl5pPr marL="2011680" indent="0" algn="ctr">
              <a:buNone/>
              <a:defRPr sz="1760"/>
            </a:lvl5pPr>
            <a:lvl6pPr marL="2514600" indent="0" algn="ctr">
              <a:buNone/>
              <a:defRPr sz="1760"/>
            </a:lvl6pPr>
            <a:lvl7pPr marL="3017520" indent="0" algn="ctr">
              <a:buNone/>
              <a:defRPr sz="1760"/>
            </a:lvl7pPr>
            <a:lvl8pPr marL="3520440" indent="0" algn="ctr">
              <a:buNone/>
              <a:defRPr sz="1760"/>
            </a:lvl8pPr>
            <a:lvl9pPr marL="4023360" indent="0" algn="ctr">
              <a:buNone/>
              <a:defRPr sz="17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CBC83-F554-440D-91B2-63AB7C65F761}" type="datetimeFigureOut">
              <a:rPr lang="en-US" smtClean="0"/>
              <a:t>7/24/2022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CEE10-5223-4992-B6A0-DFF1558102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74889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CBC83-F554-440D-91B2-63AB7C65F761}" type="datetimeFigureOut">
              <a:rPr lang="en-US" smtClean="0"/>
              <a:t>7/24/2022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CEE10-5223-4992-B6A0-DFF1558102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02022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8043" y="413808"/>
            <a:ext cx="2168843" cy="65867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1515" y="413808"/>
            <a:ext cx="6380798" cy="65867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CBC83-F554-440D-91B2-63AB7C65F761}" type="datetimeFigureOut">
              <a:rPr lang="en-US" smtClean="0"/>
              <a:t>7/24/2022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CEE10-5223-4992-B6A0-DFF1558102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06017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CBC83-F554-440D-91B2-63AB7C65F761}" type="datetimeFigureOut">
              <a:rPr lang="en-US" smtClean="0"/>
              <a:t>7/24/2022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CEE10-5223-4992-B6A0-DFF1558102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39167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277" y="1937705"/>
            <a:ext cx="8675370" cy="3233102"/>
          </a:xfrm>
        </p:spPr>
        <p:txBody>
          <a:bodyPr anchor="b"/>
          <a:lstStyle>
            <a:lvl1pPr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6277" y="5201393"/>
            <a:ext cx="8675370" cy="1700212"/>
          </a:xfrm>
        </p:spPr>
        <p:txBody>
          <a:bodyPr/>
          <a:lstStyle>
            <a:lvl1pPr marL="0" indent="0">
              <a:buNone/>
              <a:defRPr sz="2640">
                <a:solidFill>
                  <a:schemeClr val="tx1"/>
                </a:solidFill>
              </a:defRPr>
            </a:lvl1pPr>
            <a:lvl2pPr marL="50292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005840" indent="0">
              <a:buNone/>
              <a:defRPr sz="1980">
                <a:solidFill>
                  <a:schemeClr val="tx1">
                    <a:tint val="75000"/>
                  </a:schemeClr>
                </a:solidFill>
              </a:defRPr>
            </a:lvl3pPr>
            <a:lvl4pPr marL="15087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4pPr>
            <a:lvl5pPr marL="201168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5pPr>
            <a:lvl6pPr marL="251460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6pPr>
            <a:lvl7pPr marL="301752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7pPr>
            <a:lvl8pPr marL="352044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8pPr>
            <a:lvl9pPr marL="40233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CBC83-F554-440D-91B2-63AB7C65F761}" type="datetimeFigureOut">
              <a:rPr lang="en-US" smtClean="0"/>
              <a:t>7/24/2022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CEE10-5223-4992-B6A0-DFF1558102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3026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151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206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CBC83-F554-440D-91B2-63AB7C65F761}" type="datetimeFigureOut">
              <a:rPr lang="en-US" smtClean="0"/>
              <a:t>7/24/2022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CEE10-5223-4992-B6A0-DFF1558102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5618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413810"/>
            <a:ext cx="8675370" cy="1502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2826" y="1905318"/>
            <a:ext cx="4255174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826" y="2839085"/>
            <a:ext cx="4255174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2066" y="1905318"/>
            <a:ext cx="4276130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2066" y="2839085"/>
            <a:ext cx="4276130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CBC83-F554-440D-91B2-63AB7C65F761}" type="datetimeFigureOut">
              <a:rPr lang="en-US" smtClean="0"/>
              <a:t>7/24/2022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CEE10-5223-4992-B6A0-DFF1558102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0730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CBC83-F554-440D-91B2-63AB7C65F761}" type="datetimeFigureOut">
              <a:rPr lang="en-US" smtClean="0"/>
              <a:t>7/24/2022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CEE10-5223-4992-B6A0-DFF1558102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72887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CBC83-F554-440D-91B2-63AB7C65F761}" type="datetimeFigureOut">
              <a:rPr lang="en-US" smtClean="0"/>
              <a:t>7/24/2022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CEE10-5223-4992-B6A0-DFF1558102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09718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6130" y="1119083"/>
            <a:ext cx="5092065" cy="5523442"/>
          </a:xfrm>
        </p:spPr>
        <p:txBody>
          <a:bodyPr/>
          <a:lstStyle>
            <a:lvl1pPr>
              <a:defRPr sz="3520"/>
            </a:lvl1pPr>
            <a:lvl2pPr>
              <a:defRPr sz="3080"/>
            </a:lvl2pPr>
            <a:lvl3pPr>
              <a:defRPr sz="264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CBC83-F554-440D-91B2-63AB7C65F761}" type="datetimeFigureOut">
              <a:rPr lang="en-US" smtClean="0"/>
              <a:t>7/24/2022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CEE10-5223-4992-B6A0-DFF1558102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6096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76130" y="1119083"/>
            <a:ext cx="5092065" cy="5523442"/>
          </a:xfrm>
        </p:spPr>
        <p:txBody>
          <a:bodyPr anchor="t"/>
          <a:lstStyle>
            <a:lvl1pPr marL="0" indent="0">
              <a:buNone/>
              <a:defRPr sz="3520"/>
            </a:lvl1pPr>
            <a:lvl2pPr marL="502920" indent="0">
              <a:buNone/>
              <a:defRPr sz="3080"/>
            </a:lvl2pPr>
            <a:lvl3pPr marL="1005840" indent="0">
              <a:buNone/>
              <a:defRPr sz="2640"/>
            </a:lvl3pPr>
            <a:lvl4pPr marL="1508760" indent="0">
              <a:buNone/>
              <a:defRPr sz="2200"/>
            </a:lvl4pPr>
            <a:lvl5pPr marL="2011680" indent="0">
              <a:buNone/>
              <a:defRPr sz="2200"/>
            </a:lvl5pPr>
            <a:lvl6pPr marL="2514600" indent="0">
              <a:buNone/>
              <a:defRPr sz="2200"/>
            </a:lvl6pPr>
            <a:lvl7pPr marL="3017520" indent="0">
              <a:buNone/>
              <a:defRPr sz="2200"/>
            </a:lvl7pPr>
            <a:lvl8pPr marL="3520440" indent="0">
              <a:buNone/>
              <a:defRPr sz="2200"/>
            </a:lvl8pPr>
            <a:lvl9pPr marL="4023360" indent="0">
              <a:buNone/>
              <a:defRPr sz="2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CBC83-F554-440D-91B2-63AB7C65F761}" type="datetimeFigureOut">
              <a:rPr lang="en-US" smtClean="0"/>
              <a:t>7/24/2022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CEE10-5223-4992-B6A0-DFF1558102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7638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51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BCBC83-F554-440D-91B2-63AB7C65F761}" type="datetimeFigureOut">
              <a:rPr lang="en-US" smtClean="0"/>
              <a:t>7/24/2022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1845" y="7203865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374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ECEE10-5223-4992-B6A0-DFF1558102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8008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4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yparhub.berkeley.edu/get-started-lessons/institutional-change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lide Number Placeholder 19">
            <a:extLst>
              <a:ext uri="{FF2B5EF4-FFF2-40B4-BE49-F238E27FC236}">
                <a16:creationId xmlns:a16="http://schemas.microsoft.com/office/drawing/2014/main" id="{4966ACAE-B507-403B-9390-153F35632F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EBA-0370-4C47-8ED0-A0CAB8E113E6}" type="slidenum">
              <a:rPr lang="en-US" smtClean="0"/>
              <a:t>1</a:t>
            </a:fld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DAB5F98-4A9A-4BA9-A999-F7BCEC3EB8A0}"/>
              </a:ext>
            </a:extLst>
          </p:cNvPr>
          <p:cNvSpPr txBox="1"/>
          <p:nvPr/>
        </p:nvSpPr>
        <p:spPr>
          <a:xfrm>
            <a:off x="2527091" y="774287"/>
            <a:ext cx="50042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Georgia" panose="02040502050405020303" pitchFamily="18" charset="0"/>
              </a:rPr>
              <a:t>Who is My Community?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C80D844-258F-46D9-A446-FFC513C7A9EA}"/>
              </a:ext>
            </a:extLst>
          </p:cNvPr>
          <p:cNvSpPr txBox="1"/>
          <p:nvPr/>
        </p:nvSpPr>
        <p:spPr>
          <a:xfrm>
            <a:off x="580069" y="1302491"/>
            <a:ext cx="324561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Georgia" panose="02040502050405020303" pitchFamily="18" charset="0"/>
              </a:rPr>
              <a:t>My school community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7540696-A148-4DF0-8F55-886EC3067660}"/>
              </a:ext>
            </a:extLst>
          </p:cNvPr>
          <p:cNvSpPr txBox="1"/>
          <p:nvPr/>
        </p:nvSpPr>
        <p:spPr>
          <a:xfrm>
            <a:off x="7130966" y="1304986"/>
            <a:ext cx="324561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Georgia" panose="02040502050405020303" pitchFamily="18" charset="0"/>
              </a:rPr>
              <a:t>_________ </a:t>
            </a:r>
            <a:r>
              <a:rPr lang="en-US" sz="1600" b="1" dirty="0">
                <a:latin typeface="Georgia" panose="02040502050405020303" pitchFamily="18" charset="0"/>
              </a:rPr>
              <a:t>community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AC078A9B-78FA-4A34-9C86-A0FA8DB49E68}"/>
              </a:ext>
            </a:extLst>
          </p:cNvPr>
          <p:cNvSpPr txBox="1"/>
          <p:nvPr/>
        </p:nvSpPr>
        <p:spPr>
          <a:xfrm>
            <a:off x="1967899" y="2019537"/>
            <a:ext cx="252185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Georgia" panose="02040502050405020303" pitchFamily="18" charset="0"/>
              </a:rPr>
              <a:t>Unique aspects to this community</a:t>
            </a:r>
          </a:p>
          <a:p>
            <a:endParaRPr lang="en-US" sz="1200" dirty="0">
              <a:latin typeface="Georgia" panose="02040502050405020303" pitchFamily="18" charset="0"/>
            </a:endParaRPr>
          </a:p>
          <a:p>
            <a:endParaRPr lang="en-US" sz="1200" dirty="0">
              <a:latin typeface="Georgia" panose="02040502050405020303" pitchFamily="18" charset="0"/>
            </a:endParaRPr>
          </a:p>
          <a:p>
            <a:endParaRPr lang="en-US" sz="1200" dirty="0">
              <a:latin typeface="Georgia" panose="02040502050405020303" pitchFamily="18" charset="0"/>
            </a:endParaRPr>
          </a:p>
          <a:p>
            <a:endParaRPr lang="en-US" sz="1200" dirty="0">
              <a:latin typeface="Georgia" panose="02040502050405020303" pitchFamily="18" charset="0"/>
            </a:endParaRPr>
          </a:p>
          <a:p>
            <a:endParaRPr lang="en-US" sz="1200" dirty="0">
              <a:latin typeface="Georgia" panose="02040502050405020303" pitchFamily="18" charset="0"/>
            </a:endParaRPr>
          </a:p>
          <a:p>
            <a:endParaRPr lang="en-US" sz="1200" dirty="0">
              <a:latin typeface="Georgia" panose="02040502050405020303" pitchFamily="18" charset="0"/>
            </a:endParaRPr>
          </a:p>
          <a:p>
            <a:endParaRPr lang="en-US" sz="1200" dirty="0">
              <a:latin typeface="Georgia" panose="02040502050405020303" pitchFamily="18" charset="0"/>
            </a:endParaRPr>
          </a:p>
          <a:p>
            <a:endParaRPr lang="en-US" sz="1200" dirty="0">
              <a:latin typeface="Georgia" panose="02040502050405020303" pitchFamily="18" charset="0"/>
            </a:endParaRPr>
          </a:p>
          <a:p>
            <a:endParaRPr lang="en-US" sz="1200" dirty="0">
              <a:latin typeface="Georgia" panose="02040502050405020303" pitchFamily="18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4CA096D1-85D6-4F29-BCD8-5F9DF5B16180}"/>
              </a:ext>
            </a:extLst>
          </p:cNvPr>
          <p:cNvSpPr txBox="1"/>
          <p:nvPr/>
        </p:nvSpPr>
        <p:spPr>
          <a:xfrm>
            <a:off x="5718655" y="2019537"/>
            <a:ext cx="2521855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Georgia" panose="02040502050405020303" pitchFamily="18" charset="0"/>
              </a:rPr>
              <a:t>Unique aspects to this community</a:t>
            </a:r>
          </a:p>
          <a:p>
            <a:endParaRPr lang="en-US" sz="1200" dirty="0">
              <a:latin typeface="Georgia" panose="02040502050405020303" pitchFamily="18" charset="0"/>
            </a:endParaRPr>
          </a:p>
          <a:p>
            <a:endParaRPr lang="en-US" sz="1200" dirty="0">
              <a:latin typeface="Georgia" panose="02040502050405020303" pitchFamily="18" charset="0"/>
            </a:endParaRPr>
          </a:p>
          <a:p>
            <a:endParaRPr lang="en-US" sz="1200" dirty="0">
              <a:latin typeface="Georgia" panose="02040502050405020303" pitchFamily="18" charset="0"/>
            </a:endParaRPr>
          </a:p>
          <a:p>
            <a:endParaRPr lang="en-US" sz="1200" dirty="0">
              <a:latin typeface="Georgia" panose="02040502050405020303" pitchFamily="18" charset="0"/>
            </a:endParaRPr>
          </a:p>
          <a:p>
            <a:endParaRPr lang="en-US" sz="1200" dirty="0">
              <a:latin typeface="Georgia" panose="02040502050405020303" pitchFamily="18" charset="0"/>
            </a:endParaRPr>
          </a:p>
          <a:p>
            <a:endParaRPr lang="en-US" sz="1200" dirty="0">
              <a:latin typeface="Georgia" panose="02040502050405020303" pitchFamily="18" charset="0"/>
            </a:endParaRPr>
          </a:p>
          <a:p>
            <a:endParaRPr lang="en-US" sz="1200" dirty="0">
              <a:latin typeface="Georgia" panose="02040502050405020303" pitchFamily="18" charset="0"/>
            </a:endParaRPr>
          </a:p>
          <a:p>
            <a:endParaRPr lang="en-US" sz="1200" dirty="0">
              <a:latin typeface="Georgia" panose="02040502050405020303" pitchFamily="18" charset="0"/>
            </a:endParaRPr>
          </a:p>
          <a:p>
            <a:endParaRPr lang="en-US" sz="1200" dirty="0">
              <a:latin typeface="Georgia" panose="02040502050405020303" pitchFamily="18" charset="0"/>
            </a:endParaRPr>
          </a:p>
          <a:p>
            <a:endParaRPr lang="en-US" sz="1200" dirty="0">
              <a:latin typeface="Georgia" panose="02040502050405020303" pitchFamily="18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4FA272CE-0E6D-4990-840E-6BF3B21D90F7}"/>
              </a:ext>
            </a:extLst>
          </p:cNvPr>
          <p:cNvSpPr txBox="1"/>
          <p:nvPr/>
        </p:nvSpPr>
        <p:spPr>
          <a:xfrm>
            <a:off x="4199882" y="3090455"/>
            <a:ext cx="1678514" cy="3046988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endParaRPr lang="en-US" sz="1200" dirty="0">
              <a:latin typeface="Georgia" panose="02040502050405020303" pitchFamily="18" charset="0"/>
            </a:endParaRPr>
          </a:p>
          <a:p>
            <a:endParaRPr lang="en-US" sz="1200" dirty="0">
              <a:latin typeface="Georgia" panose="02040502050405020303" pitchFamily="18" charset="0"/>
            </a:endParaRPr>
          </a:p>
          <a:p>
            <a:endParaRPr lang="en-US" sz="1200" dirty="0">
              <a:latin typeface="Georgia" panose="02040502050405020303" pitchFamily="18" charset="0"/>
            </a:endParaRPr>
          </a:p>
          <a:p>
            <a:endParaRPr lang="en-US" sz="1200" dirty="0">
              <a:latin typeface="Georgia" panose="02040502050405020303" pitchFamily="18" charset="0"/>
            </a:endParaRPr>
          </a:p>
          <a:p>
            <a:endParaRPr lang="en-US" sz="1200" dirty="0">
              <a:latin typeface="Georgia" panose="02040502050405020303" pitchFamily="18" charset="0"/>
            </a:endParaRPr>
          </a:p>
          <a:p>
            <a:endParaRPr lang="en-US" sz="1200" dirty="0">
              <a:latin typeface="Georgia" panose="02040502050405020303" pitchFamily="18" charset="0"/>
            </a:endParaRPr>
          </a:p>
          <a:p>
            <a:endParaRPr lang="en-US" sz="1200" dirty="0">
              <a:latin typeface="Georgia" panose="02040502050405020303" pitchFamily="18" charset="0"/>
            </a:endParaRPr>
          </a:p>
          <a:p>
            <a:endParaRPr lang="en-US" sz="1200" dirty="0">
              <a:latin typeface="Georgia" panose="02040502050405020303" pitchFamily="18" charset="0"/>
            </a:endParaRPr>
          </a:p>
          <a:p>
            <a:endParaRPr lang="en-US" sz="1200" dirty="0">
              <a:latin typeface="Georgia" panose="02040502050405020303" pitchFamily="18" charset="0"/>
            </a:endParaRPr>
          </a:p>
          <a:p>
            <a:endParaRPr lang="en-US" sz="1200" dirty="0">
              <a:latin typeface="Georgia" panose="02040502050405020303" pitchFamily="18" charset="0"/>
            </a:endParaRPr>
          </a:p>
          <a:p>
            <a:endParaRPr lang="en-US" sz="1200" dirty="0">
              <a:latin typeface="Georgia" panose="02040502050405020303" pitchFamily="18" charset="0"/>
            </a:endParaRPr>
          </a:p>
          <a:p>
            <a:endParaRPr lang="en-US" sz="1200" dirty="0">
              <a:latin typeface="Georgia" panose="02040502050405020303" pitchFamily="18" charset="0"/>
            </a:endParaRPr>
          </a:p>
          <a:p>
            <a:endParaRPr lang="en-US" sz="1200" dirty="0">
              <a:latin typeface="Georgia" panose="02040502050405020303" pitchFamily="18" charset="0"/>
            </a:endParaRPr>
          </a:p>
          <a:p>
            <a:pPr algn="ctr"/>
            <a:r>
              <a:rPr lang="en-US" sz="1200" dirty="0">
                <a:latin typeface="Georgia" panose="02040502050405020303" pitchFamily="18" charset="0"/>
              </a:rPr>
              <a:t>What these communities have in common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EDC09AF1-1718-4221-95E0-677B60DA4EE9}"/>
              </a:ext>
            </a:extLst>
          </p:cNvPr>
          <p:cNvGrpSpPr/>
          <p:nvPr/>
        </p:nvGrpSpPr>
        <p:grpSpPr>
          <a:xfrm>
            <a:off x="3189536" y="233777"/>
            <a:ext cx="3679328" cy="603804"/>
            <a:chOff x="3118238" y="233777"/>
            <a:chExt cx="3679328" cy="603804"/>
          </a:xfrm>
        </p:grpSpPr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BBA56EF1-1D60-4DA4-AD5E-898C2310569E}"/>
                </a:ext>
              </a:extLst>
            </p:cNvPr>
            <p:cNvSpPr txBox="1"/>
            <p:nvPr/>
          </p:nvSpPr>
          <p:spPr>
            <a:xfrm>
              <a:off x="3749433" y="243292"/>
              <a:ext cx="3048133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>
                  <a:solidFill>
                    <a:srgbClr val="6C648B"/>
                  </a:solidFill>
                  <a:latin typeface="Josefin Sans" pitchFamily="2" charset="0"/>
                </a:rPr>
                <a:t>YPAR in School</a:t>
              </a:r>
            </a:p>
          </p:txBody>
        </p:sp>
        <p:pic>
          <p:nvPicPr>
            <p:cNvPr id="18" name="Picture 17" descr="Icon&#10;&#10;Description automatically generated">
              <a:extLst>
                <a:ext uri="{FF2B5EF4-FFF2-40B4-BE49-F238E27FC236}">
                  <a16:creationId xmlns:a16="http://schemas.microsoft.com/office/drawing/2014/main" id="{3A6EEFF1-6BAC-40C7-B045-9B710E6F2C4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18238" y="233777"/>
              <a:ext cx="631194" cy="603804"/>
            </a:xfrm>
            <a:prstGeom prst="rect">
              <a:avLst/>
            </a:prstGeom>
          </p:spPr>
        </p:pic>
      </p:grpSp>
      <p:sp>
        <p:nvSpPr>
          <p:cNvPr id="22" name="Footer Placeholder 18">
            <a:extLst>
              <a:ext uri="{FF2B5EF4-FFF2-40B4-BE49-F238E27FC236}">
                <a16:creationId xmlns:a16="http://schemas.microsoft.com/office/drawing/2014/main" id="{15B5EA03-4F75-477C-AF76-F5DEF91C18E6}"/>
              </a:ext>
            </a:extLst>
          </p:cNvPr>
          <p:cNvSpPr txBox="1">
            <a:spLocks/>
          </p:cNvSpPr>
          <p:nvPr/>
        </p:nvSpPr>
        <p:spPr>
          <a:xfrm>
            <a:off x="1531932" y="7253265"/>
            <a:ext cx="6994537" cy="4127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32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900" dirty="0"/>
              <a:t>© 2022 YPARinSchool.com</a:t>
            </a:r>
          </a:p>
          <a:p>
            <a:r>
              <a:rPr lang="en-US" sz="900" dirty="0"/>
              <a:t>This file is for personal, classroom or public library use. By using it,</a:t>
            </a:r>
          </a:p>
          <a:p>
            <a:r>
              <a:rPr lang="en-US" sz="900" dirty="0"/>
              <a:t> you agree that you will not copy or reproduce files except for non-commercial personal use </a:t>
            </a:r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525E528A-6D4F-41E0-BBA3-6B91A0A13E84}"/>
              </a:ext>
            </a:extLst>
          </p:cNvPr>
          <p:cNvSpPr/>
          <p:nvPr/>
        </p:nvSpPr>
        <p:spPr>
          <a:xfrm>
            <a:off x="1058487" y="6870713"/>
            <a:ext cx="7941426" cy="346721"/>
          </a:xfrm>
          <a:prstGeom prst="roundRect">
            <a:avLst/>
          </a:prstGeom>
          <a:ln w="12700">
            <a:solidFill>
              <a:srgbClr val="6C648B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dirty="0">
                <a:latin typeface="Georgia" panose="02040502050405020303" pitchFamily="18" charset="0"/>
              </a:rPr>
              <a:t>Materials adapted from YPAR Hub: </a:t>
            </a:r>
            <a:r>
              <a:rPr lang="en-US" sz="1000" dirty="0">
                <a:latin typeface="Georgia" panose="02040502050405020303" pitchFamily="18" charset="0"/>
                <a:hlinkClick r:id="rId3"/>
              </a:rPr>
              <a:t>http://yparhub.berkeley.edu/get-started-lessons/institutional-change/</a:t>
            </a:r>
            <a:endParaRPr lang="en-US" sz="1000" dirty="0">
              <a:latin typeface="Georgia" panose="02040502050405020303" pitchFamily="18" charset="0"/>
            </a:endParaRP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757A4C99-126A-4D95-BF48-30CC809F5F9C}"/>
              </a:ext>
            </a:extLst>
          </p:cNvPr>
          <p:cNvSpPr/>
          <p:nvPr/>
        </p:nvSpPr>
        <p:spPr>
          <a:xfrm>
            <a:off x="635609" y="1584168"/>
            <a:ext cx="5828342" cy="5188152"/>
          </a:xfrm>
          <a:prstGeom prst="ellipse">
            <a:avLst/>
          </a:prstGeom>
          <a:noFill/>
          <a:ln w="28575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8C0AB00F-7F57-468F-A06A-B32F9A3C75B5}"/>
              </a:ext>
            </a:extLst>
          </p:cNvPr>
          <p:cNvSpPr/>
          <p:nvPr/>
        </p:nvSpPr>
        <p:spPr>
          <a:xfrm>
            <a:off x="3594450" y="1584168"/>
            <a:ext cx="5828342" cy="5188152"/>
          </a:xfrm>
          <a:prstGeom prst="ellipse">
            <a:avLst/>
          </a:prstGeom>
          <a:noFill/>
          <a:ln w="28575">
            <a:solidFill>
              <a:srgbClr val="6C648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23559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</TotalTime>
  <Words>85</Words>
  <Application>Microsoft Office PowerPoint</Application>
  <PresentationFormat>Custom</PresentationFormat>
  <Paragraphs>40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Georgia</vt:lpstr>
      <vt:lpstr>Josefin Sans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Lisa Carrick</dc:creator>
  <cp:lastModifiedBy>Alla A Karapunarly</cp:lastModifiedBy>
  <cp:revision>2</cp:revision>
  <dcterms:created xsi:type="dcterms:W3CDTF">2021-07-05T23:12:05Z</dcterms:created>
  <dcterms:modified xsi:type="dcterms:W3CDTF">2022-07-24T19:48:36Z</dcterms:modified>
</cp:coreProperties>
</file>