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2"/>
  </p:notesMasterIdLst>
  <p:sldIdLst>
    <p:sldId id="280" r:id="rId2"/>
    <p:sldId id="268" r:id="rId3"/>
    <p:sldId id="270" r:id="rId4"/>
    <p:sldId id="285" r:id="rId5"/>
    <p:sldId id="259" r:id="rId6"/>
    <p:sldId id="282" r:id="rId7"/>
    <p:sldId id="284" r:id="rId8"/>
    <p:sldId id="281" r:id="rId9"/>
    <p:sldId id="264" r:id="rId10"/>
    <p:sldId id="283" r:id="rId11"/>
  </p:sldIdLst>
  <p:sldSz cx="9144000" cy="5143500" type="screen16x9"/>
  <p:notesSz cx="6858000" cy="9144000"/>
  <p:embeddedFontLst>
    <p:embeddedFont>
      <p:font typeface="Georgia" panose="02040502050405020303" pitchFamily="18" charset="0"/>
      <p:regular r:id="rId13"/>
      <p:bold r:id="rId14"/>
      <p:italic r:id="rId15"/>
      <p:boldItalic r:id="rId16"/>
    </p:embeddedFont>
    <p:embeddedFont>
      <p:font typeface="Georgia Pro" panose="02040502050405020303" pitchFamily="18" charset="0"/>
      <p:regular r:id="rId17"/>
    </p:embeddedFont>
    <p:embeddedFont>
      <p:font typeface="Roboto" panose="02000000000000000000" pitchFamily="2" charset="0"/>
      <p:regular r:id="rId18"/>
      <p:bold r:id="rId19"/>
      <p:italic r:id="rId20"/>
      <p:boldItalic r:id="rId2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544"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A Karapunarly" userId="bad96ab6-5253-4430-8be5-67af7205d973" providerId="ADAL" clId="{47B1645D-3A79-44E4-A30F-D74D1395354A}"/>
    <pc:docChg chg="custSel modSld">
      <pc:chgData name="Alla A Karapunarly" userId="bad96ab6-5253-4430-8be5-67af7205d973" providerId="ADAL" clId="{47B1645D-3A79-44E4-A30F-D74D1395354A}" dt="2022-07-22T17:57:15.410" v="0" actId="478"/>
      <pc:docMkLst>
        <pc:docMk/>
      </pc:docMkLst>
      <pc:sldChg chg="delSp mod">
        <pc:chgData name="Alla A Karapunarly" userId="bad96ab6-5253-4430-8be5-67af7205d973" providerId="ADAL" clId="{47B1645D-3A79-44E4-A30F-D74D1395354A}" dt="2022-07-22T17:57:15.410" v="0" actId="478"/>
        <pc:sldMkLst>
          <pc:docMk/>
          <pc:sldMk cId="0" sldId="280"/>
        </pc:sldMkLst>
        <pc:spChg chg="del">
          <ac:chgData name="Alla A Karapunarly" userId="bad96ab6-5253-4430-8be5-67af7205d973" providerId="ADAL" clId="{47B1645D-3A79-44E4-A30F-D74D1395354A}" dt="2022-07-22T17:57:15.410" v="0" actId="478"/>
          <ac:spMkLst>
            <pc:docMk/>
            <pc:sldMk cId="0" sldId="280"/>
            <ac:spMk id="6" creationId="{6EBF5FC3-C6B5-44AC-AF8E-ECE06637A254}"/>
          </ac:spMkLst>
        </pc:spChg>
      </pc:sldChg>
    </pc:docChg>
  </pc:docChgLst>
  <pc:docChgLst>
    <pc:chgData name="Alla" userId="bad96ab6-5253-4430-8be5-67af7205d973" providerId="ADAL" clId="{7B8568BC-715D-4921-8CAE-5D6A8A675540}"/>
    <pc:docChg chg="undo redo custSel addSld delSld modSld sldOrd">
      <pc:chgData name="Alla" userId="bad96ab6-5253-4430-8be5-67af7205d973" providerId="ADAL" clId="{7B8568BC-715D-4921-8CAE-5D6A8A675540}" dt="2021-07-25T02:17:37.991" v="424" actId="20577"/>
      <pc:docMkLst>
        <pc:docMk/>
      </pc:docMkLst>
      <pc:sldChg chg="addSp delSp modSp del mod modNotes">
        <pc:chgData name="Alla" userId="bad96ab6-5253-4430-8be5-67af7205d973" providerId="ADAL" clId="{7B8568BC-715D-4921-8CAE-5D6A8A675540}" dt="2021-07-25T01:51:24.806" v="11" actId="47"/>
        <pc:sldMkLst>
          <pc:docMk/>
          <pc:sldMk cId="0" sldId="256"/>
        </pc:sldMkLst>
        <pc:spChg chg="add del">
          <ac:chgData name="Alla" userId="bad96ab6-5253-4430-8be5-67af7205d973" providerId="ADAL" clId="{7B8568BC-715D-4921-8CAE-5D6A8A675540}" dt="2021-07-25T01:50:49.697" v="4" actId="22"/>
          <ac:spMkLst>
            <pc:docMk/>
            <pc:sldMk cId="0" sldId="256"/>
            <ac:spMk id="5" creationId="{402407E6-BE48-414D-8117-392A61CE5E1B}"/>
          </ac:spMkLst>
        </pc:spChg>
        <pc:spChg chg="add del">
          <ac:chgData name="Alla" userId="bad96ab6-5253-4430-8be5-67af7205d973" providerId="ADAL" clId="{7B8568BC-715D-4921-8CAE-5D6A8A675540}" dt="2021-07-25T01:50:49.499" v="3" actId="22"/>
          <ac:spMkLst>
            <pc:docMk/>
            <pc:sldMk cId="0" sldId="256"/>
            <ac:spMk id="7" creationId="{542CE554-426C-4F08-85CE-4CFF31B0C90F}"/>
          </ac:spMkLst>
        </pc:spChg>
        <pc:spChg chg="mod">
          <ac:chgData name="Alla" userId="bad96ab6-5253-4430-8be5-67af7205d973" providerId="ADAL" clId="{7B8568BC-715D-4921-8CAE-5D6A8A675540}" dt="2021-07-25T01:50:51.325" v="6"/>
          <ac:spMkLst>
            <pc:docMk/>
            <pc:sldMk cId="0" sldId="256"/>
            <ac:spMk id="63" creationId="{00000000-0000-0000-0000-000000000000}"/>
          </ac:spMkLst>
        </pc:spChg>
        <pc:spChg chg="mod">
          <ac:chgData name="Alla" userId="bad96ab6-5253-4430-8be5-67af7205d973" providerId="ADAL" clId="{7B8568BC-715D-4921-8CAE-5D6A8A675540}" dt="2021-07-25T01:50:51.325" v="6"/>
          <ac:spMkLst>
            <pc:docMk/>
            <pc:sldMk cId="0" sldId="256"/>
            <ac:spMk id="64" creationId="{00000000-0000-0000-0000-000000000000}"/>
          </ac:spMkLst>
        </pc:spChg>
      </pc:sldChg>
      <pc:sldChg chg="modSp del modNotes">
        <pc:chgData name="Alla" userId="bad96ab6-5253-4430-8be5-67af7205d973" providerId="ADAL" clId="{7B8568BC-715D-4921-8CAE-5D6A8A675540}" dt="2021-07-25T01:51:28.447" v="12" actId="47"/>
        <pc:sldMkLst>
          <pc:docMk/>
          <pc:sldMk cId="0" sldId="257"/>
        </pc:sldMkLst>
        <pc:spChg chg="mod">
          <ac:chgData name="Alla" userId="bad96ab6-5253-4430-8be5-67af7205d973" providerId="ADAL" clId="{7B8568BC-715D-4921-8CAE-5D6A8A675540}" dt="2021-07-25T01:50:51.325" v="6"/>
          <ac:spMkLst>
            <pc:docMk/>
            <pc:sldMk cId="0" sldId="257"/>
            <ac:spMk id="69" creationId="{00000000-0000-0000-0000-000000000000}"/>
          </ac:spMkLst>
        </pc:spChg>
        <pc:spChg chg="mod">
          <ac:chgData name="Alla" userId="bad96ab6-5253-4430-8be5-67af7205d973" providerId="ADAL" clId="{7B8568BC-715D-4921-8CAE-5D6A8A675540}" dt="2021-07-25T01:50:51.325" v="6"/>
          <ac:spMkLst>
            <pc:docMk/>
            <pc:sldMk cId="0" sldId="257"/>
            <ac:spMk id="71" creationId="{00000000-0000-0000-0000-000000000000}"/>
          </ac:spMkLst>
        </pc:spChg>
        <pc:spChg chg="mod">
          <ac:chgData name="Alla" userId="bad96ab6-5253-4430-8be5-67af7205d973" providerId="ADAL" clId="{7B8568BC-715D-4921-8CAE-5D6A8A675540}" dt="2021-07-25T01:50:51.325" v="6"/>
          <ac:spMkLst>
            <pc:docMk/>
            <pc:sldMk cId="0" sldId="257"/>
            <ac:spMk id="72" creationId="{00000000-0000-0000-0000-000000000000}"/>
          </ac:spMkLst>
        </pc:spChg>
        <pc:spChg chg="mod">
          <ac:chgData name="Alla" userId="bad96ab6-5253-4430-8be5-67af7205d973" providerId="ADAL" clId="{7B8568BC-715D-4921-8CAE-5D6A8A675540}" dt="2021-07-25T01:50:51.325" v="6"/>
          <ac:spMkLst>
            <pc:docMk/>
            <pc:sldMk cId="0" sldId="257"/>
            <ac:spMk id="73" creationId="{00000000-0000-0000-0000-000000000000}"/>
          </ac:spMkLst>
        </pc:spChg>
        <pc:spChg chg="mod">
          <ac:chgData name="Alla" userId="bad96ab6-5253-4430-8be5-67af7205d973" providerId="ADAL" clId="{7B8568BC-715D-4921-8CAE-5D6A8A675540}" dt="2021-07-25T01:50:51.325" v="6"/>
          <ac:spMkLst>
            <pc:docMk/>
            <pc:sldMk cId="0" sldId="257"/>
            <ac:spMk id="74" creationId="{00000000-0000-0000-0000-000000000000}"/>
          </ac:spMkLst>
        </pc:spChg>
      </pc:sldChg>
      <pc:sldChg chg="delSp modSp del mod delAnim modNotes">
        <pc:chgData name="Alla" userId="bad96ab6-5253-4430-8be5-67af7205d973" providerId="ADAL" clId="{7B8568BC-715D-4921-8CAE-5D6A8A675540}" dt="2021-07-25T01:56:25.273" v="48" actId="47"/>
        <pc:sldMkLst>
          <pc:docMk/>
          <pc:sldMk cId="0" sldId="258"/>
        </pc:sldMkLst>
        <pc:spChg chg="mod">
          <ac:chgData name="Alla" userId="bad96ab6-5253-4430-8be5-67af7205d973" providerId="ADAL" clId="{7B8568BC-715D-4921-8CAE-5D6A8A675540}" dt="2021-07-25T01:50:51.325" v="6"/>
          <ac:spMkLst>
            <pc:docMk/>
            <pc:sldMk cId="0" sldId="258"/>
            <ac:spMk id="79" creationId="{00000000-0000-0000-0000-000000000000}"/>
          </ac:spMkLst>
        </pc:spChg>
        <pc:spChg chg="mod">
          <ac:chgData name="Alla" userId="bad96ab6-5253-4430-8be5-67af7205d973" providerId="ADAL" clId="{7B8568BC-715D-4921-8CAE-5D6A8A675540}" dt="2021-07-25T01:51:37.762" v="14" actId="14"/>
          <ac:spMkLst>
            <pc:docMk/>
            <pc:sldMk cId="0" sldId="258"/>
            <ac:spMk id="80" creationId="{00000000-0000-0000-0000-000000000000}"/>
          </ac:spMkLst>
        </pc:spChg>
        <pc:picChg chg="del mod">
          <ac:chgData name="Alla" userId="bad96ab6-5253-4430-8be5-67af7205d973" providerId="ADAL" clId="{7B8568BC-715D-4921-8CAE-5D6A8A675540}" dt="2021-07-25T01:51:45.058" v="16" actId="478"/>
          <ac:picMkLst>
            <pc:docMk/>
            <pc:sldMk cId="0" sldId="258"/>
            <ac:picMk id="81" creationId="{00000000-0000-0000-0000-000000000000}"/>
          </ac:picMkLst>
        </pc:picChg>
      </pc:sldChg>
      <pc:sldChg chg="addSp modSp mod modNotes">
        <pc:chgData name="Alla" userId="bad96ab6-5253-4430-8be5-67af7205d973" providerId="ADAL" clId="{7B8568BC-715D-4921-8CAE-5D6A8A675540}" dt="2021-07-25T01:57:13.513" v="49"/>
        <pc:sldMkLst>
          <pc:docMk/>
          <pc:sldMk cId="0" sldId="259"/>
        </pc:sldMkLst>
        <pc:spChg chg="add mod">
          <ac:chgData name="Alla" userId="bad96ab6-5253-4430-8be5-67af7205d973" providerId="ADAL" clId="{7B8568BC-715D-4921-8CAE-5D6A8A675540}" dt="2021-07-25T01:57:13.513" v="49"/>
          <ac:spMkLst>
            <pc:docMk/>
            <pc:sldMk cId="0" sldId="259"/>
            <ac:spMk id="4" creationId="{D1BE3284-DEF5-43DA-93AB-AAEF847D3E82}"/>
          </ac:spMkLst>
        </pc:spChg>
        <pc:spChg chg="mod">
          <ac:chgData name="Alla" userId="bad96ab6-5253-4430-8be5-67af7205d973" providerId="ADAL" clId="{7B8568BC-715D-4921-8CAE-5D6A8A675540}" dt="2021-07-25T01:50:51.325" v="6"/>
          <ac:spMkLst>
            <pc:docMk/>
            <pc:sldMk cId="0" sldId="259"/>
            <ac:spMk id="86" creationId="{00000000-0000-0000-0000-000000000000}"/>
          </ac:spMkLst>
        </pc:spChg>
        <pc:spChg chg="mod">
          <ac:chgData name="Alla" userId="bad96ab6-5253-4430-8be5-67af7205d973" providerId="ADAL" clId="{7B8568BC-715D-4921-8CAE-5D6A8A675540}" dt="2021-07-25T01:52:37.135" v="26" actId="27636"/>
          <ac:spMkLst>
            <pc:docMk/>
            <pc:sldMk cId="0" sldId="259"/>
            <ac:spMk id="87" creationId="{00000000-0000-0000-0000-000000000000}"/>
          </ac:spMkLst>
        </pc:spChg>
      </pc:sldChg>
      <pc:sldChg chg="delSp modSp del mod modNotes">
        <pc:chgData name="Alla" userId="bad96ab6-5253-4430-8be5-67af7205d973" providerId="ADAL" clId="{7B8568BC-715D-4921-8CAE-5D6A8A675540}" dt="2021-07-25T02:17:28.497" v="412" actId="47"/>
        <pc:sldMkLst>
          <pc:docMk/>
          <pc:sldMk cId="0" sldId="260"/>
        </pc:sldMkLst>
        <pc:spChg chg="mod">
          <ac:chgData name="Alla" userId="bad96ab6-5253-4430-8be5-67af7205d973" providerId="ADAL" clId="{7B8568BC-715D-4921-8CAE-5D6A8A675540}" dt="2021-07-25T01:50:51.325" v="6"/>
          <ac:spMkLst>
            <pc:docMk/>
            <pc:sldMk cId="0" sldId="260"/>
            <ac:spMk id="92" creationId="{00000000-0000-0000-0000-000000000000}"/>
          </ac:spMkLst>
        </pc:spChg>
        <pc:spChg chg="mod">
          <ac:chgData name="Alla" userId="bad96ab6-5253-4430-8be5-67af7205d973" providerId="ADAL" clId="{7B8568BC-715D-4921-8CAE-5D6A8A675540}" dt="2021-07-25T01:52:26.016" v="22" actId="27636"/>
          <ac:spMkLst>
            <pc:docMk/>
            <pc:sldMk cId="0" sldId="260"/>
            <ac:spMk id="93" creationId="{00000000-0000-0000-0000-000000000000}"/>
          </ac:spMkLst>
        </pc:spChg>
        <pc:picChg chg="del mod">
          <ac:chgData name="Alla" userId="bad96ab6-5253-4430-8be5-67af7205d973" providerId="ADAL" clId="{7B8568BC-715D-4921-8CAE-5D6A8A675540}" dt="2021-07-25T01:52:08.148" v="18" actId="478"/>
          <ac:picMkLst>
            <pc:docMk/>
            <pc:sldMk cId="0" sldId="260"/>
            <ac:picMk id="94" creationId="{00000000-0000-0000-0000-000000000000}"/>
          </ac:picMkLst>
        </pc:picChg>
      </pc:sldChg>
      <pc:sldChg chg="delSp modSp add mod modNotesTx">
        <pc:chgData name="Alla" userId="bad96ab6-5253-4430-8be5-67af7205d973" providerId="ADAL" clId="{7B8568BC-715D-4921-8CAE-5D6A8A675540}" dt="2021-07-25T02:17:37.991" v="424" actId="20577"/>
        <pc:sldMkLst>
          <pc:docMk/>
          <pc:sldMk cId="0" sldId="262"/>
        </pc:sldMkLst>
        <pc:spChg chg="mod">
          <ac:chgData name="Alla" userId="bad96ab6-5253-4430-8be5-67af7205d973" providerId="ADAL" clId="{7B8568BC-715D-4921-8CAE-5D6A8A675540}" dt="2021-07-25T01:59:32.309" v="56"/>
          <ac:spMkLst>
            <pc:docMk/>
            <pc:sldMk cId="0" sldId="262"/>
            <ac:spMk id="103" creationId="{00000000-0000-0000-0000-000000000000}"/>
          </ac:spMkLst>
        </pc:spChg>
        <pc:graphicFrameChg chg="mod modGraphic">
          <ac:chgData name="Alla" userId="bad96ab6-5253-4430-8be5-67af7205d973" providerId="ADAL" clId="{7B8568BC-715D-4921-8CAE-5D6A8A675540}" dt="2021-07-25T02:12:50.186" v="380" actId="20577"/>
          <ac:graphicFrameMkLst>
            <pc:docMk/>
            <pc:sldMk cId="0" sldId="262"/>
            <ac:graphicFrameMk id="2" creationId="{E5B7D7FC-BE1A-42AB-829D-24C8C8BF7386}"/>
          </ac:graphicFrameMkLst>
        </pc:graphicFrameChg>
        <pc:picChg chg="del">
          <ac:chgData name="Alla" userId="bad96ab6-5253-4430-8be5-67af7205d973" providerId="ADAL" clId="{7B8568BC-715D-4921-8CAE-5D6A8A675540}" dt="2021-07-25T01:59:30.585" v="55" actId="478"/>
          <ac:picMkLst>
            <pc:docMk/>
            <pc:sldMk cId="0" sldId="262"/>
            <ac:picMk id="4" creationId="{8999697E-8D88-44DD-87AA-BBC101552883}"/>
          </ac:picMkLst>
        </pc:picChg>
      </pc:sldChg>
      <pc:sldChg chg="addSp delSp modSp add mod modNotesTx">
        <pc:chgData name="Alla" userId="bad96ab6-5253-4430-8be5-67af7205d973" providerId="ADAL" clId="{7B8568BC-715D-4921-8CAE-5D6A8A675540}" dt="2021-07-25T02:17:34.397" v="418" actId="20577"/>
        <pc:sldMkLst>
          <pc:docMk/>
          <pc:sldMk cId="0" sldId="264"/>
        </pc:sldMkLst>
        <pc:spChg chg="mod topLvl">
          <ac:chgData name="Alla" userId="bad96ab6-5253-4430-8be5-67af7205d973" providerId="ADAL" clId="{7B8568BC-715D-4921-8CAE-5D6A8A675540}" dt="2021-07-25T02:14:04.360" v="386" actId="164"/>
          <ac:spMkLst>
            <pc:docMk/>
            <pc:sldMk cId="0" sldId="264"/>
            <ac:spMk id="4" creationId="{6595DAE1-BD00-422A-93BC-25DEC76B37FE}"/>
          </ac:spMkLst>
        </pc:spChg>
        <pc:spChg chg="mod ord topLvl">
          <ac:chgData name="Alla" userId="bad96ab6-5253-4430-8be5-67af7205d973" providerId="ADAL" clId="{7B8568BC-715D-4921-8CAE-5D6A8A675540}" dt="2021-07-25T02:14:49.322" v="391" actId="170"/>
          <ac:spMkLst>
            <pc:docMk/>
            <pc:sldMk cId="0" sldId="264"/>
            <ac:spMk id="6" creationId="{5DFEBE13-8845-43A9-BB27-20ABE2DFDEF2}"/>
          </ac:spMkLst>
        </pc:spChg>
        <pc:spChg chg="mod topLvl">
          <ac:chgData name="Alla" userId="bad96ab6-5253-4430-8be5-67af7205d973" providerId="ADAL" clId="{7B8568BC-715D-4921-8CAE-5D6A8A675540}" dt="2021-07-25T02:14:04.360" v="386" actId="164"/>
          <ac:spMkLst>
            <pc:docMk/>
            <pc:sldMk cId="0" sldId="264"/>
            <ac:spMk id="7" creationId="{63D29866-209A-43A5-9071-3A46EA2B2DD7}"/>
          </ac:spMkLst>
        </pc:spChg>
        <pc:spChg chg="mod ord topLvl">
          <ac:chgData name="Alla" userId="bad96ab6-5253-4430-8be5-67af7205d973" providerId="ADAL" clId="{7B8568BC-715D-4921-8CAE-5D6A8A675540}" dt="2021-07-25T02:14:49.322" v="391" actId="170"/>
          <ac:spMkLst>
            <pc:docMk/>
            <pc:sldMk cId="0" sldId="264"/>
            <ac:spMk id="8" creationId="{9CD0485B-20C8-415D-A246-2131F069E15D}"/>
          </ac:spMkLst>
        </pc:spChg>
        <pc:spChg chg="mod topLvl">
          <ac:chgData name="Alla" userId="bad96ab6-5253-4430-8be5-67af7205d973" providerId="ADAL" clId="{7B8568BC-715D-4921-8CAE-5D6A8A675540}" dt="2021-07-25T02:14:04.360" v="386" actId="164"/>
          <ac:spMkLst>
            <pc:docMk/>
            <pc:sldMk cId="0" sldId="264"/>
            <ac:spMk id="9" creationId="{EA23F944-0B0E-4FAE-97A1-EB13E6BB620D}"/>
          </ac:spMkLst>
        </pc:spChg>
        <pc:spChg chg="mod topLvl">
          <ac:chgData name="Alla" userId="bad96ab6-5253-4430-8be5-67af7205d973" providerId="ADAL" clId="{7B8568BC-715D-4921-8CAE-5D6A8A675540}" dt="2021-07-25T02:14:28.912" v="388" actId="14100"/>
          <ac:spMkLst>
            <pc:docMk/>
            <pc:sldMk cId="0" sldId="264"/>
            <ac:spMk id="10" creationId="{D28235E5-7F97-40B4-BA0E-993E130BB6F6}"/>
          </ac:spMkLst>
        </pc:spChg>
        <pc:spChg chg="add mod">
          <ac:chgData name="Alla" userId="bad96ab6-5253-4430-8be5-67af7205d973" providerId="ADAL" clId="{7B8568BC-715D-4921-8CAE-5D6A8A675540}" dt="2021-07-25T02:17:05.849" v="411" actId="113"/>
          <ac:spMkLst>
            <pc:docMk/>
            <pc:sldMk cId="0" sldId="264"/>
            <ac:spMk id="11" creationId="{ADEA6942-038C-4D01-A52B-646AA403BC48}"/>
          </ac:spMkLst>
        </pc:spChg>
        <pc:spChg chg="mod">
          <ac:chgData name="Alla" userId="bad96ab6-5253-4430-8be5-67af7205d973" providerId="ADAL" clId="{7B8568BC-715D-4921-8CAE-5D6A8A675540}" dt="2021-07-25T01:59:23.688" v="53"/>
          <ac:spMkLst>
            <pc:docMk/>
            <pc:sldMk cId="0" sldId="264"/>
            <ac:spMk id="115" creationId="{00000000-0000-0000-0000-000000000000}"/>
          </ac:spMkLst>
        </pc:spChg>
        <pc:grpChg chg="del mod">
          <ac:chgData name="Alla" userId="bad96ab6-5253-4430-8be5-67af7205d973" providerId="ADAL" clId="{7B8568BC-715D-4921-8CAE-5D6A8A675540}" dt="2021-07-25T02:06:25.217" v="270" actId="165"/>
          <ac:grpSpMkLst>
            <pc:docMk/>
            <pc:sldMk cId="0" sldId="264"/>
            <ac:grpSpMk id="3" creationId="{2DF58D6C-6D99-41CF-8620-162FF7B6E357}"/>
          </ac:grpSpMkLst>
        </pc:grpChg>
        <pc:grpChg chg="add mod">
          <ac:chgData name="Alla" userId="bad96ab6-5253-4430-8be5-67af7205d973" providerId="ADAL" clId="{7B8568BC-715D-4921-8CAE-5D6A8A675540}" dt="2021-07-25T02:06:43.828" v="274" actId="338"/>
          <ac:grpSpMkLst>
            <pc:docMk/>
            <pc:sldMk cId="0" sldId="264"/>
            <ac:grpSpMk id="12" creationId="{D6E4976F-F9F7-4CD5-ADD9-A8EBB4BBA746}"/>
          </ac:grpSpMkLst>
        </pc:grpChg>
        <pc:grpChg chg="add mod">
          <ac:chgData name="Alla" userId="bad96ab6-5253-4430-8be5-67af7205d973" providerId="ADAL" clId="{7B8568BC-715D-4921-8CAE-5D6A8A675540}" dt="2021-07-25T02:06:59.449" v="278" actId="164"/>
          <ac:grpSpMkLst>
            <pc:docMk/>
            <pc:sldMk cId="0" sldId="264"/>
            <ac:grpSpMk id="13" creationId="{4DF36766-FE9F-472C-B01F-1E0EECB7D266}"/>
          </ac:grpSpMkLst>
        </pc:grpChg>
        <pc:grpChg chg="add mod">
          <ac:chgData name="Alla" userId="bad96ab6-5253-4430-8be5-67af7205d973" providerId="ADAL" clId="{7B8568BC-715D-4921-8CAE-5D6A8A675540}" dt="2021-07-25T02:15:15.307" v="395" actId="14100"/>
          <ac:grpSpMkLst>
            <pc:docMk/>
            <pc:sldMk cId="0" sldId="264"/>
            <ac:grpSpMk id="14" creationId="{FDE4A548-3EAD-4712-AB56-03DD88BB7FFE}"/>
          </ac:grpSpMkLst>
        </pc:grpChg>
        <pc:graphicFrameChg chg="add del mod modGraphic">
          <ac:chgData name="Alla" userId="bad96ab6-5253-4430-8be5-67af7205d973" providerId="ADAL" clId="{7B8568BC-715D-4921-8CAE-5D6A8A675540}" dt="2021-07-25T02:04:05.903" v="143" actId="18245"/>
          <ac:graphicFrameMkLst>
            <pc:docMk/>
            <pc:sldMk cId="0" sldId="264"/>
            <ac:graphicFrameMk id="2" creationId="{ED3563E0-5A7D-4E7D-8C1E-A5A8CD1E4DFE}"/>
          </ac:graphicFrameMkLst>
        </pc:graphicFrameChg>
      </pc:sldChg>
      <pc:sldChg chg="delSp modSp add mod ord">
        <pc:chgData name="Alla" userId="bad96ab6-5253-4430-8be5-67af7205d973" providerId="ADAL" clId="{7B8568BC-715D-4921-8CAE-5D6A8A675540}" dt="2021-07-25T02:13:36.242" v="384"/>
        <pc:sldMkLst>
          <pc:docMk/>
          <pc:sldMk cId="866342585" sldId="267"/>
        </pc:sldMkLst>
        <pc:spChg chg="del mod">
          <ac:chgData name="Alla" userId="bad96ab6-5253-4430-8be5-67af7205d973" providerId="ADAL" clId="{7B8568BC-715D-4921-8CAE-5D6A8A675540}" dt="2021-07-25T02:07:37.002" v="282" actId="478"/>
          <ac:spMkLst>
            <pc:docMk/>
            <pc:sldMk cId="866342585" sldId="267"/>
            <ac:spMk id="12" creationId="{4B37B5E2-7CD2-4DD4-94A9-891BDE44CE78}"/>
          </ac:spMkLst>
        </pc:spChg>
        <pc:spChg chg="mod">
          <ac:chgData name="Alla" userId="bad96ab6-5253-4430-8be5-67af7205d973" providerId="ADAL" clId="{7B8568BC-715D-4921-8CAE-5D6A8A675540}" dt="2021-07-25T02:13:08.806" v="381" actId="113"/>
          <ac:spMkLst>
            <pc:docMk/>
            <pc:sldMk cId="866342585" sldId="267"/>
            <ac:spMk id="13" creationId="{D1EEB073-A509-43C8-9F20-144381A530F7}"/>
          </ac:spMkLst>
        </pc:spChg>
        <pc:spChg chg="mod">
          <ac:chgData name="Alla" userId="bad96ab6-5253-4430-8be5-67af7205d973" providerId="ADAL" clId="{7B8568BC-715D-4921-8CAE-5D6A8A675540}" dt="2021-07-25T01:59:27.138" v="54"/>
          <ac:spMkLst>
            <pc:docMk/>
            <pc:sldMk cId="866342585" sldId="267"/>
            <ac:spMk id="79" creationId="{00000000-0000-0000-0000-000000000000}"/>
          </ac:spMkLst>
        </pc:spChg>
        <pc:graphicFrameChg chg="mod modGraphic">
          <ac:chgData name="Alla" userId="bad96ab6-5253-4430-8be5-67af7205d973" providerId="ADAL" clId="{7B8568BC-715D-4921-8CAE-5D6A8A675540}" dt="2021-07-25T02:13:18.187" v="382" actId="403"/>
          <ac:graphicFrameMkLst>
            <pc:docMk/>
            <pc:sldMk cId="866342585" sldId="267"/>
            <ac:graphicFrameMk id="3" creationId="{7BD78915-6739-46FE-AB99-1E220FF0998B}"/>
          </ac:graphicFrameMkLst>
        </pc:graphicFrameChg>
      </pc:sldChg>
      <pc:sldChg chg="add">
        <pc:chgData name="Alla" userId="bad96ab6-5253-4430-8be5-67af7205d973" providerId="ADAL" clId="{7B8568BC-715D-4921-8CAE-5D6A8A675540}" dt="2021-07-25T01:51:04.406" v="7"/>
        <pc:sldMkLst>
          <pc:docMk/>
          <pc:sldMk cId="1899170366" sldId="268"/>
        </pc:sldMkLst>
      </pc:sldChg>
      <pc:sldChg chg="modSp add mod">
        <pc:chgData name="Alla" userId="bad96ab6-5253-4430-8be5-67af7205d973" providerId="ADAL" clId="{7B8568BC-715D-4921-8CAE-5D6A8A675540}" dt="2021-07-25T01:56:18.952" v="47" actId="255"/>
        <pc:sldMkLst>
          <pc:docMk/>
          <pc:sldMk cId="0" sldId="270"/>
        </pc:sldMkLst>
        <pc:graphicFrameChg chg="mod modGraphic">
          <ac:chgData name="Alla" userId="bad96ab6-5253-4430-8be5-67af7205d973" providerId="ADAL" clId="{7B8568BC-715D-4921-8CAE-5D6A8A675540}" dt="2021-07-25T01:56:18.952" v="47" actId="255"/>
          <ac:graphicFrameMkLst>
            <pc:docMk/>
            <pc:sldMk cId="0" sldId="270"/>
            <ac:graphicFrameMk id="2" creationId="{E5B7D7FC-BE1A-42AB-829D-24C8C8BF7386}"/>
          </ac:graphicFrameMkLst>
        </pc:graphicFrameChg>
      </pc:sldChg>
      <pc:sldChg chg="modSp add mod">
        <pc:chgData name="Alla" userId="bad96ab6-5253-4430-8be5-67af7205d973" providerId="ADAL" clId="{7B8568BC-715D-4921-8CAE-5D6A8A675540}" dt="2021-07-25T01:51:20.162" v="10" actId="20577"/>
        <pc:sldMkLst>
          <pc:docMk/>
          <pc:sldMk cId="0" sldId="280"/>
        </pc:sldMkLst>
        <pc:spChg chg="mod">
          <ac:chgData name="Alla" userId="bad96ab6-5253-4430-8be5-67af7205d973" providerId="ADAL" clId="{7B8568BC-715D-4921-8CAE-5D6A8A675540}" dt="2021-07-25T01:51:20.162" v="10" actId="20577"/>
          <ac:spMkLst>
            <pc:docMk/>
            <pc:sldMk cId="0" sldId="280"/>
            <ac:spMk id="6" creationId="{6EBF5FC3-C6B5-44AC-AF8E-ECE06637A254}"/>
          </ac:spMkLst>
        </pc:spChg>
        <pc:spChg chg="mod">
          <ac:chgData name="Alla" userId="bad96ab6-5253-4430-8be5-67af7205d973" providerId="ADAL" clId="{7B8568BC-715D-4921-8CAE-5D6A8A675540}" dt="2021-07-25T01:51:14.606" v="8"/>
          <ac:spMkLst>
            <pc:docMk/>
            <pc:sldMk cId="0" sldId="280"/>
            <ac:spMk id="63" creationId="{00000000-0000-0000-0000-000000000000}"/>
          </ac:spMkLst>
        </pc:spChg>
      </pc:sldChg>
    </pc:docChg>
  </pc:docChgLst>
  <pc:docChgLst>
    <pc:chgData name="Alla" userId="bad96ab6-5253-4430-8be5-67af7205d973" providerId="ADAL" clId="{377345D7-DBFD-4F42-8988-6DB9F8137FD7}"/>
    <pc:docChg chg="undo redo custSel addSld delSld modSld sldOrd">
      <pc:chgData name="Alla" userId="bad96ab6-5253-4430-8be5-67af7205d973" providerId="ADAL" clId="{377345D7-DBFD-4F42-8988-6DB9F8137FD7}" dt="2021-08-07T19:38:40.876" v="1405"/>
      <pc:docMkLst>
        <pc:docMk/>
      </pc:docMkLst>
      <pc:sldChg chg="addSp delSp modSp mod">
        <pc:chgData name="Alla" userId="bad96ab6-5253-4430-8be5-67af7205d973" providerId="ADAL" clId="{377345D7-DBFD-4F42-8988-6DB9F8137FD7}" dt="2021-08-07T19:38:40.876" v="1405"/>
        <pc:sldMkLst>
          <pc:docMk/>
          <pc:sldMk cId="0" sldId="259"/>
        </pc:sldMkLst>
        <pc:spChg chg="mod topLvl">
          <ac:chgData name="Alla" userId="bad96ab6-5253-4430-8be5-67af7205d973" providerId="ADAL" clId="{377345D7-DBFD-4F42-8988-6DB9F8137FD7}" dt="2021-08-07T19:06:55.379" v="1284" actId="948"/>
          <ac:spMkLst>
            <pc:docMk/>
            <pc:sldMk cId="0" sldId="259"/>
            <ac:spMk id="5" creationId="{11A22F4B-7548-4723-AE72-765605D94729}"/>
          </ac:spMkLst>
        </pc:spChg>
        <pc:spChg chg="mod topLvl">
          <ac:chgData name="Alla" userId="bad96ab6-5253-4430-8be5-67af7205d973" providerId="ADAL" clId="{377345D7-DBFD-4F42-8988-6DB9F8137FD7}" dt="2021-08-07T19:06:55.379" v="1284" actId="948"/>
          <ac:spMkLst>
            <pc:docMk/>
            <pc:sldMk cId="0" sldId="259"/>
            <ac:spMk id="6" creationId="{A6ACB6CB-769A-4F46-A058-408E4509F652}"/>
          </ac:spMkLst>
        </pc:spChg>
        <pc:spChg chg="del mod topLvl">
          <ac:chgData name="Alla" userId="bad96ab6-5253-4430-8be5-67af7205d973" providerId="ADAL" clId="{377345D7-DBFD-4F42-8988-6DB9F8137FD7}" dt="2021-08-07T18:55:16.446" v="1059" actId="478"/>
          <ac:spMkLst>
            <pc:docMk/>
            <pc:sldMk cId="0" sldId="259"/>
            <ac:spMk id="7" creationId="{DE08527F-B0B3-4A39-88D9-E16C21D2BD94}"/>
          </ac:spMkLst>
        </pc:spChg>
        <pc:spChg chg="mod topLvl">
          <ac:chgData name="Alla" userId="bad96ab6-5253-4430-8be5-67af7205d973" providerId="ADAL" clId="{377345D7-DBFD-4F42-8988-6DB9F8137FD7}" dt="2021-08-07T19:06:55.379" v="1284" actId="948"/>
          <ac:spMkLst>
            <pc:docMk/>
            <pc:sldMk cId="0" sldId="259"/>
            <ac:spMk id="8" creationId="{2DAD767B-0597-4C69-A59C-4B5129571785}"/>
          </ac:spMkLst>
        </pc:spChg>
        <pc:spChg chg="add del mod">
          <ac:chgData name="Alla" userId="bad96ab6-5253-4430-8be5-67af7205d973" providerId="ADAL" clId="{377345D7-DBFD-4F42-8988-6DB9F8137FD7}" dt="2021-08-07T19:03:37.437" v="1241" actId="478"/>
          <ac:spMkLst>
            <pc:docMk/>
            <pc:sldMk cId="0" sldId="259"/>
            <ac:spMk id="9" creationId="{DF708BF7-FFF4-4B25-AA23-3A1B4A455EB6}"/>
          </ac:spMkLst>
        </pc:spChg>
        <pc:spChg chg="mod">
          <ac:chgData name="Alla" userId="bad96ab6-5253-4430-8be5-67af7205d973" providerId="ADAL" clId="{377345D7-DBFD-4F42-8988-6DB9F8137FD7}" dt="2021-08-07T19:38:40.876" v="1405"/>
          <ac:spMkLst>
            <pc:docMk/>
            <pc:sldMk cId="0" sldId="259"/>
            <ac:spMk id="86" creationId="{00000000-0000-0000-0000-000000000000}"/>
          </ac:spMkLst>
        </pc:spChg>
        <pc:spChg chg="del mod">
          <ac:chgData name="Alla" userId="bad96ab6-5253-4430-8be5-67af7205d973" providerId="ADAL" clId="{377345D7-DBFD-4F42-8988-6DB9F8137FD7}" dt="2021-08-07T18:54:40.916" v="1054" actId="12084"/>
          <ac:spMkLst>
            <pc:docMk/>
            <pc:sldMk cId="0" sldId="259"/>
            <ac:spMk id="87" creationId="{00000000-0000-0000-0000-000000000000}"/>
          </ac:spMkLst>
        </pc:spChg>
        <pc:grpChg chg="del mod">
          <ac:chgData name="Alla" userId="bad96ab6-5253-4430-8be5-67af7205d973" providerId="ADAL" clId="{377345D7-DBFD-4F42-8988-6DB9F8137FD7}" dt="2021-08-07T18:54:58.793" v="1056" actId="165"/>
          <ac:grpSpMkLst>
            <pc:docMk/>
            <pc:sldMk cId="0" sldId="259"/>
            <ac:grpSpMk id="3" creationId="{B513D14D-E03C-46FD-BCED-D368D6A3D127}"/>
          </ac:grpSpMkLst>
        </pc:grpChg>
        <pc:graphicFrameChg chg="add del mod">
          <ac:chgData name="Alla" userId="bad96ab6-5253-4430-8be5-67af7205d973" providerId="ADAL" clId="{377345D7-DBFD-4F42-8988-6DB9F8137FD7}" dt="2021-08-07T18:54:53.285" v="1055" actId="18245"/>
          <ac:graphicFrameMkLst>
            <pc:docMk/>
            <pc:sldMk cId="0" sldId="259"/>
            <ac:graphicFrameMk id="2" creationId="{1C591CB9-1416-4369-BB36-DBA0678EF587}"/>
          </ac:graphicFrameMkLst>
        </pc:graphicFrameChg>
        <pc:graphicFrameChg chg="add mod modGraphic">
          <ac:chgData name="Alla" userId="bad96ab6-5253-4430-8be5-67af7205d973" providerId="ADAL" clId="{377345D7-DBFD-4F42-8988-6DB9F8137FD7}" dt="2021-08-07T19:07:44.139" v="1289" actId="1076"/>
          <ac:graphicFrameMkLst>
            <pc:docMk/>
            <pc:sldMk cId="0" sldId="259"/>
            <ac:graphicFrameMk id="10" creationId="{FED43B14-1713-41FD-9042-6F43807918D1}"/>
          </ac:graphicFrameMkLst>
        </pc:graphicFrameChg>
      </pc:sldChg>
      <pc:sldChg chg="del">
        <pc:chgData name="Alla" userId="bad96ab6-5253-4430-8be5-67af7205d973" providerId="ADAL" clId="{377345D7-DBFD-4F42-8988-6DB9F8137FD7}" dt="2021-07-27T19:46:57.450" v="113" actId="47"/>
        <pc:sldMkLst>
          <pc:docMk/>
          <pc:sldMk cId="0" sldId="262"/>
        </pc:sldMkLst>
      </pc:sldChg>
      <pc:sldChg chg="modSp mod ord modNotesTx">
        <pc:chgData name="Alla" userId="bad96ab6-5253-4430-8be5-67af7205d973" providerId="ADAL" clId="{377345D7-DBFD-4F42-8988-6DB9F8137FD7}" dt="2021-08-07T19:16:44.192" v="1403" actId="20577"/>
        <pc:sldMkLst>
          <pc:docMk/>
          <pc:sldMk cId="0" sldId="264"/>
        </pc:sldMkLst>
        <pc:spChg chg="mod">
          <ac:chgData name="Alla" userId="bad96ab6-5253-4430-8be5-67af7205d973" providerId="ADAL" clId="{377345D7-DBFD-4F42-8988-6DB9F8137FD7}" dt="2021-07-27T19:46:44.489" v="112" actId="207"/>
          <ac:spMkLst>
            <pc:docMk/>
            <pc:sldMk cId="0" sldId="264"/>
            <ac:spMk id="9" creationId="{EA23F944-0B0E-4FAE-97A1-EB13E6BB620D}"/>
          </ac:spMkLst>
        </pc:spChg>
        <pc:spChg chg="mod">
          <ac:chgData name="Alla" userId="bad96ab6-5253-4430-8be5-67af7205d973" providerId="ADAL" clId="{377345D7-DBFD-4F42-8988-6DB9F8137FD7}" dt="2021-08-01T00:35:54.972" v="617" actId="20577"/>
          <ac:spMkLst>
            <pc:docMk/>
            <pc:sldMk cId="0" sldId="264"/>
            <ac:spMk id="11" creationId="{ADEA6942-038C-4D01-A52B-646AA403BC48}"/>
          </ac:spMkLst>
        </pc:spChg>
        <pc:spChg chg="mod">
          <ac:chgData name="Alla" userId="bad96ab6-5253-4430-8be5-67af7205d973" providerId="ADAL" clId="{377345D7-DBFD-4F42-8988-6DB9F8137FD7}" dt="2021-08-07T19:16:44.192" v="1403" actId="20577"/>
          <ac:spMkLst>
            <pc:docMk/>
            <pc:sldMk cId="0" sldId="264"/>
            <ac:spMk id="115" creationId="{00000000-0000-0000-0000-000000000000}"/>
          </ac:spMkLst>
        </pc:spChg>
      </pc:sldChg>
      <pc:sldChg chg="modSp del mod">
        <pc:chgData name="Alla" userId="bad96ab6-5253-4430-8be5-67af7205d973" providerId="ADAL" clId="{377345D7-DBFD-4F42-8988-6DB9F8137FD7}" dt="2021-08-05T00:14:45.882" v="1010" actId="47"/>
        <pc:sldMkLst>
          <pc:docMk/>
          <pc:sldMk cId="866342585" sldId="267"/>
        </pc:sldMkLst>
        <pc:spChg chg="mod">
          <ac:chgData name="Alla" userId="bad96ab6-5253-4430-8be5-67af7205d973" providerId="ADAL" clId="{377345D7-DBFD-4F42-8988-6DB9F8137FD7}" dt="2021-08-01T00:35:45.794" v="613" actId="20577"/>
          <ac:spMkLst>
            <pc:docMk/>
            <pc:sldMk cId="866342585" sldId="267"/>
            <ac:spMk id="13" creationId="{D1EEB073-A509-43C8-9F20-144381A530F7}"/>
          </ac:spMkLst>
        </pc:spChg>
        <pc:graphicFrameChg chg="mod">
          <ac:chgData name="Alla" userId="bad96ab6-5253-4430-8be5-67af7205d973" providerId="ADAL" clId="{377345D7-DBFD-4F42-8988-6DB9F8137FD7}" dt="2021-07-27T19:45:19.237" v="93"/>
          <ac:graphicFrameMkLst>
            <pc:docMk/>
            <pc:sldMk cId="866342585" sldId="267"/>
            <ac:graphicFrameMk id="3" creationId="{7BD78915-6739-46FE-AB99-1E220FF0998B}"/>
          </ac:graphicFrameMkLst>
        </pc:graphicFrameChg>
      </pc:sldChg>
      <pc:sldChg chg="modSp">
        <pc:chgData name="Alla" userId="bad96ab6-5253-4430-8be5-67af7205d973" providerId="ADAL" clId="{377345D7-DBFD-4F42-8988-6DB9F8137FD7}" dt="2021-08-07T19:38:40.876" v="1405"/>
        <pc:sldMkLst>
          <pc:docMk/>
          <pc:sldMk cId="1899170366" sldId="268"/>
        </pc:sldMkLst>
        <pc:spChg chg="mod">
          <ac:chgData name="Alla" userId="bad96ab6-5253-4430-8be5-67af7205d973" providerId="ADAL" clId="{377345D7-DBFD-4F42-8988-6DB9F8137FD7}" dt="2021-08-07T19:38:40.876" v="1405"/>
          <ac:spMkLst>
            <pc:docMk/>
            <pc:sldMk cId="1899170366" sldId="268"/>
            <ac:spMk id="75" creationId="{00000000-0000-0000-0000-000000000000}"/>
          </ac:spMkLst>
        </pc:spChg>
      </pc:sldChg>
      <pc:sldChg chg="modSp mod modNotesTx">
        <pc:chgData name="Alla" userId="bad96ab6-5253-4430-8be5-67af7205d973" providerId="ADAL" clId="{377345D7-DBFD-4F42-8988-6DB9F8137FD7}" dt="2021-08-07T18:53:04.670" v="1046" actId="20577"/>
        <pc:sldMkLst>
          <pc:docMk/>
          <pc:sldMk cId="0" sldId="270"/>
        </pc:sldMkLst>
        <pc:graphicFrameChg chg="mod modGraphic">
          <ac:chgData name="Alla" userId="bad96ab6-5253-4430-8be5-67af7205d973" providerId="ADAL" clId="{377345D7-DBFD-4F42-8988-6DB9F8137FD7}" dt="2021-08-07T18:52:19.780" v="1024" actId="207"/>
          <ac:graphicFrameMkLst>
            <pc:docMk/>
            <pc:sldMk cId="0" sldId="270"/>
            <ac:graphicFrameMk id="2" creationId="{E5B7D7FC-BE1A-42AB-829D-24C8C8BF7386}"/>
          </ac:graphicFrameMkLst>
        </pc:graphicFrameChg>
      </pc:sldChg>
      <pc:sldChg chg="modSp mod">
        <pc:chgData name="Alla" userId="bad96ab6-5253-4430-8be5-67af7205d973" providerId="ADAL" clId="{377345D7-DBFD-4F42-8988-6DB9F8137FD7}" dt="2021-08-07T19:38:40.876" v="1405"/>
        <pc:sldMkLst>
          <pc:docMk/>
          <pc:sldMk cId="0" sldId="280"/>
        </pc:sldMkLst>
        <pc:spChg chg="mod">
          <ac:chgData name="Alla" userId="bad96ab6-5253-4430-8be5-67af7205d973" providerId="ADAL" clId="{377345D7-DBFD-4F42-8988-6DB9F8137FD7}" dt="2021-07-27T19:40:12.240" v="41" actId="20577"/>
          <ac:spMkLst>
            <pc:docMk/>
            <pc:sldMk cId="0" sldId="280"/>
            <ac:spMk id="6" creationId="{6EBF5FC3-C6B5-44AC-AF8E-ECE06637A254}"/>
          </ac:spMkLst>
        </pc:spChg>
        <pc:spChg chg="mod">
          <ac:chgData name="Alla" userId="bad96ab6-5253-4430-8be5-67af7205d973" providerId="ADAL" clId="{377345D7-DBFD-4F42-8988-6DB9F8137FD7}" dt="2021-08-07T19:38:40.876" v="1405"/>
          <ac:spMkLst>
            <pc:docMk/>
            <pc:sldMk cId="0" sldId="280"/>
            <ac:spMk id="63" creationId="{00000000-0000-0000-0000-000000000000}"/>
          </ac:spMkLst>
        </pc:spChg>
      </pc:sldChg>
      <pc:sldChg chg="modSp add mod ord">
        <pc:chgData name="Alla" userId="bad96ab6-5253-4430-8be5-67af7205d973" providerId="ADAL" clId="{377345D7-DBFD-4F42-8988-6DB9F8137FD7}" dt="2021-08-07T19:38:40.876" v="1405"/>
        <pc:sldMkLst>
          <pc:docMk/>
          <pc:sldMk cId="3162242498" sldId="281"/>
        </pc:sldMkLst>
        <pc:spChg chg="mod">
          <ac:chgData name="Alla" userId="bad96ab6-5253-4430-8be5-67af7205d973" providerId="ADAL" clId="{377345D7-DBFD-4F42-8988-6DB9F8137FD7}" dt="2021-08-07T19:38:40.876" v="1405"/>
          <ac:spMkLst>
            <pc:docMk/>
            <pc:sldMk cId="3162242498" sldId="281"/>
            <ac:spMk id="86" creationId="{00000000-0000-0000-0000-000000000000}"/>
          </ac:spMkLst>
        </pc:spChg>
      </pc:sldChg>
      <pc:sldChg chg="modSp add mod modClrScheme chgLayout">
        <pc:chgData name="Alla" userId="bad96ab6-5253-4430-8be5-67af7205d973" providerId="ADAL" clId="{377345D7-DBFD-4F42-8988-6DB9F8137FD7}" dt="2021-08-07T19:38:40.876" v="1405"/>
        <pc:sldMkLst>
          <pc:docMk/>
          <pc:sldMk cId="3705282870" sldId="282"/>
        </pc:sldMkLst>
        <pc:spChg chg="mod">
          <ac:chgData name="Alla" userId="bad96ab6-5253-4430-8be5-67af7205d973" providerId="ADAL" clId="{377345D7-DBFD-4F42-8988-6DB9F8137FD7}" dt="2021-08-07T19:09:31.319" v="1299" actId="14100"/>
          <ac:spMkLst>
            <pc:docMk/>
            <pc:sldMk cId="3705282870" sldId="282"/>
            <ac:spMk id="4" creationId="{D1BE3284-DEF5-43DA-93AB-AAEF847D3E82}"/>
          </ac:spMkLst>
        </pc:spChg>
        <pc:spChg chg="mod ord">
          <ac:chgData name="Alla" userId="bad96ab6-5253-4430-8be5-67af7205d973" providerId="ADAL" clId="{377345D7-DBFD-4F42-8988-6DB9F8137FD7}" dt="2021-08-07T19:38:40.876" v="1405"/>
          <ac:spMkLst>
            <pc:docMk/>
            <pc:sldMk cId="3705282870" sldId="282"/>
            <ac:spMk id="86" creationId="{00000000-0000-0000-0000-000000000000}"/>
          </ac:spMkLst>
        </pc:spChg>
        <pc:spChg chg="mod ord">
          <ac:chgData name="Alla" userId="bad96ab6-5253-4430-8be5-67af7205d973" providerId="ADAL" clId="{377345D7-DBFD-4F42-8988-6DB9F8137FD7}" dt="2021-08-07T19:11:37.870" v="1304" actId="700"/>
          <ac:spMkLst>
            <pc:docMk/>
            <pc:sldMk cId="3705282870" sldId="282"/>
            <ac:spMk id="87" creationId="{00000000-0000-0000-0000-000000000000}"/>
          </ac:spMkLst>
        </pc:spChg>
      </pc:sldChg>
      <pc:sldChg chg="modSp add mod ord">
        <pc:chgData name="Alla" userId="bad96ab6-5253-4430-8be5-67af7205d973" providerId="ADAL" clId="{377345D7-DBFD-4F42-8988-6DB9F8137FD7}" dt="2021-08-07T19:38:40.876" v="1405"/>
        <pc:sldMkLst>
          <pc:docMk/>
          <pc:sldMk cId="3384363726" sldId="283"/>
        </pc:sldMkLst>
        <pc:spChg chg="mod">
          <ac:chgData name="Alla" userId="bad96ab6-5253-4430-8be5-67af7205d973" providerId="ADAL" clId="{377345D7-DBFD-4F42-8988-6DB9F8137FD7}" dt="2021-08-07T19:38:40.876" v="1405"/>
          <ac:spMkLst>
            <pc:docMk/>
            <pc:sldMk cId="3384363726" sldId="283"/>
            <ac:spMk id="86" creationId="{00000000-0000-0000-0000-000000000000}"/>
          </ac:spMkLst>
        </pc:spChg>
        <pc:spChg chg="mod">
          <ac:chgData name="Alla" userId="bad96ab6-5253-4430-8be5-67af7205d973" providerId="ADAL" clId="{377345D7-DBFD-4F42-8988-6DB9F8137FD7}" dt="2021-08-07T19:18:01.065" v="1404" actId="20577"/>
          <ac:spMkLst>
            <pc:docMk/>
            <pc:sldMk cId="3384363726" sldId="283"/>
            <ac:spMk id="87" creationId="{00000000-0000-0000-0000-000000000000}"/>
          </ac:spMkLst>
        </pc:spChg>
      </pc:sldChg>
      <pc:sldChg chg="addSp delSp modSp new mod modClrScheme chgLayout">
        <pc:chgData name="Alla" userId="bad96ab6-5253-4430-8be5-67af7205d973" providerId="ADAL" clId="{377345D7-DBFD-4F42-8988-6DB9F8137FD7}" dt="2021-08-07T19:38:40.876" v="1405"/>
        <pc:sldMkLst>
          <pc:docMk/>
          <pc:sldMk cId="2627600859" sldId="284"/>
        </pc:sldMkLst>
        <pc:spChg chg="mod">
          <ac:chgData name="Alla" userId="bad96ab6-5253-4430-8be5-67af7205d973" providerId="ADAL" clId="{377345D7-DBFD-4F42-8988-6DB9F8137FD7}" dt="2021-08-07T19:38:40.876" v="1405"/>
          <ac:spMkLst>
            <pc:docMk/>
            <pc:sldMk cId="2627600859" sldId="284"/>
            <ac:spMk id="2" creationId="{943E525B-4D6F-4174-B81D-0D98D46E090B}"/>
          </ac:spMkLst>
        </pc:spChg>
        <pc:spChg chg="del">
          <ac:chgData name="Alla" userId="bad96ab6-5253-4430-8be5-67af7205d973" providerId="ADAL" clId="{377345D7-DBFD-4F42-8988-6DB9F8137FD7}" dt="2021-08-07T19:13:56.364" v="1383" actId="478"/>
          <ac:spMkLst>
            <pc:docMk/>
            <pc:sldMk cId="2627600859" sldId="284"/>
            <ac:spMk id="3" creationId="{8B8C42D2-9FB5-4768-B66D-A24A110DD8B0}"/>
          </ac:spMkLst>
        </pc:spChg>
        <pc:picChg chg="add mod">
          <ac:chgData name="Alla" userId="bad96ab6-5253-4430-8be5-67af7205d973" providerId="ADAL" clId="{377345D7-DBFD-4F42-8988-6DB9F8137FD7}" dt="2021-08-07T19:15:46.933" v="1394" actId="208"/>
          <ac:picMkLst>
            <pc:docMk/>
            <pc:sldMk cId="2627600859" sldId="284"/>
            <ac:picMk id="5" creationId="{AD3AF989-453B-4577-B823-3FAC11DA1DD0}"/>
          </ac:picMkLst>
        </pc:picChg>
      </pc:sldChg>
      <pc:sldChg chg="addSp delSp modSp add del">
        <pc:chgData name="Alla" userId="bad96ab6-5253-4430-8be5-67af7205d973" providerId="ADAL" clId="{377345D7-DBFD-4F42-8988-6DB9F8137FD7}" dt="2021-08-07T19:08:06.129" v="1290" actId="47"/>
        <pc:sldMkLst>
          <pc:docMk/>
          <pc:sldMk cId="4083122555" sldId="284"/>
        </pc:sldMkLst>
        <pc:spChg chg="add del">
          <ac:chgData name="Alla" userId="bad96ab6-5253-4430-8be5-67af7205d973" providerId="ADAL" clId="{377345D7-DBFD-4F42-8988-6DB9F8137FD7}" dt="2021-08-07T18:54:16.688" v="1053" actId="12084"/>
          <ac:spMkLst>
            <pc:docMk/>
            <pc:sldMk cId="4083122555" sldId="284"/>
            <ac:spMk id="87" creationId="{00000000-0000-0000-0000-000000000000}"/>
          </ac:spMkLst>
        </pc:spChg>
        <pc:graphicFrameChg chg="add del mod">
          <ac:chgData name="Alla" userId="bad96ab6-5253-4430-8be5-67af7205d973" providerId="ADAL" clId="{377345D7-DBFD-4F42-8988-6DB9F8137FD7}" dt="2021-08-07T18:54:16.688" v="1053" actId="12084"/>
          <ac:graphicFrameMkLst>
            <pc:docMk/>
            <pc:sldMk cId="4083122555" sldId="284"/>
            <ac:graphicFrameMk id="2" creationId="{C897A728-EB1F-4395-B641-BB3A7D9CEC98}"/>
          </ac:graphicFrameMkLst>
        </pc:graphicFrameChg>
      </pc:sldChg>
      <pc:sldChg chg="addSp delSp modSp new mod modClrScheme chgLayout">
        <pc:chgData name="Alla" userId="bad96ab6-5253-4430-8be5-67af7205d973" providerId="ADAL" clId="{377345D7-DBFD-4F42-8988-6DB9F8137FD7}" dt="2021-08-07T19:38:40.876" v="1405"/>
        <pc:sldMkLst>
          <pc:docMk/>
          <pc:sldMk cId="2808912993" sldId="285"/>
        </pc:sldMkLst>
        <pc:spChg chg="del mod ord">
          <ac:chgData name="Alla" userId="bad96ab6-5253-4430-8be5-67af7205d973" providerId="ADAL" clId="{377345D7-DBFD-4F42-8988-6DB9F8137FD7}" dt="2021-08-07T19:12:44.913" v="1344" actId="700"/>
          <ac:spMkLst>
            <pc:docMk/>
            <pc:sldMk cId="2808912993" sldId="285"/>
            <ac:spMk id="2" creationId="{85EAC50A-E3D4-4980-8492-6C13A4FCC396}"/>
          </ac:spMkLst>
        </pc:spChg>
        <pc:spChg chg="del mod ord">
          <ac:chgData name="Alla" userId="bad96ab6-5253-4430-8be5-67af7205d973" providerId="ADAL" clId="{377345D7-DBFD-4F42-8988-6DB9F8137FD7}" dt="2021-08-07T19:12:44.913" v="1344" actId="700"/>
          <ac:spMkLst>
            <pc:docMk/>
            <pc:sldMk cId="2808912993" sldId="285"/>
            <ac:spMk id="3" creationId="{357B637C-1C5C-482D-B89D-96BDA06DDC3C}"/>
          </ac:spMkLst>
        </pc:spChg>
        <pc:spChg chg="add mod ord">
          <ac:chgData name="Alla" userId="bad96ab6-5253-4430-8be5-67af7205d973" providerId="ADAL" clId="{377345D7-DBFD-4F42-8988-6DB9F8137FD7}" dt="2021-08-07T19:38:40.876" v="1405"/>
          <ac:spMkLst>
            <pc:docMk/>
            <pc:sldMk cId="2808912993" sldId="285"/>
            <ac:spMk id="4" creationId="{7F1B984B-CA29-48FA-B68A-D6D694B2E997}"/>
          </ac:spMkLst>
        </pc:spChg>
        <pc:spChg chg="add del mod ord">
          <ac:chgData name="Alla" userId="bad96ab6-5253-4430-8be5-67af7205d973" providerId="ADAL" clId="{377345D7-DBFD-4F42-8988-6DB9F8137FD7}" dt="2021-08-07T19:14:40.425" v="1386" actId="478"/>
          <ac:spMkLst>
            <pc:docMk/>
            <pc:sldMk cId="2808912993" sldId="285"/>
            <ac:spMk id="5" creationId="{5D42D72B-44EF-4782-AA07-8480F6915583}"/>
          </ac:spMkLst>
        </pc:spChg>
        <pc:picChg chg="add mod">
          <ac:chgData name="Alla" userId="bad96ab6-5253-4430-8be5-67af7205d973" providerId="ADAL" clId="{377345D7-DBFD-4F42-8988-6DB9F8137FD7}" dt="2021-08-07T19:15:26.899" v="1390" actId="207"/>
          <ac:picMkLst>
            <pc:docMk/>
            <pc:sldMk cId="2808912993" sldId="285"/>
            <ac:picMk id="7" creationId="{7689A6E1-2B3F-47B7-B293-FA1B66390D1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5A8C1-3C33-40C3-B801-2ED36EF6912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9557C79-EFC7-474E-9BA7-116110ABBB6B}">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p>
      </dgm:t>
    </dgm:pt>
    <dgm:pt modelId="{A4491DE2-4E05-4394-96CD-05CD8FD09032}" type="parTrans" cxnId="{11265F38-B733-4462-9F2A-88A849B9FCB5}">
      <dgm:prSet/>
      <dgm:spPr/>
      <dgm:t>
        <a:bodyPr/>
        <a:lstStyle/>
        <a:p>
          <a:endParaRPr lang="en-US"/>
        </a:p>
      </dgm:t>
    </dgm:pt>
    <dgm:pt modelId="{A6921EEA-D19D-48A4-9D7F-2F0B7A581C1A}" type="sibTrans" cxnId="{11265F38-B733-4462-9F2A-88A849B9FCB5}">
      <dgm:prSet/>
      <dgm:spPr/>
      <dgm:t>
        <a:bodyPr/>
        <a:lstStyle/>
        <a:p>
          <a:endParaRPr lang="en-US"/>
        </a:p>
      </dgm:t>
    </dgm:pt>
    <dgm:pt modelId="{76D90ACA-86A0-439B-902E-452B5E13E7A5}">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br>
            <a:rPr lang="en-US" dirty="0">
              <a:solidFill>
                <a:schemeClr val="tx2">
                  <a:lumMod val="75000"/>
                </a:schemeClr>
              </a:solidFill>
            </a:rPr>
          </a:br>
          <a:r>
            <a:rPr lang="en-US" dirty="0">
              <a:solidFill>
                <a:schemeClr val="tx2">
                  <a:lumMod val="75000"/>
                </a:schemeClr>
              </a:solidFill>
            </a:rPr>
            <a:t>Student #4</a:t>
          </a:r>
        </a:p>
      </dgm:t>
    </dgm:pt>
    <dgm:pt modelId="{A63CDE4C-1875-462E-8ECD-537FEC575D89}" type="parTrans" cxnId="{EB54A752-296D-49B9-BCD0-FA4DB38F6955}">
      <dgm:prSet/>
      <dgm:spPr/>
      <dgm:t>
        <a:bodyPr/>
        <a:lstStyle/>
        <a:p>
          <a:endParaRPr lang="en-US"/>
        </a:p>
      </dgm:t>
    </dgm:pt>
    <dgm:pt modelId="{155A1F13-A451-4857-A2CF-8A7044D56086}" type="sibTrans" cxnId="{EB54A752-296D-49B9-BCD0-FA4DB38F6955}">
      <dgm:prSet/>
      <dgm:spPr/>
      <dgm:t>
        <a:bodyPr/>
        <a:lstStyle/>
        <a:p>
          <a:endParaRPr lang="en-US"/>
        </a:p>
      </dgm:t>
    </dgm:pt>
    <dgm:pt modelId="{6CED2FF9-6621-46B8-83A4-9F22664EC564}">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br>
            <a:rPr lang="en-US" dirty="0">
              <a:solidFill>
                <a:schemeClr val="tx2">
                  <a:lumMod val="75000"/>
                </a:schemeClr>
              </a:solidFill>
            </a:rPr>
          </a:br>
          <a:r>
            <a:rPr lang="en-US" dirty="0">
              <a:solidFill>
                <a:schemeClr val="tx2">
                  <a:lumMod val="75000"/>
                </a:schemeClr>
              </a:solidFill>
            </a:rPr>
            <a:t>Student #4</a:t>
          </a:r>
        </a:p>
      </dgm:t>
    </dgm:pt>
    <dgm:pt modelId="{380CE350-934D-4051-BC7E-729BB48599CB}" type="parTrans" cxnId="{C2C814C5-EEC6-439B-A831-D949ECC287CB}">
      <dgm:prSet/>
      <dgm:spPr/>
      <dgm:t>
        <a:bodyPr/>
        <a:lstStyle/>
        <a:p>
          <a:endParaRPr lang="en-US"/>
        </a:p>
      </dgm:t>
    </dgm:pt>
    <dgm:pt modelId="{E753E143-DC1F-4C8B-8DFE-ED7CA6D6448E}" type="sibTrans" cxnId="{C2C814C5-EEC6-439B-A831-D949ECC287CB}">
      <dgm:prSet/>
      <dgm:spPr/>
      <dgm:t>
        <a:bodyPr/>
        <a:lstStyle/>
        <a:p>
          <a:endParaRPr lang="en-US"/>
        </a:p>
      </dgm:t>
    </dgm:pt>
    <dgm:pt modelId="{7BCE775D-5925-48B4-9714-91AF89B98A4E}">
      <dgm:prSet phldrT="[Text]"/>
      <dgm:spPr>
        <a:ln>
          <a:solidFill>
            <a:schemeClr val="accent1"/>
          </a:solidFill>
        </a:ln>
      </dgm:spPr>
      <dgm:t>
        <a:bodyPr/>
        <a:lstStyle/>
        <a:p>
          <a:r>
            <a:rPr lang="en-US" dirty="0">
              <a:solidFill>
                <a:schemeClr val="tx2">
                  <a:lumMod val="75000"/>
                </a:schemeClr>
              </a:solidFill>
            </a:rPr>
            <a:t>Student #1</a:t>
          </a:r>
          <a:br>
            <a:rPr lang="en-US" dirty="0">
              <a:solidFill>
                <a:schemeClr val="tx2">
                  <a:lumMod val="75000"/>
                </a:schemeClr>
              </a:solidFill>
            </a:rPr>
          </a:br>
          <a:r>
            <a:rPr lang="en-US" dirty="0">
              <a:solidFill>
                <a:schemeClr val="tx2">
                  <a:lumMod val="75000"/>
                </a:schemeClr>
              </a:solidFill>
            </a:rPr>
            <a:t>Student #2</a:t>
          </a:r>
          <a:br>
            <a:rPr lang="en-US" dirty="0">
              <a:solidFill>
                <a:schemeClr val="tx2">
                  <a:lumMod val="75000"/>
                </a:schemeClr>
              </a:solidFill>
            </a:rPr>
          </a:br>
          <a:r>
            <a:rPr lang="en-US" dirty="0">
              <a:solidFill>
                <a:schemeClr val="tx2">
                  <a:lumMod val="75000"/>
                </a:schemeClr>
              </a:solidFill>
            </a:rPr>
            <a:t>Student #3</a:t>
          </a:r>
          <a:br>
            <a:rPr lang="en-US" dirty="0">
              <a:solidFill>
                <a:schemeClr val="tx2">
                  <a:lumMod val="75000"/>
                </a:schemeClr>
              </a:solidFill>
            </a:rPr>
          </a:br>
          <a:r>
            <a:rPr lang="en-US" dirty="0">
              <a:solidFill>
                <a:schemeClr val="tx2">
                  <a:lumMod val="75000"/>
                </a:schemeClr>
              </a:solidFill>
            </a:rPr>
            <a:t>Student #4</a:t>
          </a:r>
        </a:p>
      </dgm:t>
    </dgm:pt>
    <dgm:pt modelId="{A3A27F2E-CC88-4A82-B071-604F3F942275}" type="parTrans" cxnId="{AE521E2C-7FF9-457A-B0ED-270ECB33E908}">
      <dgm:prSet/>
      <dgm:spPr/>
      <dgm:t>
        <a:bodyPr/>
        <a:lstStyle/>
        <a:p>
          <a:endParaRPr lang="en-US"/>
        </a:p>
      </dgm:t>
    </dgm:pt>
    <dgm:pt modelId="{CC24A5E5-083B-4911-A487-39C641382170}" type="sibTrans" cxnId="{AE521E2C-7FF9-457A-B0ED-270ECB33E908}">
      <dgm:prSet/>
      <dgm:spPr/>
      <dgm:t>
        <a:bodyPr/>
        <a:lstStyle/>
        <a:p>
          <a:endParaRPr lang="en-US"/>
        </a:p>
      </dgm:t>
    </dgm:pt>
    <dgm:pt modelId="{68E6AD96-DB9E-4934-81FB-BAFD17790102}">
      <dgm:prSet phldrT="[Text]"/>
      <dgm:spPr>
        <a:ln>
          <a:solidFill>
            <a:schemeClr val="accent1"/>
          </a:solidFill>
        </a:ln>
      </dgm:spPr>
      <dgm:t>
        <a:bodyPr/>
        <a:lstStyle/>
        <a:p>
          <a:r>
            <a:rPr lang="en-US">
              <a:solidFill>
                <a:schemeClr val="tx2">
                  <a:lumMod val="75000"/>
                </a:schemeClr>
              </a:solidFill>
            </a:rPr>
            <a:t>Student #1</a:t>
          </a:r>
          <a:br>
            <a:rPr lang="en-US">
              <a:solidFill>
                <a:schemeClr val="tx2">
                  <a:lumMod val="75000"/>
                </a:schemeClr>
              </a:solidFill>
            </a:rPr>
          </a:br>
          <a:r>
            <a:rPr lang="en-US">
              <a:solidFill>
                <a:schemeClr val="tx2">
                  <a:lumMod val="75000"/>
                </a:schemeClr>
              </a:solidFill>
            </a:rPr>
            <a:t>Student #2</a:t>
          </a:r>
          <a:br>
            <a:rPr lang="en-US">
              <a:solidFill>
                <a:schemeClr val="tx2">
                  <a:lumMod val="75000"/>
                </a:schemeClr>
              </a:solidFill>
            </a:rPr>
          </a:br>
          <a:r>
            <a:rPr lang="en-US">
              <a:solidFill>
                <a:schemeClr val="tx2">
                  <a:lumMod val="75000"/>
                </a:schemeClr>
              </a:solidFill>
            </a:rPr>
            <a:t>Student #3</a:t>
          </a:r>
          <a:br>
            <a:rPr lang="en-US">
              <a:solidFill>
                <a:schemeClr val="tx2">
                  <a:lumMod val="75000"/>
                </a:schemeClr>
              </a:solidFill>
            </a:rPr>
          </a:br>
          <a:r>
            <a:rPr lang="en-US">
              <a:solidFill>
                <a:schemeClr val="tx2">
                  <a:lumMod val="75000"/>
                </a:schemeClr>
              </a:solidFill>
            </a:rPr>
            <a:t>Student #4</a:t>
          </a:r>
          <a:endParaRPr lang="en-US" dirty="0">
            <a:solidFill>
              <a:schemeClr val="tx2">
                <a:lumMod val="75000"/>
              </a:schemeClr>
            </a:solidFill>
          </a:endParaRPr>
        </a:p>
      </dgm:t>
    </dgm:pt>
    <dgm:pt modelId="{05C3DF6E-1CEC-49FF-8571-075A815D7AC0}" type="parTrans" cxnId="{65112D04-4310-4B02-A7FF-62F729C2D681}">
      <dgm:prSet/>
      <dgm:spPr/>
      <dgm:t>
        <a:bodyPr/>
        <a:lstStyle/>
        <a:p>
          <a:endParaRPr lang="en-US"/>
        </a:p>
      </dgm:t>
    </dgm:pt>
    <dgm:pt modelId="{07470E0E-A9CD-4BF4-8363-35F63D1A017E}" type="sibTrans" cxnId="{65112D04-4310-4B02-A7FF-62F729C2D681}">
      <dgm:prSet/>
      <dgm:spPr/>
      <dgm:t>
        <a:bodyPr/>
        <a:lstStyle/>
        <a:p>
          <a:endParaRPr lang="en-US"/>
        </a:p>
      </dgm:t>
    </dgm:pt>
    <dgm:pt modelId="{27963D51-ABE5-44AD-91D3-06CB740A071F}" type="pres">
      <dgm:prSet presAssocID="{88A5A8C1-3C33-40C3-B801-2ED36EF69124}" presName="diagram" presStyleCnt="0">
        <dgm:presLayoutVars>
          <dgm:dir/>
          <dgm:resizeHandles val="exact"/>
        </dgm:presLayoutVars>
      </dgm:prSet>
      <dgm:spPr/>
    </dgm:pt>
    <dgm:pt modelId="{2F3550AA-C0A8-42FC-B1AE-9AB6CCB13A6B}" type="pres">
      <dgm:prSet presAssocID="{69557C79-EFC7-474E-9BA7-116110ABBB6B}" presName="node" presStyleLbl="node1" presStyleIdx="0" presStyleCnt="5">
        <dgm:presLayoutVars>
          <dgm:bulletEnabled val="1"/>
        </dgm:presLayoutVars>
      </dgm:prSet>
      <dgm:spPr>
        <a:prstGeom prst="roundRect">
          <a:avLst/>
        </a:prstGeom>
      </dgm:spPr>
    </dgm:pt>
    <dgm:pt modelId="{17FC75DF-07DC-47CE-812B-0E1C8BE7C2D8}" type="pres">
      <dgm:prSet presAssocID="{A6921EEA-D19D-48A4-9D7F-2F0B7A581C1A}" presName="sibTrans" presStyleCnt="0"/>
      <dgm:spPr/>
    </dgm:pt>
    <dgm:pt modelId="{4AA75521-9334-4313-9582-A546273C632E}" type="pres">
      <dgm:prSet presAssocID="{7BCE775D-5925-48B4-9714-91AF89B98A4E}" presName="node" presStyleLbl="node1" presStyleIdx="1" presStyleCnt="5">
        <dgm:presLayoutVars>
          <dgm:bulletEnabled val="1"/>
        </dgm:presLayoutVars>
      </dgm:prSet>
      <dgm:spPr>
        <a:prstGeom prst="roundRect">
          <a:avLst/>
        </a:prstGeom>
      </dgm:spPr>
    </dgm:pt>
    <dgm:pt modelId="{5A7B8FDB-A613-41D2-8E22-99CF14B01CA4}" type="pres">
      <dgm:prSet presAssocID="{CC24A5E5-083B-4911-A487-39C641382170}" presName="sibTrans" presStyleCnt="0"/>
      <dgm:spPr/>
    </dgm:pt>
    <dgm:pt modelId="{741403E4-8596-4D9C-8596-AD59EEDA7A54}" type="pres">
      <dgm:prSet presAssocID="{76D90ACA-86A0-439B-902E-452B5E13E7A5}" presName="node" presStyleLbl="node1" presStyleIdx="2" presStyleCnt="5">
        <dgm:presLayoutVars>
          <dgm:bulletEnabled val="1"/>
        </dgm:presLayoutVars>
      </dgm:prSet>
      <dgm:spPr>
        <a:prstGeom prst="roundRect">
          <a:avLst/>
        </a:prstGeom>
      </dgm:spPr>
    </dgm:pt>
    <dgm:pt modelId="{7835E237-0F96-49A6-BED0-FCE04BF10864}" type="pres">
      <dgm:prSet presAssocID="{155A1F13-A451-4857-A2CF-8A7044D56086}" presName="sibTrans" presStyleCnt="0"/>
      <dgm:spPr/>
    </dgm:pt>
    <dgm:pt modelId="{5203D364-81BB-4901-A8CF-FAAA52839C94}" type="pres">
      <dgm:prSet presAssocID="{6CED2FF9-6621-46B8-83A4-9F22664EC564}" presName="node" presStyleLbl="node1" presStyleIdx="3" presStyleCnt="5">
        <dgm:presLayoutVars>
          <dgm:bulletEnabled val="1"/>
        </dgm:presLayoutVars>
      </dgm:prSet>
      <dgm:spPr>
        <a:prstGeom prst="roundRect">
          <a:avLst/>
        </a:prstGeom>
      </dgm:spPr>
    </dgm:pt>
    <dgm:pt modelId="{90E28BB9-468F-4195-8397-7338E8CE9BFE}" type="pres">
      <dgm:prSet presAssocID="{E753E143-DC1F-4C8B-8DFE-ED7CA6D6448E}" presName="sibTrans" presStyleCnt="0"/>
      <dgm:spPr/>
    </dgm:pt>
    <dgm:pt modelId="{E06B5AAB-A4B1-45DA-8058-E8054F05C147}" type="pres">
      <dgm:prSet presAssocID="{68E6AD96-DB9E-4934-81FB-BAFD17790102}" presName="node" presStyleLbl="node1" presStyleIdx="4" presStyleCnt="5">
        <dgm:presLayoutVars>
          <dgm:bulletEnabled val="1"/>
        </dgm:presLayoutVars>
      </dgm:prSet>
      <dgm:spPr>
        <a:prstGeom prst="roundRect">
          <a:avLst/>
        </a:prstGeom>
      </dgm:spPr>
    </dgm:pt>
  </dgm:ptLst>
  <dgm:cxnLst>
    <dgm:cxn modelId="{65112D04-4310-4B02-A7FF-62F729C2D681}" srcId="{88A5A8C1-3C33-40C3-B801-2ED36EF69124}" destId="{68E6AD96-DB9E-4934-81FB-BAFD17790102}" srcOrd="4" destOrd="0" parTransId="{05C3DF6E-1CEC-49FF-8571-075A815D7AC0}" sibTransId="{07470E0E-A9CD-4BF4-8363-35F63D1A017E}"/>
    <dgm:cxn modelId="{C45AC711-D2B6-4062-B7FF-D8942D01A4D2}" type="presOf" srcId="{6CED2FF9-6621-46B8-83A4-9F22664EC564}" destId="{5203D364-81BB-4901-A8CF-FAAA52839C94}" srcOrd="0" destOrd="0" presId="urn:microsoft.com/office/officeart/2005/8/layout/default"/>
    <dgm:cxn modelId="{AE521E2C-7FF9-457A-B0ED-270ECB33E908}" srcId="{88A5A8C1-3C33-40C3-B801-2ED36EF69124}" destId="{7BCE775D-5925-48B4-9714-91AF89B98A4E}" srcOrd="1" destOrd="0" parTransId="{A3A27F2E-CC88-4A82-B071-604F3F942275}" sibTransId="{CC24A5E5-083B-4911-A487-39C641382170}"/>
    <dgm:cxn modelId="{11265F38-B733-4462-9F2A-88A849B9FCB5}" srcId="{88A5A8C1-3C33-40C3-B801-2ED36EF69124}" destId="{69557C79-EFC7-474E-9BA7-116110ABBB6B}" srcOrd="0" destOrd="0" parTransId="{A4491DE2-4E05-4394-96CD-05CD8FD09032}" sibTransId="{A6921EEA-D19D-48A4-9D7F-2F0B7A581C1A}"/>
    <dgm:cxn modelId="{8D8FE747-D128-42EB-AF81-4E2C7E2F7DA4}" type="presOf" srcId="{7BCE775D-5925-48B4-9714-91AF89B98A4E}" destId="{4AA75521-9334-4313-9582-A546273C632E}" srcOrd="0" destOrd="0" presId="urn:microsoft.com/office/officeart/2005/8/layout/default"/>
    <dgm:cxn modelId="{BBDE2451-48B2-43A8-B640-EAC7444C4E74}" type="presOf" srcId="{76D90ACA-86A0-439B-902E-452B5E13E7A5}" destId="{741403E4-8596-4D9C-8596-AD59EEDA7A54}" srcOrd="0" destOrd="0" presId="urn:microsoft.com/office/officeart/2005/8/layout/default"/>
    <dgm:cxn modelId="{EB54A752-296D-49B9-BCD0-FA4DB38F6955}" srcId="{88A5A8C1-3C33-40C3-B801-2ED36EF69124}" destId="{76D90ACA-86A0-439B-902E-452B5E13E7A5}" srcOrd="2" destOrd="0" parTransId="{A63CDE4C-1875-462E-8ECD-537FEC575D89}" sibTransId="{155A1F13-A451-4857-A2CF-8A7044D56086}"/>
    <dgm:cxn modelId="{B88DA19B-3967-4569-909E-560A24833C80}" type="presOf" srcId="{88A5A8C1-3C33-40C3-B801-2ED36EF69124}" destId="{27963D51-ABE5-44AD-91D3-06CB740A071F}" srcOrd="0" destOrd="0" presId="urn:microsoft.com/office/officeart/2005/8/layout/default"/>
    <dgm:cxn modelId="{40B22FB0-87E2-4C9B-8FC1-79BD85424573}" type="presOf" srcId="{68E6AD96-DB9E-4934-81FB-BAFD17790102}" destId="{E06B5AAB-A4B1-45DA-8058-E8054F05C147}" srcOrd="0" destOrd="0" presId="urn:microsoft.com/office/officeart/2005/8/layout/default"/>
    <dgm:cxn modelId="{C2C814C5-EEC6-439B-A831-D949ECC287CB}" srcId="{88A5A8C1-3C33-40C3-B801-2ED36EF69124}" destId="{6CED2FF9-6621-46B8-83A4-9F22664EC564}" srcOrd="3" destOrd="0" parTransId="{380CE350-934D-4051-BC7E-729BB48599CB}" sibTransId="{E753E143-DC1F-4C8B-8DFE-ED7CA6D6448E}"/>
    <dgm:cxn modelId="{8E4C21D8-5A96-4092-97DD-697523E20ECE}" type="presOf" srcId="{69557C79-EFC7-474E-9BA7-116110ABBB6B}" destId="{2F3550AA-C0A8-42FC-B1AE-9AB6CCB13A6B}" srcOrd="0" destOrd="0" presId="urn:microsoft.com/office/officeart/2005/8/layout/default"/>
    <dgm:cxn modelId="{99758A57-5556-403B-9E21-DE1AE18C39B2}" type="presParOf" srcId="{27963D51-ABE5-44AD-91D3-06CB740A071F}" destId="{2F3550AA-C0A8-42FC-B1AE-9AB6CCB13A6B}" srcOrd="0" destOrd="0" presId="urn:microsoft.com/office/officeart/2005/8/layout/default"/>
    <dgm:cxn modelId="{F06A8262-50E4-44C5-B14C-E1BBBCA08560}" type="presParOf" srcId="{27963D51-ABE5-44AD-91D3-06CB740A071F}" destId="{17FC75DF-07DC-47CE-812B-0E1C8BE7C2D8}" srcOrd="1" destOrd="0" presId="urn:microsoft.com/office/officeart/2005/8/layout/default"/>
    <dgm:cxn modelId="{8C196608-326B-48F4-A81C-4F356B02D40C}" type="presParOf" srcId="{27963D51-ABE5-44AD-91D3-06CB740A071F}" destId="{4AA75521-9334-4313-9582-A546273C632E}" srcOrd="2" destOrd="0" presId="urn:microsoft.com/office/officeart/2005/8/layout/default"/>
    <dgm:cxn modelId="{2366D2D5-6A94-4C7C-BFC6-A89CEABB173D}" type="presParOf" srcId="{27963D51-ABE5-44AD-91D3-06CB740A071F}" destId="{5A7B8FDB-A613-41D2-8E22-99CF14B01CA4}" srcOrd="3" destOrd="0" presId="urn:microsoft.com/office/officeart/2005/8/layout/default"/>
    <dgm:cxn modelId="{D2174ABF-7C12-46EC-856D-E3B0FB1D76B8}" type="presParOf" srcId="{27963D51-ABE5-44AD-91D3-06CB740A071F}" destId="{741403E4-8596-4D9C-8596-AD59EEDA7A54}" srcOrd="4" destOrd="0" presId="urn:microsoft.com/office/officeart/2005/8/layout/default"/>
    <dgm:cxn modelId="{67C3FF23-9BAB-43CE-A44E-DA0D58E84ADD}" type="presParOf" srcId="{27963D51-ABE5-44AD-91D3-06CB740A071F}" destId="{7835E237-0F96-49A6-BED0-FCE04BF10864}" srcOrd="5" destOrd="0" presId="urn:microsoft.com/office/officeart/2005/8/layout/default"/>
    <dgm:cxn modelId="{7459FA82-513A-4DFF-B5E2-480260BE3667}" type="presParOf" srcId="{27963D51-ABE5-44AD-91D3-06CB740A071F}" destId="{5203D364-81BB-4901-A8CF-FAAA52839C94}" srcOrd="6" destOrd="0" presId="urn:microsoft.com/office/officeart/2005/8/layout/default"/>
    <dgm:cxn modelId="{6F8DB9DC-13F5-4908-8257-5AF3CA2FCA7F}" type="presParOf" srcId="{27963D51-ABE5-44AD-91D3-06CB740A071F}" destId="{90E28BB9-468F-4195-8397-7338E8CE9BFE}" srcOrd="7" destOrd="0" presId="urn:microsoft.com/office/officeart/2005/8/layout/default"/>
    <dgm:cxn modelId="{139F4393-6886-4624-8490-ED7746A42891}" type="presParOf" srcId="{27963D51-ABE5-44AD-91D3-06CB740A071F}" destId="{E06B5AAB-A4B1-45DA-8058-E8054F05C14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94099B-F011-4821-BAEC-5F9856AB57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5AB6782-B742-4559-8061-7755449A3B13}">
      <dgm:prSet custT="1"/>
      <dgm:spPr>
        <a:solidFill>
          <a:schemeClr val="accent3">
            <a:lumMod val="75000"/>
          </a:schemeClr>
        </a:solidFill>
        <a:ln>
          <a:noFill/>
        </a:ln>
      </dgm:spPr>
      <dgm:t>
        <a:bodyPr/>
        <a:lstStyle/>
        <a:p>
          <a:pPr>
            <a:spcAft>
              <a:spcPts val="2400"/>
            </a:spcAft>
          </a:pPr>
          <a:r>
            <a:rPr lang="en-US" sz="2000" dirty="0"/>
            <a:t>How are you doing with your observations and interviews? </a:t>
          </a:r>
        </a:p>
        <a:p>
          <a:pPr>
            <a:spcAft>
              <a:spcPct val="35000"/>
            </a:spcAft>
          </a:pPr>
          <a:r>
            <a:rPr lang="en-US" sz="2500" b="1" dirty="0"/>
            <a:t>Describe:</a:t>
          </a:r>
          <a:endParaRPr lang="en-US" sz="2500" b="1" dirty="0">
            <a:solidFill>
              <a:schemeClr val="tx2">
                <a:lumMod val="75000"/>
              </a:schemeClr>
            </a:solidFill>
          </a:endParaRPr>
        </a:p>
      </dgm:t>
    </dgm:pt>
    <dgm:pt modelId="{304DAF97-1372-4EED-B2DD-8BB8A61F01F7}" type="parTrans" cxnId="{AFCBFF69-78DC-42AB-8298-CCB35AEB57E4}">
      <dgm:prSet/>
      <dgm:spPr/>
      <dgm:t>
        <a:bodyPr/>
        <a:lstStyle/>
        <a:p>
          <a:endParaRPr lang="en-US"/>
        </a:p>
      </dgm:t>
    </dgm:pt>
    <dgm:pt modelId="{96AF0ED9-73C7-47A8-B93A-B9230182FEB0}" type="sibTrans" cxnId="{AFCBFF69-78DC-42AB-8298-CCB35AEB57E4}">
      <dgm:prSet/>
      <dgm:spPr/>
      <dgm:t>
        <a:bodyPr/>
        <a:lstStyle/>
        <a:p>
          <a:endParaRPr lang="en-US"/>
        </a:p>
      </dgm:t>
    </dgm:pt>
    <dgm:pt modelId="{46D814DE-D677-4E55-A2B0-97EA3891F4EC}">
      <dgm:prSet/>
      <dgm:spPr>
        <a:solidFill>
          <a:schemeClr val="accent1">
            <a:lumMod val="20000"/>
            <a:lumOff val="80000"/>
          </a:schemeClr>
        </a:solidFill>
        <a:ln>
          <a:solidFill>
            <a:srgbClr val="D3E1CA">
              <a:alpha val="90000"/>
            </a:srgbClr>
          </a:solidFill>
        </a:ln>
      </dgm:spPr>
      <dgm:t>
        <a:bodyPr/>
        <a:lstStyle/>
        <a:p>
          <a:pPr marL="365760" indent="-365760">
            <a:spcAft>
              <a:spcPts val="1200"/>
            </a:spcAft>
            <a:buClr>
              <a:schemeClr val="tx2">
                <a:lumMod val="75000"/>
              </a:schemeClr>
            </a:buClr>
            <a:buSzPct val="75000"/>
            <a:buFont typeface="Wingdings" panose="05000000000000000000" pitchFamily="2" charset="2"/>
            <a:buChar char="q"/>
          </a:pPr>
          <a:r>
            <a:rPr lang="en-US" u="sng" dirty="0">
              <a:solidFill>
                <a:schemeClr val="tx2">
                  <a:lumMod val="75000"/>
                </a:schemeClr>
              </a:solidFill>
            </a:rPr>
            <a:t>Who</a:t>
          </a:r>
          <a:r>
            <a:rPr lang="en-US" dirty="0">
              <a:solidFill>
                <a:schemeClr val="tx2">
                  <a:lumMod val="75000"/>
                </a:schemeClr>
              </a:solidFill>
            </a:rPr>
            <a:t> you have and plan to observe and interview</a:t>
          </a:r>
        </a:p>
      </dgm:t>
    </dgm:pt>
    <dgm:pt modelId="{F1F18F64-5061-4140-9DAA-52B5DBA93509}" type="parTrans" cxnId="{5EC0817A-AEB4-4A9E-82CD-2E52A99C3766}">
      <dgm:prSet/>
      <dgm:spPr/>
      <dgm:t>
        <a:bodyPr/>
        <a:lstStyle/>
        <a:p>
          <a:endParaRPr lang="en-US"/>
        </a:p>
      </dgm:t>
    </dgm:pt>
    <dgm:pt modelId="{0431FE78-09A0-415B-9A90-4C9A2102FB2A}" type="sibTrans" cxnId="{5EC0817A-AEB4-4A9E-82CD-2E52A99C3766}">
      <dgm:prSet/>
      <dgm:spPr/>
      <dgm:t>
        <a:bodyPr/>
        <a:lstStyle/>
        <a:p>
          <a:endParaRPr lang="en-US"/>
        </a:p>
      </dgm:t>
    </dgm:pt>
    <dgm:pt modelId="{26615C76-FEC4-4607-89A1-A75F90340C2F}">
      <dgm:prSet/>
      <dgm:spPr>
        <a:solidFill>
          <a:schemeClr val="accent1">
            <a:lumMod val="20000"/>
            <a:lumOff val="80000"/>
          </a:schemeClr>
        </a:solidFill>
      </dgm:spPr>
      <dgm:t>
        <a:bodyPr/>
        <a:lstStyle/>
        <a:p>
          <a:pPr marL="365760" indent="-365760">
            <a:spcAft>
              <a:spcPts val="1200"/>
            </a:spcAft>
            <a:buClr>
              <a:schemeClr val="tx2">
                <a:lumMod val="75000"/>
              </a:schemeClr>
            </a:buClr>
            <a:buSzPct val="75000"/>
            <a:buFont typeface="Wingdings" panose="05000000000000000000" pitchFamily="2" charset="2"/>
            <a:buChar char="q"/>
          </a:pPr>
          <a:r>
            <a:rPr lang="en-US" u="sng" dirty="0">
              <a:solidFill>
                <a:schemeClr val="tx2">
                  <a:lumMod val="75000"/>
                </a:schemeClr>
              </a:solidFill>
            </a:rPr>
            <a:t>When</a:t>
          </a:r>
          <a:r>
            <a:rPr lang="en-US" dirty="0">
              <a:solidFill>
                <a:schemeClr val="tx2">
                  <a:lumMod val="75000"/>
                </a:schemeClr>
              </a:solidFill>
            </a:rPr>
            <a:t> you have and plan to observe and interview</a:t>
          </a:r>
        </a:p>
      </dgm:t>
    </dgm:pt>
    <dgm:pt modelId="{0655EB5E-C82F-4AA1-8AF4-78BEEA37E303}" type="parTrans" cxnId="{81C86367-F1CD-4FCB-A031-E1574E0FBF70}">
      <dgm:prSet/>
      <dgm:spPr/>
      <dgm:t>
        <a:bodyPr/>
        <a:lstStyle/>
        <a:p>
          <a:endParaRPr lang="en-US"/>
        </a:p>
      </dgm:t>
    </dgm:pt>
    <dgm:pt modelId="{367AB361-2107-4AC5-93ED-081627F64E06}" type="sibTrans" cxnId="{81C86367-F1CD-4FCB-A031-E1574E0FBF70}">
      <dgm:prSet/>
      <dgm:spPr/>
      <dgm:t>
        <a:bodyPr/>
        <a:lstStyle/>
        <a:p>
          <a:endParaRPr lang="en-US"/>
        </a:p>
      </dgm:t>
    </dgm:pt>
    <dgm:pt modelId="{1E006864-6926-4D23-BDB5-F3EE48EE814A}">
      <dgm:prSet/>
      <dgm:spPr>
        <a:solidFill>
          <a:schemeClr val="accent1">
            <a:lumMod val="20000"/>
            <a:lumOff val="80000"/>
          </a:schemeClr>
        </a:solidFill>
      </dgm:spPr>
      <dgm:t>
        <a:bodyPr/>
        <a:lstStyle/>
        <a:p>
          <a:pPr marL="365760" indent="-365760">
            <a:spcAft>
              <a:spcPts val="1200"/>
            </a:spcAft>
            <a:buClr>
              <a:schemeClr val="tx2">
                <a:lumMod val="75000"/>
              </a:schemeClr>
            </a:buClr>
            <a:buSzPct val="75000"/>
            <a:buFont typeface="Wingdings" panose="05000000000000000000" pitchFamily="2" charset="2"/>
            <a:buChar char="q"/>
          </a:pPr>
          <a:r>
            <a:rPr lang="en-US" u="sng" dirty="0">
              <a:solidFill>
                <a:schemeClr val="tx2">
                  <a:lumMod val="75000"/>
                </a:schemeClr>
              </a:solidFill>
            </a:rPr>
            <a:t>Who</a:t>
          </a:r>
          <a:r>
            <a:rPr lang="en-US" dirty="0">
              <a:solidFill>
                <a:schemeClr val="tx2">
                  <a:lumMod val="75000"/>
                </a:schemeClr>
              </a:solidFill>
            </a:rPr>
            <a:t> you still need to contact</a:t>
          </a:r>
        </a:p>
      </dgm:t>
    </dgm:pt>
    <dgm:pt modelId="{365DA573-1749-4329-93D9-2E3DEF1FE5DD}" type="parTrans" cxnId="{CF285B6D-D1C2-43A7-BAA6-7B80448C36B5}">
      <dgm:prSet/>
      <dgm:spPr/>
      <dgm:t>
        <a:bodyPr/>
        <a:lstStyle/>
        <a:p>
          <a:endParaRPr lang="en-US"/>
        </a:p>
      </dgm:t>
    </dgm:pt>
    <dgm:pt modelId="{2BB2334D-47D7-42EC-AA55-696139E2116A}" type="sibTrans" cxnId="{CF285B6D-D1C2-43A7-BAA6-7B80448C36B5}">
      <dgm:prSet/>
      <dgm:spPr/>
      <dgm:t>
        <a:bodyPr/>
        <a:lstStyle/>
        <a:p>
          <a:endParaRPr lang="en-US"/>
        </a:p>
      </dgm:t>
    </dgm:pt>
    <dgm:pt modelId="{AD774997-6E96-4033-8C88-893104ADFE71}" type="pres">
      <dgm:prSet presAssocID="{5694099B-F011-4821-BAEC-5F9856AB57ED}" presName="Name0" presStyleCnt="0">
        <dgm:presLayoutVars>
          <dgm:dir/>
          <dgm:animLvl val="lvl"/>
          <dgm:resizeHandles val="exact"/>
        </dgm:presLayoutVars>
      </dgm:prSet>
      <dgm:spPr/>
    </dgm:pt>
    <dgm:pt modelId="{D62D0F5B-8EA9-45DA-A69A-F204B82E5729}" type="pres">
      <dgm:prSet presAssocID="{65AB6782-B742-4559-8061-7755449A3B13}" presName="linNode" presStyleCnt="0"/>
      <dgm:spPr/>
    </dgm:pt>
    <dgm:pt modelId="{ADE644F1-7B88-408A-A206-08376A1A5921}" type="pres">
      <dgm:prSet presAssocID="{65AB6782-B742-4559-8061-7755449A3B13}" presName="parentText" presStyleLbl="node1" presStyleIdx="0" presStyleCnt="1" custScaleX="111257">
        <dgm:presLayoutVars>
          <dgm:chMax val="1"/>
          <dgm:bulletEnabled val="1"/>
        </dgm:presLayoutVars>
      </dgm:prSet>
      <dgm:spPr/>
    </dgm:pt>
    <dgm:pt modelId="{9E1E0D31-8BD2-4086-987E-904F390468C6}" type="pres">
      <dgm:prSet presAssocID="{65AB6782-B742-4559-8061-7755449A3B13}" presName="descendantText" presStyleLbl="alignAccFollowNode1" presStyleIdx="0" presStyleCnt="1" custScaleX="130760" custScaleY="97624" custLinFactNeighborX="114">
        <dgm:presLayoutVars>
          <dgm:bulletEnabled val="1"/>
        </dgm:presLayoutVars>
      </dgm:prSet>
      <dgm:spPr/>
    </dgm:pt>
  </dgm:ptLst>
  <dgm:cxnLst>
    <dgm:cxn modelId="{FA5B5D14-3049-4627-B701-1E7FFBCFAB99}" type="presOf" srcId="{1E006864-6926-4D23-BDB5-F3EE48EE814A}" destId="{9E1E0D31-8BD2-4086-987E-904F390468C6}" srcOrd="0" destOrd="2" presId="urn:microsoft.com/office/officeart/2005/8/layout/vList5"/>
    <dgm:cxn modelId="{B7B3572C-477F-4A63-AAEB-1AE0CE17B621}" type="presOf" srcId="{26615C76-FEC4-4607-89A1-A75F90340C2F}" destId="{9E1E0D31-8BD2-4086-987E-904F390468C6}" srcOrd="0" destOrd="1" presId="urn:microsoft.com/office/officeart/2005/8/layout/vList5"/>
    <dgm:cxn modelId="{A15AFB5B-DB69-41A3-A99A-DB9C3E72C48C}" type="presOf" srcId="{46D814DE-D677-4E55-A2B0-97EA3891F4EC}" destId="{9E1E0D31-8BD2-4086-987E-904F390468C6}" srcOrd="0" destOrd="0" presId="urn:microsoft.com/office/officeart/2005/8/layout/vList5"/>
    <dgm:cxn modelId="{81C86367-F1CD-4FCB-A031-E1574E0FBF70}" srcId="{65AB6782-B742-4559-8061-7755449A3B13}" destId="{26615C76-FEC4-4607-89A1-A75F90340C2F}" srcOrd="1" destOrd="0" parTransId="{0655EB5E-C82F-4AA1-8AF4-78BEEA37E303}" sibTransId="{367AB361-2107-4AC5-93ED-081627F64E06}"/>
    <dgm:cxn modelId="{AFCBFF69-78DC-42AB-8298-CCB35AEB57E4}" srcId="{5694099B-F011-4821-BAEC-5F9856AB57ED}" destId="{65AB6782-B742-4559-8061-7755449A3B13}" srcOrd="0" destOrd="0" parTransId="{304DAF97-1372-4EED-B2DD-8BB8A61F01F7}" sibTransId="{96AF0ED9-73C7-47A8-B93A-B9230182FEB0}"/>
    <dgm:cxn modelId="{CF285B6D-D1C2-43A7-BAA6-7B80448C36B5}" srcId="{65AB6782-B742-4559-8061-7755449A3B13}" destId="{1E006864-6926-4D23-BDB5-F3EE48EE814A}" srcOrd="2" destOrd="0" parTransId="{365DA573-1749-4329-93D9-2E3DEF1FE5DD}" sibTransId="{2BB2334D-47D7-42EC-AA55-696139E2116A}"/>
    <dgm:cxn modelId="{8C0C3F50-2EC1-41C8-A3B0-8772C8F4CA18}" type="presOf" srcId="{65AB6782-B742-4559-8061-7755449A3B13}" destId="{ADE644F1-7B88-408A-A206-08376A1A5921}" srcOrd="0" destOrd="0" presId="urn:microsoft.com/office/officeart/2005/8/layout/vList5"/>
    <dgm:cxn modelId="{30A4AD51-EFE3-473E-9457-C4B94160698E}" type="presOf" srcId="{5694099B-F011-4821-BAEC-5F9856AB57ED}" destId="{AD774997-6E96-4033-8C88-893104ADFE71}" srcOrd="0" destOrd="0" presId="urn:microsoft.com/office/officeart/2005/8/layout/vList5"/>
    <dgm:cxn modelId="{5EC0817A-AEB4-4A9E-82CD-2E52A99C3766}" srcId="{65AB6782-B742-4559-8061-7755449A3B13}" destId="{46D814DE-D677-4E55-A2B0-97EA3891F4EC}" srcOrd="0" destOrd="0" parTransId="{F1F18F64-5061-4140-9DAA-52B5DBA93509}" sibTransId="{0431FE78-09A0-415B-9A90-4C9A2102FB2A}"/>
    <dgm:cxn modelId="{A689B574-BCB1-4BCF-BD06-1D563F3B8685}" type="presParOf" srcId="{AD774997-6E96-4033-8C88-893104ADFE71}" destId="{D62D0F5B-8EA9-45DA-A69A-F204B82E5729}" srcOrd="0" destOrd="0" presId="urn:microsoft.com/office/officeart/2005/8/layout/vList5"/>
    <dgm:cxn modelId="{8862AB8F-20AD-496C-BC4A-E289F860EF4A}" type="presParOf" srcId="{D62D0F5B-8EA9-45DA-A69A-F204B82E5729}" destId="{ADE644F1-7B88-408A-A206-08376A1A5921}" srcOrd="0" destOrd="0" presId="urn:microsoft.com/office/officeart/2005/8/layout/vList5"/>
    <dgm:cxn modelId="{98D037F1-73B7-4B14-8976-4B744B11E8BC}" type="presParOf" srcId="{D62D0F5B-8EA9-45DA-A69A-F204B82E5729}" destId="{9E1E0D31-8BD2-4086-987E-904F390468C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550AA-C0A8-42FC-B1AE-9AB6CCB13A6B}">
      <dsp:nvSpPr>
        <dsp:cNvPr id="0" name=""/>
        <dsp:cNvSpPr/>
      </dsp:nvSpPr>
      <dsp:spPr>
        <a:xfrm>
          <a:off x="392259" y="2117"/>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p>
      </dsp:txBody>
      <dsp:txXfrm>
        <a:off x="461672" y="71530"/>
        <a:ext cx="2231074" cy="1283114"/>
      </dsp:txXfrm>
    </dsp:sp>
    <dsp:sp modelId="{4AA75521-9334-4313-9582-A546273C632E}">
      <dsp:nvSpPr>
        <dsp:cNvPr id="0" name=""/>
        <dsp:cNvSpPr/>
      </dsp:nvSpPr>
      <dsp:spPr>
        <a:xfrm>
          <a:off x="2999149" y="2117"/>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br>
            <a:rPr lang="en-US" sz="2100" kern="1200" dirty="0">
              <a:solidFill>
                <a:schemeClr val="tx2">
                  <a:lumMod val="75000"/>
                </a:schemeClr>
              </a:solidFill>
            </a:rPr>
          </a:br>
          <a:r>
            <a:rPr lang="en-US" sz="2100" kern="1200" dirty="0">
              <a:solidFill>
                <a:schemeClr val="tx2">
                  <a:lumMod val="75000"/>
                </a:schemeClr>
              </a:solidFill>
            </a:rPr>
            <a:t>Student #4</a:t>
          </a:r>
        </a:p>
      </dsp:txBody>
      <dsp:txXfrm>
        <a:off x="3068562" y="71530"/>
        <a:ext cx="2231074" cy="1283114"/>
      </dsp:txXfrm>
    </dsp:sp>
    <dsp:sp modelId="{741403E4-8596-4D9C-8596-AD59EEDA7A54}">
      <dsp:nvSpPr>
        <dsp:cNvPr id="0" name=""/>
        <dsp:cNvSpPr/>
      </dsp:nvSpPr>
      <dsp:spPr>
        <a:xfrm>
          <a:off x="5606040" y="2117"/>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br>
            <a:rPr lang="en-US" sz="2100" kern="1200" dirty="0">
              <a:solidFill>
                <a:schemeClr val="tx2">
                  <a:lumMod val="75000"/>
                </a:schemeClr>
              </a:solidFill>
            </a:rPr>
          </a:br>
          <a:r>
            <a:rPr lang="en-US" sz="2100" kern="1200" dirty="0">
              <a:solidFill>
                <a:schemeClr val="tx2">
                  <a:lumMod val="75000"/>
                </a:schemeClr>
              </a:solidFill>
            </a:rPr>
            <a:t>Student #4</a:t>
          </a:r>
        </a:p>
      </dsp:txBody>
      <dsp:txXfrm>
        <a:off x="5675453" y="71530"/>
        <a:ext cx="2231074" cy="1283114"/>
      </dsp:txXfrm>
    </dsp:sp>
    <dsp:sp modelId="{5203D364-81BB-4901-A8CF-FAAA52839C94}">
      <dsp:nvSpPr>
        <dsp:cNvPr id="0" name=""/>
        <dsp:cNvSpPr/>
      </dsp:nvSpPr>
      <dsp:spPr>
        <a:xfrm>
          <a:off x="1695704" y="1661048"/>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2">
                  <a:lumMod val="75000"/>
                </a:schemeClr>
              </a:solidFill>
            </a:rPr>
            <a:t>Student #1</a:t>
          </a:r>
          <a:br>
            <a:rPr lang="en-US" sz="2100" kern="1200" dirty="0">
              <a:solidFill>
                <a:schemeClr val="tx2">
                  <a:lumMod val="75000"/>
                </a:schemeClr>
              </a:solidFill>
            </a:rPr>
          </a:br>
          <a:r>
            <a:rPr lang="en-US" sz="2100" kern="1200" dirty="0">
              <a:solidFill>
                <a:schemeClr val="tx2">
                  <a:lumMod val="75000"/>
                </a:schemeClr>
              </a:solidFill>
            </a:rPr>
            <a:t>Student #2</a:t>
          </a:r>
          <a:br>
            <a:rPr lang="en-US" sz="2100" kern="1200" dirty="0">
              <a:solidFill>
                <a:schemeClr val="tx2">
                  <a:lumMod val="75000"/>
                </a:schemeClr>
              </a:solidFill>
            </a:rPr>
          </a:br>
          <a:r>
            <a:rPr lang="en-US" sz="2100" kern="1200" dirty="0">
              <a:solidFill>
                <a:schemeClr val="tx2">
                  <a:lumMod val="75000"/>
                </a:schemeClr>
              </a:solidFill>
            </a:rPr>
            <a:t>Student #3</a:t>
          </a:r>
          <a:br>
            <a:rPr lang="en-US" sz="2100" kern="1200" dirty="0">
              <a:solidFill>
                <a:schemeClr val="tx2">
                  <a:lumMod val="75000"/>
                </a:schemeClr>
              </a:solidFill>
            </a:rPr>
          </a:br>
          <a:r>
            <a:rPr lang="en-US" sz="2100" kern="1200" dirty="0">
              <a:solidFill>
                <a:schemeClr val="tx2">
                  <a:lumMod val="75000"/>
                </a:schemeClr>
              </a:solidFill>
            </a:rPr>
            <a:t>Student #4</a:t>
          </a:r>
        </a:p>
      </dsp:txBody>
      <dsp:txXfrm>
        <a:off x="1765117" y="1730461"/>
        <a:ext cx="2231074" cy="1283114"/>
      </dsp:txXfrm>
    </dsp:sp>
    <dsp:sp modelId="{E06B5AAB-A4B1-45DA-8058-E8054F05C147}">
      <dsp:nvSpPr>
        <dsp:cNvPr id="0" name=""/>
        <dsp:cNvSpPr/>
      </dsp:nvSpPr>
      <dsp:spPr>
        <a:xfrm>
          <a:off x="4302595" y="1661048"/>
          <a:ext cx="2369900" cy="1421940"/>
        </a:xfrm>
        <a:prstGeom prst="roundRect">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solidFill>
                <a:schemeClr val="tx2">
                  <a:lumMod val="75000"/>
                </a:schemeClr>
              </a:solidFill>
            </a:rPr>
            <a:t>Student #1</a:t>
          </a:r>
          <a:br>
            <a:rPr lang="en-US" sz="2100" kern="1200">
              <a:solidFill>
                <a:schemeClr val="tx2">
                  <a:lumMod val="75000"/>
                </a:schemeClr>
              </a:solidFill>
            </a:rPr>
          </a:br>
          <a:r>
            <a:rPr lang="en-US" sz="2100" kern="1200">
              <a:solidFill>
                <a:schemeClr val="tx2">
                  <a:lumMod val="75000"/>
                </a:schemeClr>
              </a:solidFill>
            </a:rPr>
            <a:t>Student #2</a:t>
          </a:r>
          <a:br>
            <a:rPr lang="en-US" sz="2100" kern="1200">
              <a:solidFill>
                <a:schemeClr val="tx2">
                  <a:lumMod val="75000"/>
                </a:schemeClr>
              </a:solidFill>
            </a:rPr>
          </a:br>
          <a:r>
            <a:rPr lang="en-US" sz="2100" kern="1200">
              <a:solidFill>
                <a:schemeClr val="tx2">
                  <a:lumMod val="75000"/>
                </a:schemeClr>
              </a:solidFill>
            </a:rPr>
            <a:t>Student #3</a:t>
          </a:r>
          <a:br>
            <a:rPr lang="en-US" sz="2100" kern="1200">
              <a:solidFill>
                <a:schemeClr val="tx2">
                  <a:lumMod val="75000"/>
                </a:schemeClr>
              </a:solidFill>
            </a:rPr>
          </a:br>
          <a:r>
            <a:rPr lang="en-US" sz="2100" kern="1200">
              <a:solidFill>
                <a:schemeClr val="tx2">
                  <a:lumMod val="75000"/>
                </a:schemeClr>
              </a:solidFill>
            </a:rPr>
            <a:t>Student #4</a:t>
          </a:r>
          <a:endParaRPr lang="en-US" sz="2100" kern="1200" dirty="0">
            <a:solidFill>
              <a:schemeClr val="tx2">
                <a:lumMod val="75000"/>
              </a:schemeClr>
            </a:solidFill>
          </a:endParaRPr>
        </a:p>
      </dsp:txBody>
      <dsp:txXfrm>
        <a:off x="4372008" y="1730461"/>
        <a:ext cx="2231074" cy="12831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E0D31-8BD2-4086-987E-904F390468C6}">
      <dsp:nvSpPr>
        <dsp:cNvPr id="0" name=""/>
        <dsp:cNvSpPr/>
      </dsp:nvSpPr>
      <dsp:spPr>
        <a:xfrm rot="5400000">
          <a:off x="4276718" y="-1209959"/>
          <a:ext cx="2527180" cy="5655779"/>
        </a:xfrm>
        <a:prstGeom prst="round2SameRect">
          <a:avLst/>
        </a:prstGeom>
        <a:solidFill>
          <a:schemeClr val="accent1">
            <a:lumMod val="20000"/>
            <a:lumOff val="80000"/>
          </a:schemeClr>
        </a:solidFill>
        <a:ln w="12700" cap="flat" cmpd="sng" algn="ctr">
          <a:solidFill>
            <a:srgbClr val="D3E1CA">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365760" lvl="1" indent="-365760" algn="l" defTabSz="1244600">
            <a:lnSpc>
              <a:spcPct val="90000"/>
            </a:lnSpc>
            <a:spcBef>
              <a:spcPct val="0"/>
            </a:spcBef>
            <a:spcAft>
              <a:spcPts val="1200"/>
            </a:spcAft>
            <a:buClr>
              <a:schemeClr val="tx2">
                <a:lumMod val="75000"/>
              </a:schemeClr>
            </a:buClr>
            <a:buSzPct val="75000"/>
            <a:buFont typeface="Wingdings" panose="05000000000000000000" pitchFamily="2" charset="2"/>
            <a:buChar char="q"/>
          </a:pPr>
          <a:r>
            <a:rPr lang="en-US" sz="2800" u="sng" kern="1200" dirty="0">
              <a:solidFill>
                <a:schemeClr val="tx2">
                  <a:lumMod val="75000"/>
                </a:schemeClr>
              </a:solidFill>
            </a:rPr>
            <a:t>Who</a:t>
          </a:r>
          <a:r>
            <a:rPr lang="en-US" sz="2800" kern="1200" dirty="0">
              <a:solidFill>
                <a:schemeClr val="tx2">
                  <a:lumMod val="75000"/>
                </a:schemeClr>
              </a:solidFill>
            </a:rPr>
            <a:t> you have and plan to observe and interview</a:t>
          </a:r>
        </a:p>
        <a:p>
          <a:pPr marL="365760" lvl="1" indent="-365760" algn="l" defTabSz="1244600">
            <a:lnSpc>
              <a:spcPct val="90000"/>
            </a:lnSpc>
            <a:spcBef>
              <a:spcPct val="0"/>
            </a:spcBef>
            <a:spcAft>
              <a:spcPts val="1200"/>
            </a:spcAft>
            <a:buClr>
              <a:schemeClr val="tx2">
                <a:lumMod val="75000"/>
              </a:schemeClr>
            </a:buClr>
            <a:buSzPct val="75000"/>
            <a:buFont typeface="Wingdings" panose="05000000000000000000" pitchFamily="2" charset="2"/>
            <a:buChar char="q"/>
          </a:pPr>
          <a:r>
            <a:rPr lang="en-US" sz="2800" u="sng" kern="1200" dirty="0">
              <a:solidFill>
                <a:schemeClr val="tx2">
                  <a:lumMod val="75000"/>
                </a:schemeClr>
              </a:solidFill>
            </a:rPr>
            <a:t>When</a:t>
          </a:r>
          <a:r>
            <a:rPr lang="en-US" sz="2800" kern="1200" dirty="0">
              <a:solidFill>
                <a:schemeClr val="tx2">
                  <a:lumMod val="75000"/>
                </a:schemeClr>
              </a:solidFill>
            </a:rPr>
            <a:t> you have and plan to observe and interview</a:t>
          </a:r>
        </a:p>
        <a:p>
          <a:pPr marL="365760" lvl="1" indent="-365760" algn="l" defTabSz="1244600">
            <a:lnSpc>
              <a:spcPct val="90000"/>
            </a:lnSpc>
            <a:spcBef>
              <a:spcPct val="0"/>
            </a:spcBef>
            <a:spcAft>
              <a:spcPts val="1200"/>
            </a:spcAft>
            <a:buClr>
              <a:schemeClr val="tx2">
                <a:lumMod val="75000"/>
              </a:schemeClr>
            </a:buClr>
            <a:buSzPct val="75000"/>
            <a:buFont typeface="Wingdings" panose="05000000000000000000" pitchFamily="2" charset="2"/>
            <a:buChar char="q"/>
          </a:pPr>
          <a:r>
            <a:rPr lang="en-US" sz="2800" u="sng" kern="1200" dirty="0">
              <a:solidFill>
                <a:schemeClr val="tx2">
                  <a:lumMod val="75000"/>
                </a:schemeClr>
              </a:solidFill>
            </a:rPr>
            <a:t>Who</a:t>
          </a:r>
          <a:r>
            <a:rPr lang="en-US" sz="2800" kern="1200" dirty="0">
              <a:solidFill>
                <a:schemeClr val="tx2">
                  <a:lumMod val="75000"/>
                </a:schemeClr>
              </a:solidFill>
            </a:rPr>
            <a:t> you still need to contact</a:t>
          </a:r>
        </a:p>
      </dsp:txBody>
      <dsp:txXfrm rot="-5400000">
        <a:off x="2712419" y="477707"/>
        <a:ext cx="5532412" cy="2280446"/>
      </dsp:txXfrm>
    </dsp:sp>
    <dsp:sp modelId="{ADE644F1-7B88-408A-A206-08376A1A5921}">
      <dsp:nvSpPr>
        <dsp:cNvPr id="0" name=""/>
        <dsp:cNvSpPr/>
      </dsp:nvSpPr>
      <dsp:spPr>
        <a:xfrm>
          <a:off x="2774" y="0"/>
          <a:ext cx="2706870" cy="3235860"/>
        </a:xfrm>
        <a:prstGeom prst="roundRect">
          <a:avLst/>
        </a:prstGeom>
        <a:solidFill>
          <a:schemeClr val="accent3">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ts val="2400"/>
            </a:spcAft>
            <a:buNone/>
          </a:pPr>
          <a:r>
            <a:rPr lang="en-US" sz="2000" kern="1200" dirty="0"/>
            <a:t>How are you doing with your observations and interviews? </a:t>
          </a:r>
        </a:p>
        <a:p>
          <a:pPr marL="0" lvl="0" indent="0" algn="ctr" defTabSz="889000">
            <a:lnSpc>
              <a:spcPct val="90000"/>
            </a:lnSpc>
            <a:spcBef>
              <a:spcPct val="0"/>
            </a:spcBef>
            <a:spcAft>
              <a:spcPct val="35000"/>
            </a:spcAft>
            <a:buNone/>
          </a:pPr>
          <a:r>
            <a:rPr lang="en-US" sz="2500" b="1" kern="1200" dirty="0"/>
            <a:t>Describe:</a:t>
          </a:r>
          <a:endParaRPr lang="en-US" sz="2500" b="1" kern="1200" dirty="0">
            <a:solidFill>
              <a:schemeClr val="tx2">
                <a:lumMod val="75000"/>
              </a:schemeClr>
            </a:solidFill>
          </a:endParaRPr>
        </a:p>
      </dsp:txBody>
      <dsp:txXfrm>
        <a:off x="134913" y="132139"/>
        <a:ext cx="2442592" cy="29715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8435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Check-in with students</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86552ca8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86552ca8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86552ca8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86552ca8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8599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86552ca8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86552ca8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9221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425643f8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425643f8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86552ca8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86552ca8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7132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555A59D-A9C7-4645-A197-0C2118BD1C5D}" type="datetimeFigureOut">
              <a:rPr lang="en-US" smtClean="0"/>
              <a:pPr/>
              <a:t>7/22/2022</a:t>
            </a:fld>
            <a:endParaRPr lang="en-US" dirty="0"/>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5219378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419009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6929978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8" name="Google Shape;18;p1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19" name="Google Shape;19;p1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pPr lvl="0"/>
            <a:r>
              <a:rPr lang="en-US"/>
              <a:t>Click to edit Master text styles</a:t>
            </a:r>
          </a:p>
        </p:txBody>
      </p:sp>
      <p:sp>
        <p:nvSpPr>
          <p:cNvPr id="20" name="Google Shape;20;p13"/>
          <p:cNvSpPr txBox="1">
            <a:spLocks noGrp="1"/>
          </p:cNvSpPr>
          <p:nvPr>
            <p:ph type="sldNum" idx="12"/>
          </p:nvPr>
        </p:nvSpPr>
        <p:spPr>
          <a:xfrm>
            <a:off x="8472459"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Georgia" panose="02040502050405020303" pitchFamily="18" charset="0"/>
                <a:ea typeface="Roboto"/>
                <a:cs typeface="Georgia" panose="02040502050405020303" pitchFamily="18" charset="0"/>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4578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084199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282306"/>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9" y="3442099"/>
            <a:ext cx="7886700"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5A59D-A9C7-4645-A197-0C2118BD1C5D}" type="datetimeFigureOut">
              <a:rPr lang="en-US" smtClean="0"/>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5672743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2776478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6"/>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5A59D-A9C7-4645-A197-0C2118BD1C5D}" type="datetimeFigureOut">
              <a:rPr lang="en-US" smtClean="0"/>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0280812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5A59D-A9C7-4645-A197-0C2118BD1C5D}" type="datetimeFigureOut">
              <a:rPr lang="en-US" smtClean="0"/>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739962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5A59D-A9C7-4645-A197-0C2118BD1C5D}" type="datetimeFigureOut">
              <a:rPr lang="en-US" smtClean="0"/>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1921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9"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1"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2" y="1543051"/>
            <a:ext cx="2949179"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0971313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9"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1"/>
            <a:ext cx="4629151"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2" y="1543051"/>
            <a:ext cx="2949179"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555A59D-A9C7-4645-A197-0C2118BD1C5D}" type="datetimeFigureOut">
              <a:rPr lang="en-US" smtClean="0"/>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3" y="4767264"/>
            <a:ext cx="2057400" cy="273844"/>
          </a:xfrm>
          <a:prstGeom prst="rect">
            <a:avLst/>
          </a:prstGeo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688125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648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2" y="273846"/>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2"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4767264"/>
            <a:ext cx="2057400" cy="273844"/>
          </a:xfrm>
          <a:prstGeom prst="rect">
            <a:avLst/>
          </a:prstGeom>
        </p:spPr>
        <p:txBody>
          <a:bodyPr vert="horz" lIns="91440" tIns="45720" rIns="91440" bIns="45720" rtlCol="0" anchor="ctr"/>
          <a:lstStyle>
            <a:lvl1pPr algn="l">
              <a:defRPr sz="900">
                <a:solidFill>
                  <a:schemeClr val="tx1">
                    <a:tint val="75000"/>
                  </a:schemeClr>
                </a:solidFill>
                <a:latin typeface="Georgia" panose="02040502050405020303" pitchFamily="18" charset="0"/>
              </a:defRPr>
            </a:lvl1pPr>
          </a:lstStyle>
          <a:p>
            <a:fld id="{D555A59D-A9C7-4645-A197-0C2118BD1C5D}" type="datetimeFigureOut">
              <a:rPr lang="en-US" smtClean="0"/>
              <a:pPr/>
              <a:t>7/22/2022</a:t>
            </a:fld>
            <a:endParaRPr lang="en-US" dirty="0"/>
          </a:p>
        </p:txBody>
      </p:sp>
      <p:sp>
        <p:nvSpPr>
          <p:cNvPr id="5" name="Footer Placeholder 4"/>
          <p:cNvSpPr>
            <a:spLocks noGrp="1"/>
          </p:cNvSpPr>
          <p:nvPr>
            <p:ph type="ftr" sz="quarter" idx="3"/>
          </p:nvPr>
        </p:nvSpPr>
        <p:spPr>
          <a:xfrm>
            <a:off x="3028952" y="4767264"/>
            <a:ext cx="3086100" cy="273844"/>
          </a:xfrm>
          <a:prstGeom prst="rect">
            <a:avLst/>
          </a:prstGeom>
        </p:spPr>
        <p:txBody>
          <a:bodyPr vert="horz" lIns="91440" tIns="45720" rIns="91440" bIns="45720" rtlCol="0" anchor="ctr"/>
          <a:lstStyle>
            <a:lvl1pPr algn="ctr">
              <a:defRPr sz="900">
                <a:solidFill>
                  <a:schemeClr val="tx1">
                    <a:tint val="75000"/>
                  </a:schemeClr>
                </a:solidFill>
                <a:latin typeface="Georgia" panose="02040502050405020303" pitchFamily="18" charset="0"/>
              </a:defRPr>
            </a:lvl1pPr>
          </a:lstStyle>
          <a:p>
            <a:endParaRPr lang="en-US" dirty="0"/>
          </a:p>
        </p:txBody>
      </p:sp>
      <p:sp>
        <p:nvSpPr>
          <p:cNvPr id="6" name="Slide Number Placeholder 5"/>
          <p:cNvSpPr>
            <a:spLocks noGrp="1"/>
          </p:cNvSpPr>
          <p:nvPr>
            <p:ph type="sldNum" sz="quarter" idx="4"/>
          </p:nvPr>
        </p:nvSpPr>
        <p:spPr>
          <a:xfrm>
            <a:off x="6457953" y="4767264"/>
            <a:ext cx="2057400" cy="273844"/>
          </a:xfrm>
          <a:prstGeom prst="rect">
            <a:avLst/>
          </a:prstGeom>
        </p:spPr>
        <p:txBody>
          <a:bodyPr vert="horz" lIns="91440" tIns="45720" rIns="91440" bIns="45720" rtlCol="0" anchor="ctr"/>
          <a:lstStyle>
            <a:lvl1pPr algn="r">
              <a:defRPr sz="900">
                <a:solidFill>
                  <a:schemeClr val="tx1">
                    <a:tint val="75000"/>
                  </a:schemeClr>
                </a:solidFill>
                <a:latin typeface="Georgia" panose="02040502050405020303" pitchFamily="18" charset="0"/>
              </a:defRPr>
            </a:lvl1pPr>
          </a:lstStyle>
          <a:p>
            <a:pPr marL="0" lvl="0" indent="0" algn="r" rtl="0">
              <a:spcBef>
                <a:spcPts val="0"/>
              </a:spcBef>
              <a:spcAft>
                <a:spcPts val="0"/>
              </a:spcAft>
              <a:buNone/>
            </a:pPr>
            <a:fld id="{00000000-1234-1234-1234-123412341234}" type="slidenum">
              <a:rPr lang="en" smtClean="0"/>
              <a:t>‹#›</a:t>
            </a:fld>
            <a:endParaRPr lang="en"/>
          </a:p>
        </p:txBody>
      </p:sp>
      <p:pic>
        <p:nvPicPr>
          <p:cNvPr id="7" name="Picture 6" descr="Icon&#10;&#10;Description automatically generated">
            <a:extLst>
              <a:ext uri="{FF2B5EF4-FFF2-40B4-BE49-F238E27FC236}">
                <a16:creationId xmlns:a16="http://schemas.microsoft.com/office/drawing/2014/main" id="{E3F11E79-D6D4-44D6-ABCD-20D7D0B1CA65}"/>
              </a:ext>
            </a:extLst>
          </p:cNvPr>
          <p:cNvPicPr>
            <a:picLocks noChangeAspect="1"/>
          </p:cNvPicPr>
          <p:nvPr/>
        </p:nvPicPr>
        <p:blipFill>
          <a:blip r:embed="rId14">
            <a:duotone>
              <a:schemeClr val="accent2">
                <a:shade val="45000"/>
                <a:satMod val="135000"/>
              </a:schemeClr>
              <a:prstClr val="white"/>
            </a:duotone>
          </a:blip>
          <a:stretch>
            <a:fillRect/>
          </a:stretch>
        </p:blipFill>
        <p:spPr>
          <a:xfrm>
            <a:off x="7794620" y="4854924"/>
            <a:ext cx="263940" cy="252487"/>
          </a:xfrm>
          <a:prstGeom prst="rect">
            <a:avLst/>
          </a:prstGeom>
        </p:spPr>
      </p:pic>
      <p:sp>
        <p:nvSpPr>
          <p:cNvPr id="8" name="TextBox 7">
            <a:extLst>
              <a:ext uri="{FF2B5EF4-FFF2-40B4-BE49-F238E27FC236}">
                <a16:creationId xmlns:a16="http://schemas.microsoft.com/office/drawing/2014/main" id="{ECDE1E90-6748-49F3-8E3E-7CBFF7FBEA77}"/>
              </a:ext>
            </a:extLst>
          </p:cNvPr>
          <p:cNvSpPr txBox="1"/>
          <p:nvPr/>
        </p:nvSpPr>
        <p:spPr>
          <a:xfrm>
            <a:off x="7998463" y="4861190"/>
            <a:ext cx="2559856" cy="246221"/>
          </a:xfrm>
          <a:prstGeom prst="rect">
            <a:avLst/>
          </a:prstGeom>
          <a:noFill/>
        </p:spPr>
        <p:txBody>
          <a:bodyPr wrap="square" rtlCol="0">
            <a:spAutoFit/>
          </a:bodyPr>
          <a:lstStyle/>
          <a:p>
            <a:r>
              <a:rPr lang="en-US" sz="1000" dirty="0">
                <a:solidFill>
                  <a:srgbClr val="E4C469"/>
                </a:solidFill>
                <a:latin typeface="Georgia Pro" panose="02040502050405020303" pitchFamily="18" charset="0"/>
              </a:rPr>
              <a:t>YPAR in School</a:t>
            </a:r>
          </a:p>
        </p:txBody>
      </p:sp>
    </p:spTree>
    <p:extLst>
      <p:ext uri="{BB962C8B-B14F-4D97-AF65-F5344CB8AC3E}">
        <p14:creationId xmlns:p14="http://schemas.microsoft.com/office/powerpoint/2010/main" val="64802781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685783" rtl="0" eaLnBrk="1" latinLnBrk="0" hangingPunct="1">
        <a:lnSpc>
          <a:spcPct val="90000"/>
        </a:lnSpc>
        <a:spcBef>
          <a:spcPct val="0"/>
        </a:spcBef>
        <a:buNone/>
        <a:defRPr sz="3300" kern="1200">
          <a:solidFill>
            <a:schemeClr val="tx1"/>
          </a:solidFill>
          <a:latin typeface="Georgia" panose="02040502050405020303" pitchFamily="18" charset="0"/>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Georgia" panose="02040502050405020303" pitchFamily="18" charset="0"/>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Georgia" panose="02040502050405020303" pitchFamily="18" charset="0"/>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Georgia" panose="02040502050405020303" pitchFamily="18" charset="0"/>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Georgia" panose="02040502050405020303" pitchFamily="18" charset="0"/>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Georgia" panose="02040502050405020303" pitchFamily="18" charset="0"/>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000"/>
              <a:buNone/>
            </a:pPr>
            <a:r>
              <a:rPr lang="en" sz="3800" dirty="0"/>
              <a:t>Creating Survey Questions &amp; Introduction</a:t>
            </a:r>
            <a:endParaRPr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Next Steps</a:t>
            </a:r>
            <a:endParaRPr dirty="0"/>
          </a:p>
        </p:txBody>
      </p:sp>
      <p:sp>
        <p:nvSpPr>
          <p:cNvPr id="87" name="Google Shape;87;p16"/>
          <p:cNvSpPr txBox="1">
            <a:spLocks noGrp="1"/>
          </p:cNvSpPr>
          <p:nvPr>
            <p:ph type="body" idx="1"/>
          </p:nvPr>
        </p:nvSpPr>
        <p:spPr>
          <a:xfrm>
            <a:off x="387900" y="1489823"/>
            <a:ext cx="8368200" cy="3297329"/>
          </a:xfrm>
          <a:prstGeom prst="rect">
            <a:avLst/>
          </a:prstGeom>
        </p:spPr>
        <p:txBody>
          <a:bodyPr spcFirstLastPara="1" wrap="square" lIns="91425" tIns="91425" rIns="91425" bIns="91425" anchor="t" anchorCtr="0">
            <a:normAutofit/>
          </a:bodyPr>
          <a:lstStyle/>
          <a:p>
            <a:pPr marL="342900" marR="0" lvl="0" indent="-342900" algn="l" rtl="0">
              <a:lnSpc>
                <a:spcPct val="115000"/>
              </a:lnSpc>
              <a:spcBef>
                <a:spcPts val="0"/>
              </a:spcBef>
              <a:spcAft>
                <a:spcPts val="1600"/>
              </a:spcAft>
              <a:buFont typeface="Wingdings" panose="05000000000000000000" pitchFamily="2" charset="2"/>
              <a:buChar char="q"/>
            </a:pPr>
            <a:r>
              <a:rPr lang="en-US" sz="2400" dirty="0"/>
              <a:t>O</a:t>
            </a:r>
            <a:r>
              <a:rPr lang="en" sz="2400" dirty="0"/>
              <a:t>nce your group is finished </a:t>
            </a:r>
            <a:r>
              <a:rPr lang="en" sz="2400"/>
              <a:t>with quesitons </a:t>
            </a:r>
            <a:r>
              <a:rPr lang="en" sz="2400" dirty="0"/>
              <a:t>and introduction, you are ready to create a Google Form!</a:t>
            </a:r>
          </a:p>
          <a:p>
            <a:pPr marL="342900" marR="0" lvl="0" indent="-342900" algn="l" rtl="0">
              <a:lnSpc>
                <a:spcPct val="115000"/>
              </a:lnSpc>
              <a:spcBef>
                <a:spcPts val="0"/>
              </a:spcBef>
              <a:spcAft>
                <a:spcPts val="1600"/>
              </a:spcAft>
              <a:buFont typeface="Wingdings" panose="05000000000000000000" pitchFamily="2" charset="2"/>
              <a:buChar char="q"/>
            </a:pPr>
            <a:r>
              <a:rPr lang="en" sz="2400" dirty="0"/>
              <a:t>Send the link to your Survey to students in the class for them to try it out and provide feedback.</a:t>
            </a:r>
          </a:p>
          <a:p>
            <a:pPr marL="342900" marR="0" lvl="0" indent="-342900" algn="l" rtl="0">
              <a:lnSpc>
                <a:spcPct val="115000"/>
              </a:lnSpc>
              <a:spcBef>
                <a:spcPts val="0"/>
              </a:spcBef>
              <a:spcAft>
                <a:spcPts val="1600"/>
              </a:spcAft>
              <a:buFont typeface="Wingdings" panose="05000000000000000000" pitchFamily="2" charset="2"/>
              <a:buChar char="q"/>
            </a:pPr>
            <a:r>
              <a:rPr lang="en-US" sz="2400" dirty="0"/>
              <a:t>Fill out</a:t>
            </a:r>
            <a:r>
              <a:rPr lang="en" sz="2400" dirty="0"/>
              <a:t> others’ surveys and give them feedback.</a:t>
            </a:r>
          </a:p>
        </p:txBody>
      </p:sp>
      <p:sp>
        <p:nvSpPr>
          <p:cNvPr id="4" name="Rectangle: Rounded Corners 3">
            <a:extLst>
              <a:ext uri="{FF2B5EF4-FFF2-40B4-BE49-F238E27FC236}">
                <a16:creationId xmlns:a16="http://schemas.microsoft.com/office/drawing/2014/main" id="{D1BE3284-DEF5-43DA-93AB-AAEF847D3E82}"/>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36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YPAR Groups</a:t>
            </a:r>
            <a:endParaRPr dirty="0"/>
          </a:p>
        </p:txBody>
      </p:sp>
      <p:graphicFrame>
        <p:nvGraphicFramePr>
          <p:cNvPr id="19" name="Diagram 18">
            <a:extLst>
              <a:ext uri="{FF2B5EF4-FFF2-40B4-BE49-F238E27FC236}">
                <a16:creationId xmlns:a16="http://schemas.microsoft.com/office/drawing/2014/main" id="{70ACE95A-BF09-44F4-A21B-FE390B0407C1}"/>
              </a:ext>
            </a:extLst>
          </p:cNvPr>
          <p:cNvGraphicFramePr/>
          <p:nvPr/>
        </p:nvGraphicFramePr>
        <p:xfrm>
          <a:off x="387900" y="1447137"/>
          <a:ext cx="8368200" cy="3085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Rounded Corners 20">
            <a:extLst>
              <a:ext uri="{FF2B5EF4-FFF2-40B4-BE49-F238E27FC236}">
                <a16:creationId xmlns:a16="http://schemas.microsoft.com/office/drawing/2014/main" id="{1F97F8E6-9DBD-4D22-B2D3-7896565615B2}"/>
              </a:ext>
            </a:extLst>
          </p:cNvPr>
          <p:cNvSpPr/>
          <p:nvPr/>
        </p:nvSpPr>
        <p:spPr>
          <a:xfrm>
            <a:off x="143122" y="365759"/>
            <a:ext cx="8881607" cy="4431354"/>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917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87900" y="463041"/>
            <a:ext cx="8368200" cy="686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000"/>
              <a:buNone/>
            </a:pPr>
            <a:r>
              <a:rPr lang="en" dirty="0"/>
              <a:t>Warm Up</a:t>
            </a:r>
            <a:endParaRPr dirty="0"/>
          </a:p>
        </p:txBody>
      </p:sp>
      <p:graphicFrame>
        <p:nvGraphicFramePr>
          <p:cNvPr id="2" name="Diagram 1">
            <a:extLst>
              <a:ext uri="{FF2B5EF4-FFF2-40B4-BE49-F238E27FC236}">
                <a16:creationId xmlns:a16="http://schemas.microsoft.com/office/drawing/2014/main" id="{E5B7D7FC-BE1A-42AB-829D-24C8C8BF7386}"/>
              </a:ext>
            </a:extLst>
          </p:cNvPr>
          <p:cNvGraphicFramePr/>
          <p:nvPr>
            <p:extLst>
              <p:ext uri="{D42A27DB-BD31-4B8C-83A1-F6EECF244321}">
                <p14:modId xmlns:p14="http://schemas.microsoft.com/office/powerpoint/2010/main" val="3094262532"/>
              </p:ext>
            </p:extLst>
          </p:nvPr>
        </p:nvGraphicFramePr>
        <p:xfrm>
          <a:off x="387900" y="1444599"/>
          <a:ext cx="8368200" cy="3235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7AB66DCD-50E2-45CD-9BAB-225973B3D205}"/>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1B984B-CA29-48FA-B68A-D6D694B2E997}"/>
              </a:ext>
            </a:extLst>
          </p:cNvPr>
          <p:cNvSpPr>
            <a:spLocks noGrp="1"/>
          </p:cNvSpPr>
          <p:nvPr>
            <p:ph type="title"/>
          </p:nvPr>
        </p:nvSpPr>
        <p:spPr/>
        <p:txBody>
          <a:bodyPr anchor="ctr">
            <a:normAutofit/>
          </a:bodyPr>
          <a:lstStyle/>
          <a:p>
            <a:r>
              <a:rPr lang="en-US" dirty="0"/>
              <a:t>Developing Your Survey Questions</a:t>
            </a:r>
          </a:p>
        </p:txBody>
      </p:sp>
      <p:pic>
        <p:nvPicPr>
          <p:cNvPr id="7" name="Graphic 6" descr="Clipboard with solid fill">
            <a:extLst>
              <a:ext uri="{FF2B5EF4-FFF2-40B4-BE49-F238E27FC236}">
                <a16:creationId xmlns:a16="http://schemas.microsoft.com/office/drawing/2014/main" id="{7689A6E1-2B3F-47B7-B293-FA1B66390D1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40250" y="1369219"/>
            <a:ext cx="3263504" cy="3263504"/>
          </a:xfrm>
          <a:prstGeom prst="rect">
            <a:avLst/>
          </a:prstGeom>
        </p:spPr>
      </p:pic>
    </p:spTree>
    <p:extLst>
      <p:ext uri="{BB962C8B-B14F-4D97-AF65-F5344CB8AC3E}">
        <p14:creationId xmlns:p14="http://schemas.microsoft.com/office/powerpoint/2010/main" val="2808912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As a whole group</a:t>
            </a:r>
            <a:endParaRPr dirty="0"/>
          </a:p>
        </p:txBody>
      </p:sp>
      <p:sp>
        <p:nvSpPr>
          <p:cNvPr id="5" name="Freeform: Shape 4">
            <a:extLst>
              <a:ext uri="{FF2B5EF4-FFF2-40B4-BE49-F238E27FC236}">
                <a16:creationId xmlns:a16="http://schemas.microsoft.com/office/drawing/2014/main" id="{11A22F4B-7548-4723-AE72-765605D94729}"/>
              </a:ext>
            </a:extLst>
          </p:cNvPr>
          <p:cNvSpPr/>
          <p:nvPr/>
        </p:nvSpPr>
        <p:spPr>
          <a:xfrm>
            <a:off x="387900" y="1544516"/>
            <a:ext cx="8368200" cy="468000"/>
          </a:xfrm>
          <a:custGeom>
            <a:avLst/>
            <a:gdLst>
              <a:gd name="connsiteX0" fmla="*/ 0 w 8368200"/>
              <a:gd name="connsiteY0" fmla="*/ 78002 h 468000"/>
              <a:gd name="connsiteX1" fmla="*/ 78002 w 8368200"/>
              <a:gd name="connsiteY1" fmla="*/ 0 h 468000"/>
              <a:gd name="connsiteX2" fmla="*/ 8290198 w 8368200"/>
              <a:gd name="connsiteY2" fmla="*/ 0 h 468000"/>
              <a:gd name="connsiteX3" fmla="*/ 8368200 w 8368200"/>
              <a:gd name="connsiteY3" fmla="*/ 78002 h 468000"/>
              <a:gd name="connsiteX4" fmla="*/ 8368200 w 8368200"/>
              <a:gd name="connsiteY4" fmla="*/ 389998 h 468000"/>
              <a:gd name="connsiteX5" fmla="*/ 8290198 w 8368200"/>
              <a:gd name="connsiteY5" fmla="*/ 468000 h 468000"/>
              <a:gd name="connsiteX6" fmla="*/ 78002 w 8368200"/>
              <a:gd name="connsiteY6" fmla="*/ 468000 h 468000"/>
              <a:gd name="connsiteX7" fmla="*/ 0 w 8368200"/>
              <a:gd name="connsiteY7" fmla="*/ 389998 h 468000"/>
              <a:gd name="connsiteX8" fmla="*/ 0 w 8368200"/>
              <a:gd name="connsiteY8" fmla="*/ 78002 h 46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8200" h="468000">
                <a:moveTo>
                  <a:pt x="0" y="78002"/>
                </a:moveTo>
                <a:cubicBezTo>
                  <a:pt x="0" y="34923"/>
                  <a:pt x="34923" y="0"/>
                  <a:pt x="78002" y="0"/>
                </a:cubicBezTo>
                <a:lnTo>
                  <a:pt x="8290198" y="0"/>
                </a:lnTo>
                <a:cubicBezTo>
                  <a:pt x="8333277" y="0"/>
                  <a:pt x="8368200" y="34923"/>
                  <a:pt x="8368200" y="78002"/>
                </a:cubicBezTo>
                <a:lnTo>
                  <a:pt x="8368200" y="389998"/>
                </a:lnTo>
                <a:cubicBezTo>
                  <a:pt x="8368200" y="433077"/>
                  <a:pt x="8333277" y="468000"/>
                  <a:pt x="8290198" y="468000"/>
                </a:cubicBezTo>
                <a:lnTo>
                  <a:pt x="78002" y="468000"/>
                </a:lnTo>
                <a:cubicBezTo>
                  <a:pt x="34923" y="468000"/>
                  <a:pt x="0" y="433077"/>
                  <a:pt x="0" y="389998"/>
                </a:cubicBezTo>
                <a:lnTo>
                  <a:pt x="0" y="78002"/>
                </a:lnTo>
                <a:close/>
              </a:path>
            </a:pathLst>
          </a:custGeom>
          <a:solidFill>
            <a:schemeClr val="bg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046" tIns="99046" rIns="99046" bIns="99046" numCol="1" spcCol="1270" anchor="ctr" anchorCtr="0">
            <a:noAutofit/>
          </a:bodyPr>
          <a:lstStyle/>
          <a:p>
            <a:pPr marL="91440" lvl="0" indent="0" defTabSz="889000">
              <a:lnSpc>
                <a:spcPct val="90000"/>
              </a:lnSpc>
              <a:spcBef>
                <a:spcPct val="0"/>
              </a:spcBef>
              <a:spcAft>
                <a:spcPct val="35000"/>
              </a:spcAft>
              <a:buNone/>
            </a:pPr>
            <a:r>
              <a:rPr lang="en-US" sz="1700" kern="1200" dirty="0">
                <a:solidFill>
                  <a:schemeClr val="tx2">
                    <a:lumMod val="75000"/>
                  </a:schemeClr>
                </a:solidFill>
              </a:rPr>
              <a:t>Let’s create a survey on Google Forms.</a:t>
            </a:r>
          </a:p>
        </p:txBody>
      </p:sp>
      <p:sp>
        <p:nvSpPr>
          <p:cNvPr id="6" name="Freeform: Shape 5">
            <a:extLst>
              <a:ext uri="{FF2B5EF4-FFF2-40B4-BE49-F238E27FC236}">
                <a16:creationId xmlns:a16="http://schemas.microsoft.com/office/drawing/2014/main" id="{A6ACB6CB-769A-4F46-A058-408E4509F652}"/>
              </a:ext>
            </a:extLst>
          </p:cNvPr>
          <p:cNvSpPr/>
          <p:nvPr/>
        </p:nvSpPr>
        <p:spPr>
          <a:xfrm>
            <a:off x="387900" y="2073407"/>
            <a:ext cx="8368200" cy="2019867"/>
          </a:xfrm>
          <a:custGeom>
            <a:avLst/>
            <a:gdLst>
              <a:gd name="connsiteX0" fmla="*/ 0 w 8368200"/>
              <a:gd name="connsiteY0" fmla="*/ 78002 h 468000"/>
              <a:gd name="connsiteX1" fmla="*/ 78002 w 8368200"/>
              <a:gd name="connsiteY1" fmla="*/ 0 h 468000"/>
              <a:gd name="connsiteX2" fmla="*/ 8290198 w 8368200"/>
              <a:gd name="connsiteY2" fmla="*/ 0 h 468000"/>
              <a:gd name="connsiteX3" fmla="*/ 8368200 w 8368200"/>
              <a:gd name="connsiteY3" fmla="*/ 78002 h 468000"/>
              <a:gd name="connsiteX4" fmla="*/ 8368200 w 8368200"/>
              <a:gd name="connsiteY4" fmla="*/ 389998 h 468000"/>
              <a:gd name="connsiteX5" fmla="*/ 8290198 w 8368200"/>
              <a:gd name="connsiteY5" fmla="*/ 468000 h 468000"/>
              <a:gd name="connsiteX6" fmla="*/ 78002 w 8368200"/>
              <a:gd name="connsiteY6" fmla="*/ 468000 h 468000"/>
              <a:gd name="connsiteX7" fmla="*/ 0 w 8368200"/>
              <a:gd name="connsiteY7" fmla="*/ 389998 h 468000"/>
              <a:gd name="connsiteX8" fmla="*/ 0 w 8368200"/>
              <a:gd name="connsiteY8" fmla="*/ 78002 h 46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8200" h="468000">
                <a:moveTo>
                  <a:pt x="0" y="78002"/>
                </a:moveTo>
                <a:cubicBezTo>
                  <a:pt x="0" y="34923"/>
                  <a:pt x="34923" y="0"/>
                  <a:pt x="78002" y="0"/>
                </a:cubicBezTo>
                <a:lnTo>
                  <a:pt x="8290198" y="0"/>
                </a:lnTo>
                <a:cubicBezTo>
                  <a:pt x="8333277" y="0"/>
                  <a:pt x="8368200" y="34923"/>
                  <a:pt x="8368200" y="78002"/>
                </a:cubicBezTo>
                <a:lnTo>
                  <a:pt x="8368200" y="389998"/>
                </a:lnTo>
                <a:cubicBezTo>
                  <a:pt x="8368200" y="433077"/>
                  <a:pt x="8333277" y="468000"/>
                  <a:pt x="8290198" y="468000"/>
                </a:cubicBezTo>
                <a:lnTo>
                  <a:pt x="78002" y="468000"/>
                </a:lnTo>
                <a:cubicBezTo>
                  <a:pt x="34923" y="468000"/>
                  <a:pt x="0" y="433077"/>
                  <a:pt x="0" y="389998"/>
                </a:cubicBezTo>
                <a:lnTo>
                  <a:pt x="0" y="78002"/>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046" tIns="99046" rIns="99046" bIns="99046" numCol="1" spcCol="1270" anchor="t" anchorCtr="0">
            <a:noAutofit/>
          </a:bodyPr>
          <a:lstStyle/>
          <a:p>
            <a:pPr marL="91440" lvl="0" indent="0" algn="l" defTabSz="889000">
              <a:lnSpc>
                <a:spcPct val="90000"/>
              </a:lnSpc>
              <a:spcBef>
                <a:spcPts val="600"/>
              </a:spcBef>
              <a:spcAft>
                <a:spcPct val="35000"/>
              </a:spcAft>
              <a:buNone/>
            </a:pPr>
            <a:r>
              <a:rPr lang="en-US" sz="1700" kern="1200" dirty="0">
                <a:solidFill>
                  <a:schemeClr val="tx2">
                    <a:lumMod val="75000"/>
                  </a:schemeClr>
                </a:solidFill>
              </a:rPr>
              <a:t>We must include the following question types:</a:t>
            </a:r>
          </a:p>
        </p:txBody>
      </p:sp>
      <p:sp>
        <p:nvSpPr>
          <p:cNvPr id="8" name="Freeform: Shape 7">
            <a:extLst>
              <a:ext uri="{FF2B5EF4-FFF2-40B4-BE49-F238E27FC236}">
                <a16:creationId xmlns:a16="http://schemas.microsoft.com/office/drawing/2014/main" id="{2DAD767B-0597-4C69-A59C-4B5129571785}"/>
              </a:ext>
            </a:extLst>
          </p:cNvPr>
          <p:cNvSpPr/>
          <p:nvPr/>
        </p:nvSpPr>
        <p:spPr>
          <a:xfrm>
            <a:off x="387900" y="4154165"/>
            <a:ext cx="8368200" cy="468000"/>
          </a:xfrm>
          <a:custGeom>
            <a:avLst/>
            <a:gdLst>
              <a:gd name="connsiteX0" fmla="*/ 0 w 8368200"/>
              <a:gd name="connsiteY0" fmla="*/ 78002 h 468000"/>
              <a:gd name="connsiteX1" fmla="*/ 78002 w 8368200"/>
              <a:gd name="connsiteY1" fmla="*/ 0 h 468000"/>
              <a:gd name="connsiteX2" fmla="*/ 8290198 w 8368200"/>
              <a:gd name="connsiteY2" fmla="*/ 0 h 468000"/>
              <a:gd name="connsiteX3" fmla="*/ 8368200 w 8368200"/>
              <a:gd name="connsiteY3" fmla="*/ 78002 h 468000"/>
              <a:gd name="connsiteX4" fmla="*/ 8368200 w 8368200"/>
              <a:gd name="connsiteY4" fmla="*/ 389998 h 468000"/>
              <a:gd name="connsiteX5" fmla="*/ 8290198 w 8368200"/>
              <a:gd name="connsiteY5" fmla="*/ 468000 h 468000"/>
              <a:gd name="connsiteX6" fmla="*/ 78002 w 8368200"/>
              <a:gd name="connsiteY6" fmla="*/ 468000 h 468000"/>
              <a:gd name="connsiteX7" fmla="*/ 0 w 8368200"/>
              <a:gd name="connsiteY7" fmla="*/ 389998 h 468000"/>
              <a:gd name="connsiteX8" fmla="*/ 0 w 8368200"/>
              <a:gd name="connsiteY8" fmla="*/ 78002 h 46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8200" h="468000">
                <a:moveTo>
                  <a:pt x="0" y="78002"/>
                </a:moveTo>
                <a:cubicBezTo>
                  <a:pt x="0" y="34923"/>
                  <a:pt x="34923" y="0"/>
                  <a:pt x="78002" y="0"/>
                </a:cubicBezTo>
                <a:lnTo>
                  <a:pt x="8290198" y="0"/>
                </a:lnTo>
                <a:cubicBezTo>
                  <a:pt x="8333277" y="0"/>
                  <a:pt x="8368200" y="34923"/>
                  <a:pt x="8368200" y="78002"/>
                </a:cubicBezTo>
                <a:lnTo>
                  <a:pt x="8368200" y="389998"/>
                </a:lnTo>
                <a:cubicBezTo>
                  <a:pt x="8368200" y="433077"/>
                  <a:pt x="8333277" y="468000"/>
                  <a:pt x="8290198" y="468000"/>
                </a:cubicBezTo>
                <a:lnTo>
                  <a:pt x="78002" y="468000"/>
                </a:lnTo>
                <a:cubicBezTo>
                  <a:pt x="34923" y="468000"/>
                  <a:pt x="0" y="433077"/>
                  <a:pt x="0" y="389998"/>
                </a:cubicBezTo>
                <a:lnTo>
                  <a:pt x="0" y="78002"/>
                </a:lnTo>
                <a:close/>
              </a:path>
            </a:pathLst>
          </a:custGeom>
          <a:solidFill>
            <a:schemeClr val="bg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046" tIns="99046" rIns="99046" bIns="99046" numCol="1" spcCol="1270" anchor="ctr" anchorCtr="0">
            <a:noAutofit/>
          </a:bodyPr>
          <a:lstStyle/>
          <a:p>
            <a:pPr marL="91440" lvl="0" indent="0" algn="l" defTabSz="889000">
              <a:lnSpc>
                <a:spcPct val="90000"/>
              </a:lnSpc>
              <a:spcBef>
                <a:spcPct val="0"/>
              </a:spcBef>
              <a:spcAft>
                <a:spcPct val="35000"/>
              </a:spcAft>
              <a:buNone/>
            </a:pPr>
            <a:r>
              <a:rPr lang="en-US" sz="1700" kern="1200" dirty="0">
                <a:solidFill>
                  <a:schemeClr val="tx2">
                    <a:lumMod val="75000"/>
                  </a:schemeClr>
                </a:solidFill>
              </a:rPr>
              <a:t>Think of what kinds of questions will work well for each question type.</a:t>
            </a:r>
          </a:p>
        </p:txBody>
      </p:sp>
      <p:sp>
        <p:nvSpPr>
          <p:cNvPr id="4" name="Rectangle: Rounded Corners 3">
            <a:extLst>
              <a:ext uri="{FF2B5EF4-FFF2-40B4-BE49-F238E27FC236}">
                <a16:creationId xmlns:a16="http://schemas.microsoft.com/office/drawing/2014/main" id="{D1BE3284-DEF5-43DA-93AB-AAEF847D3E82}"/>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10">
            <a:extLst>
              <a:ext uri="{FF2B5EF4-FFF2-40B4-BE49-F238E27FC236}">
                <a16:creationId xmlns:a16="http://schemas.microsoft.com/office/drawing/2014/main" id="{FED43B14-1713-41FD-9042-6F43807918D1}"/>
              </a:ext>
            </a:extLst>
          </p:cNvPr>
          <p:cNvGraphicFramePr>
            <a:graphicFrameLocks noGrp="1"/>
          </p:cNvGraphicFramePr>
          <p:nvPr>
            <p:extLst>
              <p:ext uri="{D42A27DB-BD31-4B8C-83A1-F6EECF244321}">
                <p14:modId xmlns:p14="http://schemas.microsoft.com/office/powerpoint/2010/main" val="1803891316"/>
              </p:ext>
            </p:extLst>
          </p:nvPr>
        </p:nvGraphicFramePr>
        <p:xfrm>
          <a:off x="1516316" y="2567750"/>
          <a:ext cx="6096000" cy="1493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071621169"/>
                    </a:ext>
                  </a:extLst>
                </a:gridCol>
                <a:gridCol w="3048000">
                  <a:extLst>
                    <a:ext uri="{9D8B030D-6E8A-4147-A177-3AD203B41FA5}">
                      <a16:colId xmlns:a16="http://schemas.microsoft.com/office/drawing/2014/main" val="2593855788"/>
                    </a:ext>
                  </a:extLst>
                </a:gridCol>
              </a:tblGrid>
              <a:tr h="370840">
                <a:tc>
                  <a:txBody>
                    <a:bodyPr/>
                    <a:lstStyle/>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Likert Scale</a:t>
                      </a:r>
                    </a:p>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Multiple Choice</a:t>
                      </a:r>
                    </a:p>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Multiple Select</a:t>
                      </a:r>
                    </a:p>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Rating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Ranking </a:t>
                      </a:r>
                    </a:p>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True/False</a:t>
                      </a:r>
                    </a:p>
                    <a:p>
                      <a:pPr marL="285750" indent="-285750">
                        <a:spcAft>
                          <a:spcPts val="800"/>
                        </a:spcAft>
                        <a:buSzPct val="75000"/>
                        <a:buFont typeface="Wingdings" panose="05000000000000000000" pitchFamily="2" charset="2"/>
                        <a:buChar char="q"/>
                      </a:pPr>
                      <a:r>
                        <a:rPr lang="en-US" sz="1800" b="0" dirty="0">
                          <a:solidFill>
                            <a:schemeClr val="tx2">
                              <a:lumMod val="75000"/>
                            </a:schemeClr>
                          </a:solidFill>
                        </a:rPr>
                        <a:t>Open-ended</a:t>
                      </a:r>
                    </a:p>
                    <a:p>
                      <a:pPr marL="285750" indent="-285750">
                        <a:spcAft>
                          <a:spcPts val="800"/>
                        </a:spcAft>
                        <a:buSzPct val="75000"/>
                        <a:buFont typeface="Wingdings" panose="05000000000000000000" pitchFamily="2" charset="2"/>
                        <a:buChar char="q"/>
                      </a:pPr>
                      <a:endParaRPr lang="en-US" sz="1800" b="0" dirty="0">
                        <a:solidFill>
                          <a:schemeClr val="tx2">
                            <a:lumMod val="7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79633382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In small groups</a:t>
            </a:r>
            <a:endParaRPr dirty="0"/>
          </a:p>
        </p:txBody>
      </p:sp>
      <p:sp>
        <p:nvSpPr>
          <p:cNvPr id="87" name="Google Shape;87;p16"/>
          <p:cNvSpPr txBox="1">
            <a:spLocks noGrp="1"/>
          </p:cNvSpPr>
          <p:nvPr>
            <p:ph type="body" idx="1"/>
          </p:nvPr>
        </p:nvSpPr>
        <p:spPr>
          <a:xfrm>
            <a:off x="387900" y="2408718"/>
            <a:ext cx="8368200" cy="771814"/>
          </a:xfrm>
          <a:prstGeom prst="roundRect">
            <a:avLst/>
          </a:prstGeom>
          <a:solidFill>
            <a:schemeClr val="accent2"/>
          </a:solidFill>
        </p:spPr>
        <p:txBody>
          <a:bodyPr spcFirstLastPara="1" wrap="square" lIns="91425" tIns="91425" rIns="91425" bIns="91425" anchor="t" anchorCtr="0">
            <a:normAutofit/>
          </a:bodyPr>
          <a:lstStyle/>
          <a:p>
            <a:pPr marL="274320" indent="0">
              <a:lnSpc>
                <a:spcPct val="120000"/>
              </a:lnSpc>
              <a:buNone/>
            </a:pPr>
            <a:r>
              <a:rPr lang="en-US" sz="2400" dirty="0">
                <a:solidFill>
                  <a:schemeClr val="tx2">
                    <a:lumMod val="75000"/>
                  </a:schemeClr>
                </a:solidFill>
              </a:rPr>
              <a:t>Fill out the “Developing Your Survey Questions” handout</a:t>
            </a:r>
          </a:p>
        </p:txBody>
      </p:sp>
      <p:sp>
        <p:nvSpPr>
          <p:cNvPr id="4" name="Rectangle: Rounded Corners 3">
            <a:extLst>
              <a:ext uri="{FF2B5EF4-FFF2-40B4-BE49-F238E27FC236}">
                <a16:creationId xmlns:a16="http://schemas.microsoft.com/office/drawing/2014/main" id="{D1BE3284-DEF5-43DA-93AB-AAEF847D3E82}"/>
              </a:ext>
            </a:extLst>
          </p:cNvPr>
          <p:cNvSpPr/>
          <p:nvPr/>
        </p:nvSpPr>
        <p:spPr>
          <a:xfrm>
            <a:off x="284309" y="2317899"/>
            <a:ext cx="8575382" cy="947734"/>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0528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525B-4D6F-4174-B81D-0D98D46E090B}"/>
              </a:ext>
            </a:extLst>
          </p:cNvPr>
          <p:cNvSpPr>
            <a:spLocks noGrp="1"/>
          </p:cNvSpPr>
          <p:nvPr>
            <p:ph type="title"/>
          </p:nvPr>
        </p:nvSpPr>
        <p:spPr/>
        <p:txBody>
          <a:bodyPr anchor="ctr">
            <a:normAutofit/>
          </a:bodyPr>
          <a:lstStyle/>
          <a:p>
            <a:r>
              <a:rPr lang="en-US" dirty="0"/>
              <a:t>Writing an Introductory Paragraph</a:t>
            </a:r>
          </a:p>
        </p:txBody>
      </p:sp>
      <p:pic>
        <p:nvPicPr>
          <p:cNvPr id="5" name="Graphic 4" descr="Document with solid fill">
            <a:extLst>
              <a:ext uri="{FF2B5EF4-FFF2-40B4-BE49-F238E27FC236}">
                <a16:creationId xmlns:a16="http://schemas.microsoft.com/office/drawing/2014/main" id="{AD3AF989-453B-4577-B823-3FAC11DA1D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40250" y="1369219"/>
            <a:ext cx="3263504" cy="3263504"/>
          </a:xfrm>
          <a:prstGeom prst="rect">
            <a:avLst/>
          </a:prstGeom>
        </p:spPr>
      </p:pic>
    </p:spTree>
    <p:extLst>
      <p:ext uri="{BB962C8B-B14F-4D97-AF65-F5344CB8AC3E}">
        <p14:creationId xmlns:p14="http://schemas.microsoft.com/office/powerpoint/2010/main" val="262760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Example of an Introductory Paragraph</a:t>
            </a:r>
            <a:endParaRPr dirty="0"/>
          </a:p>
        </p:txBody>
      </p:sp>
      <p:sp>
        <p:nvSpPr>
          <p:cNvPr id="87" name="Google Shape;87;p16"/>
          <p:cNvSpPr txBox="1">
            <a:spLocks noGrp="1"/>
          </p:cNvSpPr>
          <p:nvPr>
            <p:ph type="body" idx="1"/>
          </p:nvPr>
        </p:nvSpPr>
        <p:spPr>
          <a:xfrm>
            <a:off x="387900" y="1489823"/>
            <a:ext cx="8368200" cy="3297329"/>
          </a:xfrm>
          <a:prstGeom prst="rect">
            <a:avLst/>
          </a:prstGeom>
        </p:spPr>
        <p:txBody>
          <a:bodyPr spcFirstLastPara="1" wrap="square" lIns="91425" tIns="91425" rIns="91425" bIns="91425" anchor="t" anchorCtr="0">
            <a:normAutofit lnSpcReduction="10000"/>
          </a:bodyPr>
          <a:lstStyle/>
          <a:p>
            <a:pPr marL="0" marR="0" lvl="0" indent="0" algn="l" rtl="0">
              <a:lnSpc>
                <a:spcPct val="115000"/>
              </a:lnSpc>
              <a:spcBef>
                <a:spcPts val="0"/>
              </a:spcBef>
              <a:spcAft>
                <a:spcPts val="1600"/>
              </a:spcAft>
              <a:buNone/>
            </a:pPr>
            <a:r>
              <a:rPr lang="en" sz="2000" i="1" dirty="0"/>
              <a:t>I am conducting research on how sexual harassment impacts students at Boston Arts Academy. I hope that by understanding how students experience sexual harassment, we can work on creating a more safe and respectful culture at our school. Sexual harassment is defined by the U.S. government as “unwelcome sexual advances, requests for sexual favors, and other verbal or physical harassment of a sexual nature.” Please answer all questions honestly and to the best of your ability. All responses will be confidential. Thank you for taking the time to complete my survey.</a:t>
            </a:r>
            <a:endParaRPr sz="2000" i="1" dirty="0"/>
          </a:p>
        </p:txBody>
      </p:sp>
      <p:sp>
        <p:nvSpPr>
          <p:cNvPr id="4" name="Rectangle: Rounded Corners 3">
            <a:extLst>
              <a:ext uri="{FF2B5EF4-FFF2-40B4-BE49-F238E27FC236}">
                <a16:creationId xmlns:a16="http://schemas.microsoft.com/office/drawing/2014/main" id="{D1BE3284-DEF5-43DA-93AB-AAEF847D3E82}"/>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224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Google Shape;115;p21"/>
          <p:cNvSpPr txBox="1">
            <a:spLocks noGrp="1"/>
          </p:cNvSpPr>
          <p:nvPr>
            <p:ph type="title"/>
          </p:nvPr>
        </p:nvSpPr>
        <p:spPr>
          <a:xfrm>
            <a:off x="387900" y="450936"/>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Survey Introductory Paragraph Criteria</a:t>
            </a:r>
            <a:endParaRPr sz="1800" dirty="0"/>
          </a:p>
        </p:txBody>
      </p:sp>
      <p:grpSp>
        <p:nvGrpSpPr>
          <p:cNvPr id="14" name="Group 13">
            <a:extLst>
              <a:ext uri="{FF2B5EF4-FFF2-40B4-BE49-F238E27FC236}">
                <a16:creationId xmlns:a16="http://schemas.microsoft.com/office/drawing/2014/main" id="{FDE4A548-3EAD-4712-AB56-03DD88BB7FFE}"/>
              </a:ext>
            </a:extLst>
          </p:cNvPr>
          <p:cNvGrpSpPr/>
          <p:nvPr/>
        </p:nvGrpSpPr>
        <p:grpSpPr>
          <a:xfrm>
            <a:off x="1031277" y="2571750"/>
            <a:ext cx="7651978" cy="2122810"/>
            <a:chOff x="1031277" y="2196466"/>
            <a:chExt cx="7651978" cy="2498094"/>
          </a:xfrm>
        </p:grpSpPr>
        <p:sp>
          <p:nvSpPr>
            <p:cNvPr id="4" name="Freeform: Shape 3">
              <a:extLst>
                <a:ext uri="{FF2B5EF4-FFF2-40B4-BE49-F238E27FC236}">
                  <a16:creationId xmlns:a16="http://schemas.microsoft.com/office/drawing/2014/main" id="{6595DAE1-BD00-422A-93BC-25DEC76B37FE}"/>
                </a:ext>
              </a:extLst>
            </p:cNvPr>
            <p:cNvSpPr/>
            <p:nvPr/>
          </p:nvSpPr>
          <p:spPr>
            <a:xfrm>
              <a:off x="1052293" y="2196466"/>
              <a:ext cx="7630962" cy="732990"/>
            </a:xfrm>
            <a:custGeom>
              <a:avLst/>
              <a:gdLst>
                <a:gd name="connsiteX0" fmla="*/ 0 w 7630962"/>
                <a:gd name="connsiteY0" fmla="*/ 122167 h 732988"/>
                <a:gd name="connsiteX1" fmla="*/ 122167 w 7630962"/>
                <a:gd name="connsiteY1" fmla="*/ 0 h 732988"/>
                <a:gd name="connsiteX2" fmla="*/ 7508795 w 7630962"/>
                <a:gd name="connsiteY2" fmla="*/ 0 h 732988"/>
                <a:gd name="connsiteX3" fmla="*/ 7630962 w 7630962"/>
                <a:gd name="connsiteY3" fmla="*/ 122167 h 732988"/>
                <a:gd name="connsiteX4" fmla="*/ 7630962 w 7630962"/>
                <a:gd name="connsiteY4" fmla="*/ 610821 h 732988"/>
                <a:gd name="connsiteX5" fmla="*/ 7508795 w 7630962"/>
                <a:gd name="connsiteY5" fmla="*/ 732988 h 732988"/>
                <a:gd name="connsiteX6" fmla="*/ 122167 w 7630962"/>
                <a:gd name="connsiteY6" fmla="*/ 732988 h 732988"/>
                <a:gd name="connsiteX7" fmla="*/ 0 w 7630962"/>
                <a:gd name="connsiteY7" fmla="*/ 610821 h 732988"/>
                <a:gd name="connsiteX8" fmla="*/ 0 w 7630962"/>
                <a:gd name="connsiteY8" fmla="*/ 122167 h 73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0962" h="732988">
                  <a:moveTo>
                    <a:pt x="7630962" y="610820"/>
                  </a:moveTo>
                  <a:cubicBezTo>
                    <a:pt x="7630962" y="678291"/>
                    <a:pt x="7576266" y="732987"/>
                    <a:pt x="7508795" y="732987"/>
                  </a:cubicBezTo>
                  <a:lnTo>
                    <a:pt x="122167" y="732987"/>
                  </a:lnTo>
                  <a:cubicBezTo>
                    <a:pt x="54696" y="732987"/>
                    <a:pt x="0" y="678291"/>
                    <a:pt x="0" y="610820"/>
                  </a:cubicBezTo>
                  <a:lnTo>
                    <a:pt x="0" y="122168"/>
                  </a:lnTo>
                  <a:cubicBezTo>
                    <a:pt x="0" y="54697"/>
                    <a:pt x="54696" y="1"/>
                    <a:pt x="122167" y="1"/>
                  </a:cubicBezTo>
                  <a:lnTo>
                    <a:pt x="7508795" y="1"/>
                  </a:lnTo>
                  <a:cubicBezTo>
                    <a:pt x="7576266" y="1"/>
                    <a:pt x="7630962" y="54697"/>
                    <a:pt x="7630962" y="122168"/>
                  </a:cubicBezTo>
                  <a:lnTo>
                    <a:pt x="7630962" y="610820"/>
                  </a:lnTo>
                  <a:close/>
                </a:path>
              </a:pathLst>
            </a:custGeom>
            <a:solidFill>
              <a:schemeClr val="accent2"/>
            </a:solidFill>
            <a:ln>
              <a:solidFill>
                <a:schemeClr val="accent2"/>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359009" tIns="111983" rIns="178022" bIns="111983" numCol="1" spcCol="1270" anchor="ctr" anchorCtr="0">
              <a:noAutofit/>
            </a:bodyPr>
            <a:lstStyle/>
            <a:p>
              <a:pPr marL="0" lvl="0" indent="0" defTabSz="889000">
                <a:lnSpc>
                  <a:spcPct val="90000"/>
                </a:lnSpc>
                <a:spcBef>
                  <a:spcPct val="0"/>
                </a:spcBef>
                <a:spcAft>
                  <a:spcPct val="35000"/>
                </a:spcAft>
                <a:buNone/>
              </a:pPr>
              <a:r>
                <a:rPr lang="en-US" sz="2000" kern="1200" dirty="0">
                  <a:solidFill>
                    <a:schemeClr val="tx2">
                      <a:lumMod val="50000"/>
                    </a:schemeClr>
                  </a:solidFill>
                </a:rPr>
                <a:t>A statement about the purpose of your research</a:t>
              </a:r>
            </a:p>
          </p:txBody>
        </p:sp>
        <p:sp>
          <p:nvSpPr>
            <p:cNvPr id="7" name="Freeform: Shape 6">
              <a:extLst>
                <a:ext uri="{FF2B5EF4-FFF2-40B4-BE49-F238E27FC236}">
                  <a16:creationId xmlns:a16="http://schemas.microsoft.com/office/drawing/2014/main" id="{63D29866-209A-43A5-9071-3A46EA2B2DD7}"/>
                </a:ext>
              </a:extLst>
            </p:cNvPr>
            <p:cNvSpPr/>
            <p:nvPr/>
          </p:nvSpPr>
          <p:spPr>
            <a:xfrm>
              <a:off x="1052293" y="3112701"/>
              <a:ext cx="7630962" cy="732990"/>
            </a:xfrm>
            <a:custGeom>
              <a:avLst/>
              <a:gdLst>
                <a:gd name="connsiteX0" fmla="*/ 0 w 7630962"/>
                <a:gd name="connsiteY0" fmla="*/ 122167 h 732988"/>
                <a:gd name="connsiteX1" fmla="*/ 122167 w 7630962"/>
                <a:gd name="connsiteY1" fmla="*/ 0 h 732988"/>
                <a:gd name="connsiteX2" fmla="*/ 7508795 w 7630962"/>
                <a:gd name="connsiteY2" fmla="*/ 0 h 732988"/>
                <a:gd name="connsiteX3" fmla="*/ 7630962 w 7630962"/>
                <a:gd name="connsiteY3" fmla="*/ 122167 h 732988"/>
                <a:gd name="connsiteX4" fmla="*/ 7630962 w 7630962"/>
                <a:gd name="connsiteY4" fmla="*/ 610821 h 732988"/>
                <a:gd name="connsiteX5" fmla="*/ 7508795 w 7630962"/>
                <a:gd name="connsiteY5" fmla="*/ 732988 h 732988"/>
                <a:gd name="connsiteX6" fmla="*/ 122167 w 7630962"/>
                <a:gd name="connsiteY6" fmla="*/ 732988 h 732988"/>
                <a:gd name="connsiteX7" fmla="*/ 0 w 7630962"/>
                <a:gd name="connsiteY7" fmla="*/ 610821 h 732988"/>
                <a:gd name="connsiteX8" fmla="*/ 0 w 7630962"/>
                <a:gd name="connsiteY8" fmla="*/ 122167 h 73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0962" h="732988">
                  <a:moveTo>
                    <a:pt x="7630962" y="610820"/>
                  </a:moveTo>
                  <a:cubicBezTo>
                    <a:pt x="7630962" y="678291"/>
                    <a:pt x="7576266" y="732987"/>
                    <a:pt x="7508795" y="732987"/>
                  </a:cubicBezTo>
                  <a:lnTo>
                    <a:pt x="122167" y="732987"/>
                  </a:lnTo>
                  <a:cubicBezTo>
                    <a:pt x="54696" y="732987"/>
                    <a:pt x="0" y="678291"/>
                    <a:pt x="0" y="610820"/>
                  </a:cubicBezTo>
                  <a:lnTo>
                    <a:pt x="0" y="122168"/>
                  </a:lnTo>
                  <a:cubicBezTo>
                    <a:pt x="0" y="54697"/>
                    <a:pt x="54696" y="1"/>
                    <a:pt x="122167" y="1"/>
                  </a:cubicBezTo>
                  <a:lnTo>
                    <a:pt x="7508795" y="1"/>
                  </a:lnTo>
                  <a:cubicBezTo>
                    <a:pt x="7576266" y="1"/>
                    <a:pt x="7630962" y="54697"/>
                    <a:pt x="7630962" y="122168"/>
                  </a:cubicBezTo>
                  <a:lnTo>
                    <a:pt x="7630962" y="610820"/>
                  </a:lnTo>
                  <a:close/>
                </a:path>
              </a:pathLst>
            </a:custGeom>
            <a:ln>
              <a:solidFill>
                <a:schemeClr val="accent3"/>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59009" tIns="111983" rIns="178022" bIns="111983" numCol="1" spcCol="1270" anchor="ctr" anchorCtr="0">
              <a:noAutofit/>
            </a:bodyPr>
            <a:lstStyle/>
            <a:p>
              <a:pPr marL="0" lvl="0" indent="0" defTabSz="889000">
                <a:lnSpc>
                  <a:spcPct val="90000"/>
                </a:lnSpc>
                <a:spcBef>
                  <a:spcPct val="0"/>
                </a:spcBef>
                <a:spcAft>
                  <a:spcPct val="35000"/>
                </a:spcAft>
                <a:buNone/>
              </a:pPr>
              <a:r>
                <a:rPr lang="en-US" sz="2000" kern="1200" dirty="0"/>
                <a:t>Definitions of any key terms that you want your participants to understand how you are using the term</a:t>
              </a:r>
            </a:p>
          </p:txBody>
        </p:sp>
        <p:sp>
          <p:nvSpPr>
            <p:cNvPr id="9" name="Freeform: Shape 8">
              <a:extLst>
                <a:ext uri="{FF2B5EF4-FFF2-40B4-BE49-F238E27FC236}">
                  <a16:creationId xmlns:a16="http://schemas.microsoft.com/office/drawing/2014/main" id="{EA23F944-0B0E-4FAE-97A1-EB13E6BB620D}"/>
                </a:ext>
              </a:extLst>
            </p:cNvPr>
            <p:cNvSpPr/>
            <p:nvPr/>
          </p:nvSpPr>
          <p:spPr>
            <a:xfrm>
              <a:off x="1031277" y="3961572"/>
              <a:ext cx="7630962" cy="732988"/>
            </a:xfrm>
            <a:custGeom>
              <a:avLst/>
              <a:gdLst>
                <a:gd name="connsiteX0" fmla="*/ 0 w 7630962"/>
                <a:gd name="connsiteY0" fmla="*/ 122167 h 732988"/>
                <a:gd name="connsiteX1" fmla="*/ 122167 w 7630962"/>
                <a:gd name="connsiteY1" fmla="*/ 0 h 732988"/>
                <a:gd name="connsiteX2" fmla="*/ 7508795 w 7630962"/>
                <a:gd name="connsiteY2" fmla="*/ 0 h 732988"/>
                <a:gd name="connsiteX3" fmla="*/ 7630962 w 7630962"/>
                <a:gd name="connsiteY3" fmla="*/ 122167 h 732988"/>
                <a:gd name="connsiteX4" fmla="*/ 7630962 w 7630962"/>
                <a:gd name="connsiteY4" fmla="*/ 610821 h 732988"/>
                <a:gd name="connsiteX5" fmla="*/ 7508795 w 7630962"/>
                <a:gd name="connsiteY5" fmla="*/ 732988 h 732988"/>
                <a:gd name="connsiteX6" fmla="*/ 122167 w 7630962"/>
                <a:gd name="connsiteY6" fmla="*/ 732988 h 732988"/>
                <a:gd name="connsiteX7" fmla="*/ 0 w 7630962"/>
                <a:gd name="connsiteY7" fmla="*/ 610821 h 732988"/>
                <a:gd name="connsiteX8" fmla="*/ 0 w 7630962"/>
                <a:gd name="connsiteY8" fmla="*/ 122167 h 73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0962" h="732988">
                  <a:moveTo>
                    <a:pt x="7630962" y="610820"/>
                  </a:moveTo>
                  <a:cubicBezTo>
                    <a:pt x="7630962" y="678291"/>
                    <a:pt x="7576266" y="732987"/>
                    <a:pt x="7508795" y="732987"/>
                  </a:cubicBezTo>
                  <a:lnTo>
                    <a:pt x="122167" y="732987"/>
                  </a:lnTo>
                  <a:cubicBezTo>
                    <a:pt x="54696" y="732987"/>
                    <a:pt x="0" y="678291"/>
                    <a:pt x="0" y="610820"/>
                  </a:cubicBezTo>
                  <a:lnTo>
                    <a:pt x="0" y="122168"/>
                  </a:lnTo>
                  <a:cubicBezTo>
                    <a:pt x="0" y="54697"/>
                    <a:pt x="54696" y="1"/>
                    <a:pt x="122167" y="1"/>
                  </a:cubicBezTo>
                  <a:lnTo>
                    <a:pt x="7508795" y="1"/>
                  </a:lnTo>
                  <a:cubicBezTo>
                    <a:pt x="7576266" y="1"/>
                    <a:pt x="7630962" y="54697"/>
                    <a:pt x="7630962" y="122168"/>
                  </a:cubicBezTo>
                  <a:lnTo>
                    <a:pt x="7630962" y="610820"/>
                  </a:lnTo>
                  <a:close/>
                </a:path>
              </a:pathLst>
            </a:custGeom>
            <a:ln>
              <a:solidFill>
                <a:schemeClr val="accent4"/>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59009" tIns="111983" rIns="178022" bIns="111982" numCol="1" spcCol="1270" anchor="ctr" anchorCtr="0">
              <a:noAutofit/>
            </a:bodyPr>
            <a:lstStyle/>
            <a:p>
              <a:pPr marL="0" lvl="0" indent="0" defTabSz="889000">
                <a:lnSpc>
                  <a:spcPct val="90000"/>
                </a:lnSpc>
                <a:spcBef>
                  <a:spcPct val="0"/>
                </a:spcBef>
                <a:spcAft>
                  <a:spcPct val="35000"/>
                </a:spcAft>
                <a:buNone/>
              </a:pPr>
              <a:r>
                <a:rPr lang="en-US" sz="2000" kern="1200" dirty="0">
                  <a:solidFill>
                    <a:schemeClr val="tx2">
                      <a:lumMod val="50000"/>
                    </a:schemeClr>
                  </a:solidFill>
                </a:rPr>
                <a:t>A thank you for participating</a:t>
              </a:r>
            </a:p>
          </p:txBody>
        </p:sp>
      </p:grpSp>
      <p:sp>
        <p:nvSpPr>
          <p:cNvPr id="6" name="Oval 5" descr="Badge 1 with solid fill">
            <a:extLst>
              <a:ext uri="{FF2B5EF4-FFF2-40B4-BE49-F238E27FC236}">
                <a16:creationId xmlns:a16="http://schemas.microsoft.com/office/drawing/2014/main" id="{5DFEBE13-8845-43A9-BB27-20ABE2DFDEF2}"/>
              </a:ext>
            </a:extLst>
          </p:cNvPr>
          <p:cNvSpPr/>
          <p:nvPr/>
        </p:nvSpPr>
        <p:spPr>
          <a:xfrm>
            <a:off x="599353" y="2590909"/>
            <a:ext cx="604715" cy="604715"/>
          </a:xfrm>
          <a:prstGeom prst="ellipse">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8" name="Oval 7" descr="Badge with solid fill">
            <a:extLst>
              <a:ext uri="{FF2B5EF4-FFF2-40B4-BE49-F238E27FC236}">
                <a16:creationId xmlns:a16="http://schemas.microsoft.com/office/drawing/2014/main" id="{9CD0485B-20C8-415D-A246-2131F069E15D}"/>
              </a:ext>
            </a:extLst>
          </p:cNvPr>
          <p:cNvSpPr/>
          <p:nvPr/>
        </p:nvSpPr>
        <p:spPr>
          <a:xfrm>
            <a:off x="599353" y="3362421"/>
            <a:ext cx="604715" cy="604715"/>
          </a:xfrm>
          <a:prstGeom prst="ellipse">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10" name="Oval 9" descr="Badge 3 with solid fill">
            <a:extLst>
              <a:ext uri="{FF2B5EF4-FFF2-40B4-BE49-F238E27FC236}">
                <a16:creationId xmlns:a16="http://schemas.microsoft.com/office/drawing/2014/main" id="{D28235E5-7F97-40B4-BA0E-993E130BB6F6}"/>
              </a:ext>
            </a:extLst>
          </p:cNvPr>
          <p:cNvSpPr/>
          <p:nvPr/>
        </p:nvSpPr>
        <p:spPr>
          <a:xfrm>
            <a:off x="599354" y="4087846"/>
            <a:ext cx="604715" cy="604715"/>
          </a:xfrm>
          <a:prstGeom prst="ellipse">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sp>
      <p:sp>
        <p:nvSpPr>
          <p:cNvPr id="5" name="Rectangle: Rounded Corners 4">
            <a:extLst>
              <a:ext uri="{FF2B5EF4-FFF2-40B4-BE49-F238E27FC236}">
                <a16:creationId xmlns:a16="http://schemas.microsoft.com/office/drawing/2014/main" id="{E219E1F9-DAC2-402A-A7D4-30598D488BC3}"/>
              </a:ext>
            </a:extLst>
          </p:cNvPr>
          <p:cNvSpPr/>
          <p:nvPr/>
        </p:nvSpPr>
        <p:spPr>
          <a:xfrm>
            <a:off x="276625" y="1329915"/>
            <a:ext cx="8575382" cy="3467198"/>
          </a:xfrm>
          <a:prstGeom prst="roundRect">
            <a:avLst>
              <a:gd name="adj" fmla="val 11982"/>
            </a:avLst>
          </a:prstGeom>
          <a:noFill/>
          <a:ln w="31750">
            <a:solidFill>
              <a:schemeClr val="accent2"/>
            </a:solidFill>
            <a:prstDash val="dash"/>
            <a:extLst>
              <a:ext uri="{C807C97D-BFC1-408E-A445-0C87EB9F89A2}">
                <ask:lineSketchStyleProps xmlns:ask="http://schemas.microsoft.com/office/drawing/2018/sketchyshapes" sd="1219033472">
                  <a:custGeom>
                    <a:avLst/>
                    <a:gdLst>
                      <a:gd name="connsiteX0" fmla="*/ 0 w 9027673"/>
                      <a:gd name="connsiteY0" fmla="*/ 857267 h 5143500"/>
                      <a:gd name="connsiteX1" fmla="*/ 857267 w 9027673"/>
                      <a:gd name="connsiteY1" fmla="*/ 0 h 5143500"/>
                      <a:gd name="connsiteX2" fmla="*/ 1566079 w 9027673"/>
                      <a:gd name="connsiteY2" fmla="*/ 0 h 5143500"/>
                      <a:gd name="connsiteX3" fmla="*/ 2055497 w 9027673"/>
                      <a:gd name="connsiteY3" fmla="*/ 0 h 5143500"/>
                      <a:gd name="connsiteX4" fmla="*/ 2471783 w 9027673"/>
                      <a:gd name="connsiteY4" fmla="*/ 0 h 5143500"/>
                      <a:gd name="connsiteX5" fmla="*/ 3107464 w 9027673"/>
                      <a:gd name="connsiteY5" fmla="*/ 0 h 5143500"/>
                      <a:gd name="connsiteX6" fmla="*/ 3596881 w 9027673"/>
                      <a:gd name="connsiteY6" fmla="*/ 0 h 5143500"/>
                      <a:gd name="connsiteX7" fmla="*/ 4305693 w 9027673"/>
                      <a:gd name="connsiteY7" fmla="*/ 0 h 5143500"/>
                      <a:gd name="connsiteX8" fmla="*/ 4721980 w 9027673"/>
                      <a:gd name="connsiteY8" fmla="*/ 0 h 5143500"/>
                      <a:gd name="connsiteX9" fmla="*/ 5430792 w 9027673"/>
                      <a:gd name="connsiteY9" fmla="*/ 0 h 5143500"/>
                      <a:gd name="connsiteX10" fmla="*/ 5773947 w 9027673"/>
                      <a:gd name="connsiteY10" fmla="*/ 0 h 5143500"/>
                      <a:gd name="connsiteX11" fmla="*/ 6336496 w 9027673"/>
                      <a:gd name="connsiteY11" fmla="*/ 0 h 5143500"/>
                      <a:gd name="connsiteX12" fmla="*/ 6899045 w 9027673"/>
                      <a:gd name="connsiteY12" fmla="*/ 0 h 5143500"/>
                      <a:gd name="connsiteX13" fmla="*/ 7388463 w 9027673"/>
                      <a:gd name="connsiteY13" fmla="*/ 0 h 5143500"/>
                      <a:gd name="connsiteX14" fmla="*/ 8170406 w 9027673"/>
                      <a:gd name="connsiteY14" fmla="*/ 0 h 5143500"/>
                      <a:gd name="connsiteX15" fmla="*/ 9027673 w 9027673"/>
                      <a:gd name="connsiteY15" fmla="*/ 857267 h 5143500"/>
                      <a:gd name="connsiteX16" fmla="*/ 9027673 w 9027673"/>
                      <a:gd name="connsiteY16" fmla="*/ 1428761 h 5143500"/>
                      <a:gd name="connsiteX17" fmla="*/ 9027673 w 9027673"/>
                      <a:gd name="connsiteY17" fmla="*/ 2068835 h 5143500"/>
                      <a:gd name="connsiteX18" fmla="*/ 9027673 w 9027673"/>
                      <a:gd name="connsiteY18" fmla="*/ 2640329 h 5143500"/>
                      <a:gd name="connsiteX19" fmla="*/ 9027673 w 9027673"/>
                      <a:gd name="connsiteY19" fmla="*/ 3108955 h 5143500"/>
                      <a:gd name="connsiteX20" fmla="*/ 9027673 w 9027673"/>
                      <a:gd name="connsiteY20" fmla="*/ 3611870 h 5143500"/>
                      <a:gd name="connsiteX21" fmla="*/ 9027673 w 9027673"/>
                      <a:gd name="connsiteY21" fmla="*/ 4286233 h 5143500"/>
                      <a:gd name="connsiteX22" fmla="*/ 8170406 w 9027673"/>
                      <a:gd name="connsiteY22" fmla="*/ 5143500 h 5143500"/>
                      <a:gd name="connsiteX23" fmla="*/ 7754120 w 9027673"/>
                      <a:gd name="connsiteY23" fmla="*/ 5143500 h 5143500"/>
                      <a:gd name="connsiteX24" fmla="*/ 7410965 w 9027673"/>
                      <a:gd name="connsiteY24" fmla="*/ 5143500 h 5143500"/>
                      <a:gd name="connsiteX25" fmla="*/ 7067810 w 9027673"/>
                      <a:gd name="connsiteY25" fmla="*/ 5143500 h 5143500"/>
                      <a:gd name="connsiteX26" fmla="*/ 6505261 w 9027673"/>
                      <a:gd name="connsiteY26" fmla="*/ 5143500 h 5143500"/>
                      <a:gd name="connsiteX27" fmla="*/ 6088974 w 9027673"/>
                      <a:gd name="connsiteY27" fmla="*/ 5143500 h 5143500"/>
                      <a:gd name="connsiteX28" fmla="*/ 5453294 w 9027673"/>
                      <a:gd name="connsiteY28" fmla="*/ 5143500 h 5143500"/>
                      <a:gd name="connsiteX29" fmla="*/ 5037007 w 9027673"/>
                      <a:gd name="connsiteY29" fmla="*/ 5143500 h 5143500"/>
                      <a:gd name="connsiteX30" fmla="*/ 4401327 w 9027673"/>
                      <a:gd name="connsiteY30" fmla="*/ 5143500 h 5143500"/>
                      <a:gd name="connsiteX31" fmla="*/ 4058172 w 9027673"/>
                      <a:gd name="connsiteY31" fmla="*/ 5143500 h 5143500"/>
                      <a:gd name="connsiteX32" fmla="*/ 3422491 w 9027673"/>
                      <a:gd name="connsiteY32" fmla="*/ 5143500 h 5143500"/>
                      <a:gd name="connsiteX33" fmla="*/ 3006205 w 9027673"/>
                      <a:gd name="connsiteY33" fmla="*/ 5143500 h 5143500"/>
                      <a:gd name="connsiteX34" fmla="*/ 2663050 w 9027673"/>
                      <a:gd name="connsiteY34" fmla="*/ 5143500 h 5143500"/>
                      <a:gd name="connsiteX35" fmla="*/ 2246763 w 9027673"/>
                      <a:gd name="connsiteY35" fmla="*/ 5143500 h 5143500"/>
                      <a:gd name="connsiteX36" fmla="*/ 1611083 w 9027673"/>
                      <a:gd name="connsiteY36" fmla="*/ 5143500 h 5143500"/>
                      <a:gd name="connsiteX37" fmla="*/ 857267 w 9027673"/>
                      <a:gd name="connsiteY37" fmla="*/ 5143500 h 5143500"/>
                      <a:gd name="connsiteX38" fmla="*/ 0 w 9027673"/>
                      <a:gd name="connsiteY38" fmla="*/ 4286233 h 5143500"/>
                      <a:gd name="connsiteX39" fmla="*/ 0 w 9027673"/>
                      <a:gd name="connsiteY39" fmla="*/ 3714739 h 5143500"/>
                      <a:gd name="connsiteX40" fmla="*/ 0 w 9027673"/>
                      <a:gd name="connsiteY40" fmla="*/ 3143244 h 5143500"/>
                      <a:gd name="connsiteX41" fmla="*/ 0 w 9027673"/>
                      <a:gd name="connsiteY41" fmla="*/ 2640329 h 5143500"/>
                      <a:gd name="connsiteX42" fmla="*/ 0 w 9027673"/>
                      <a:gd name="connsiteY42" fmla="*/ 2000256 h 5143500"/>
                      <a:gd name="connsiteX43" fmla="*/ 0 w 9027673"/>
                      <a:gd name="connsiteY43" fmla="*/ 1428761 h 5143500"/>
                      <a:gd name="connsiteX44" fmla="*/ 0 w 9027673"/>
                      <a:gd name="connsiteY44" fmla="*/ 857267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27673" h="5143500" extrusionOk="0">
                        <a:moveTo>
                          <a:pt x="0" y="857267"/>
                        </a:moveTo>
                        <a:cubicBezTo>
                          <a:pt x="-25181" y="368280"/>
                          <a:pt x="311718" y="27058"/>
                          <a:pt x="857267" y="0"/>
                        </a:cubicBezTo>
                        <a:cubicBezTo>
                          <a:pt x="1118534" y="-18039"/>
                          <a:pt x="1275618" y="63412"/>
                          <a:pt x="1566079" y="0"/>
                        </a:cubicBezTo>
                        <a:cubicBezTo>
                          <a:pt x="1856540" y="-63412"/>
                          <a:pt x="1851188" y="15746"/>
                          <a:pt x="2055497" y="0"/>
                        </a:cubicBezTo>
                        <a:cubicBezTo>
                          <a:pt x="2259806" y="-15746"/>
                          <a:pt x="2338075" y="24790"/>
                          <a:pt x="2471783" y="0"/>
                        </a:cubicBezTo>
                        <a:cubicBezTo>
                          <a:pt x="2605491" y="-24790"/>
                          <a:pt x="2965768" y="70742"/>
                          <a:pt x="3107464" y="0"/>
                        </a:cubicBezTo>
                        <a:cubicBezTo>
                          <a:pt x="3249160" y="-70742"/>
                          <a:pt x="3488582" y="51836"/>
                          <a:pt x="3596881" y="0"/>
                        </a:cubicBezTo>
                        <a:cubicBezTo>
                          <a:pt x="3705180" y="-51836"/>
                          <a:pt x="4152866" y="32960"/>
                          <a:pt x="4305693" y="0"/>
                        </a:cubicBezTo>
                        <a:cubicBezTo>
                          <a:pt x="4458520" y="-32960"/>
                          <a:pt x="4575712" y="3948"/>
                          <a:pt x="4721980" y="0"/>
                        </a:cubicBezTo>
                        <a:cubicBezTo>
                          <a:pt x="4868248" y="-3948"/>
                          <a:pt x="5247352" y="43561"/>
                          <a:pt x="5430792" y="0"/>
                        </a:cubicBezTo>
                        <a:cubicBezTo>
                          <a:pt x="5614232" y="-43561"/>
                          <a:pt x="5692423" y="26704"/>
                          <a:pt x="5773947" y="0"/>
                        </a:cubicBezTo>
                        <a:cubicBezTo>
                          <a:pt x="5855471" y="-26704"/>
                          <a:pt x="6088793" y="65094"/>
                          <a:pt x="6336496" y="0"/>
                        </a:cubicBezTo>
                        <a:cubicBezTo>
                          <a:pt x="6584199" y="-65094"/>
                          <a:pt x="6621286" y="58749"/>
                          <a:pt x="6899045" y="0"/>
                        </a:cubicBezTo>
                        <a:cubicBezTo>
                          <a:pt x="7176804" y="-58749"/>
                          <a:pt x="7249166" y="35308"/>
                          <a:pt x="7388463" y="0"/>
                        </a:cubicBezTo>
                        <a:cubicBezTo>
                          <a:pt x="7527760" y="-35308"/>
                          <a:pt x="7795036" y="24181"/>
                          <a:pt x="8170406" y="0"/>
                        </a:cubicBezTo>
                        <a:cubicBezTo>
                          <a:pt x="8693608" y="-61757"/>
                          <a:pt x="9000011" y="373118"/>
                          <a:pt x="9027673" y="857267"/>
                        </a:cubicBezTo>
                        <a:cubicBezTo>
                          <a:pt x="9035117" y="975602"/>
                          <a:pt x="9001657" y="1297411"/>
                          <a:pt x="9027673" y="1428761"/>
                        </a:cubicBezTo>
                        <a:cubicBezTo>
                          <a:pt x="9053689" y="1560111"/>
                          <a:pt x="8958226" y="1837492"/>
                          <a:pt x="9027673" y="2068835"/>
                        </a:cubicBezTo>
                        <a:cubicBezTo>
                          <a:pt x="9097120" y="2300178"/>
                          <a:pt x="9025661" y="2501797"/>
                          <a:pt x="9027673" y="2640329"/>
                        </a:cubicBezTo>
                        <a:cubicBezTo>
                          <a:pt x="9029685" y="2778861"/>
                          <a:pt x="8981808" y="3002943"/>
                          <a:pt x="9027673" y="3108955"/>
                        </a:cubicBezTo>
                        <a:cubicBezTo>
                          <a:pt x="9073538" y="3214967"/>
                          <a:pt x="9017453" y="3466776"/>
                          <a:pt x="9027673" y="3611870"/>
                        </a:cubicBezTo>
                        <a:cubicBezTo>
                          <a:pt x="9037893" y="3756965"/>
                          <a:pt x="8993476" y="4018949"/>
                          <a:pt x="9027673" y="4286233"/>
                        </a:cubicBezTo>
                        <a:cubicBezTo>
                          <a:pt x="9074199" y="4749843"/>
                          <a:pt x="8651663" y="5217582"/>
                          <a:pt x="8170406" y="5143500"/>
                        </a:cubicBezTo>
                        <a:cubicBezTo>
                          <a:pt x="8054680" y="5177558"/>
                          <a:pt x="7958294" y="5109083"/>
                          <a:pt x="7754120" y="5143500"/>
                        </a:cubicBezTo>
                        <a:cubicBezTo>
                          <a:pt x="7549946" y="5177917"/>
                          <a:pt x="7547793" y="5139899"/>
                          <a:pt x="7410965" y="5143500"/>
                        </a:cubicBezTo>
                        <a:cubicBezTo>
                          <a:pt x="7274137" y="5147101"/>
                          <a:pt x="7148574" y="5136064"/>
                          <a:pt x="7067810" y="5143500"/>
                        </a:cubicBezTo>
                        <a:cubicBezTo>
                          <a:pt x="6987047" y="5150936"/>
                          <a:pt x="6687411" y="5097747"/>
                          <a:pt x="6505261" y="5143500"/>
                        </a:cubicBezTo>
                        <a:cubicBezTo>
                          <a:pt x="6323111" y="5189253"/>
                          <a:pt x="6281278" y="5101264"/>
                          <a:pt x="6088974" y="5143500"/>
                        </a:cubicBezTo>
                        <a:cubicBezTo>
                          <a:pt x="5896670" y="5185736"/>
                          <a:pt x="5733960" y="5124293"/>
                          <a:pt x="5453294" y="5143500"/>
                        </a:cubicBezTo>
                        <a:cubicBezTo>
                          <a:pt x="5172628" y="5162707"/>
                          <a:pt x="5205023" y="5138281"/>
                          <a:pt x="5037007" y="5143500"/>
                        </a:cubicBezTo>
                        <a:cubicBezTo>
                          <a:pt x="4868991" y="5148719"/>
                          <a:pt x="4581934" y="5069243"/>
                          <a:pt x="4401327" y="5143500"/>
                        </a:cubicBezTo>
                        <a:cubicBezTo>
                          <a:pt x="4220720" y="5217757"/>
                          <a:pt x="4215394" y="5107255"/>
                          <a:pt x="4058172" y="5143500"/>
                        </a:cubicBezTo>
                        <a:cubicBezTo>
                          <a:pt x="3900951" y="5179745"/>
                          <a:pt x="3671539" y="5112044"/>
                          <a:pt x="3422491" y="5143500"/>
                        </a:cubicBezTo>
                        <a:cubicBezTo>
                          <a:pt x="3173443" y="5174956"/>
                          <a:pt x="3147326" y="5122030"/>
                          <a:pt x="3006205" y="5143500"/>
                        </a:cubicBezTo>
                        <a:cubicBezTo>
                          <a:pt x="2865084" y="5164970"/>
                          <a:pt x="2735384" y="5109868"/>
                          <a:pt x="2663050" y="5143500"/>
                        </a:cubicBezTo>
                        <a:cubicBezTo>
                          <a:pt x="2590717" y="5177132"/>
                          <a:pt x="2398387" y="5131584"/>
                          <a:pt x="2246763" y="5143500"/>
                        </a:cubicBezTo>
                        <a:cubicBezTo>
                          <a:pt x="2095139" y="5155416"/>
                          <a:pt x="1783037" y="5124672"/>
                          <a:pt x="1611083" y="5143500"/>
                        </a:cubicBezTo>
                        <a:cubicBezTo>
                          <a:pt x="1439129" y="5162328"/>
                          <a:pt x="1174865" y="5089140"/>
                          <a:pt x="857267" y="5143500"/>
                        </a:cubicBezTo>
                        <a:cubicBezTo>
                          <a:pt x="394419" y="5143837"/>
                          <a:pt x="33256" y="4794147"/>
                          <a:pt x="0" y="4286233"/>
                        </a:cubicBezTo>
                        <a:cubicBezTo>
                          <a:pt x="-48194" y="4155036"/>
                          <a:pt x="36705" y="3836560"/>
                          <a:pt x="0" y="3714739"/>
                        </a:cubicBezTo>
                        <a:cubicBezTo>
                          <a:pt x="-36705" y="3592918"/>
                          <a:pt x="55808" y="3305476"/>
                          <a:pt x="0" y="3143244"/>
                        </a:cubicBezTo>
                        <a:cubicBezTo>
                          <a:pt x="-55808" y="2981013"/>
                          <a:pt x="36265" y="2742771"/>
                          <a:pt x="0" y="2640329"/>
                        </a:cubicBezTo>
                        <a:cubicBezTo>
                          <a:pt x="-36265" y="2537887"/>
                          <a:pt x="56358" y="2180388"/>
                          <a:pt x="0" y="2000256"/>
                        </a:cubicBezTo>
                        <a:cubicBezTo>
                          <a:pt x="-56358" y="1820124"/>
                          <a:pt x="53495" y="1638579"/>
                          <a:pt x="0" y="1428761"/>
                        </a:cubicBezTo>
                        <a:cubicBezTo>
                          <a:pt x="-53495" y="1218943"/>
                          <a:pt x="19058" y="1032029"/>
                          <a:pt x="0" y="85726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DEA6942-038C-4D01-A52B-646AA403BC48}"/>
              </a:ext>
            </a:extLst>
          </p:cNvPr>
          <p:cNvSpPr/>
          <p:nvPr/>
        </p:nvSpPr>
        <p:spPr>
          <a:xfrm>
            <a:off x="471082" y="1483019"/>
            <a:ext cx="8285018" cy="968022"/>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76200" lvl="0" indent="0" algn="l" rtl="0">
              <a:spcBef>
                <a:spcPts val="0"/>
              </a:spcBef>
              <a:spcAft>
                <a:spcPts val="0"/>
              </a:spcAft>
              <a:buSzPts val="2400"/>
              <a:buNone/>
            </a:pPr>
            <a:r>
              <a:rPr lang="en-US" sz="1800" dirty="0">
                <a:solidFill>
                  <a:schemeClr val="tx2">
                    <a:lumMod val="75000"/>
                  </a:schemeClr>
                </a:solidFill>
              </a:rPr>
              <a:t>Write a one paragraph (3-4 sentence) introductory statement to your survey or interview that you will include to provide CONTEXT for your research. </a:t>
            </a:r>
          </a:p>
          <a:p>
            <a:pPr marL="76200" lvl="0" indent="0" algn="l" rtl="0">
              <a:spcBef>
                <a:spcPts val="0"/>
              </a:spcBef>
              <a:spcAft>
                <a:spcPts val="0"/>
              </a:spcAft>
              <a:buSzPts val="2400"/>
              <a:buNone/>
            </a:pPr>
            <a:r>
              <a:rPr lang="en-US" sz="1800" b="1" dirty="0">
                <a:solidFill>
                  <a:schemeClr val="tx2">
                    <a:lumMod val="75000"/>
                  </a:schemeClr>
                </a:solidFill>
              </a:rPr>
              <a:t>Your intro should include:</a:t>
            </a:r>
          </a:p>
        </p:txBody>
      </p:sp>
    </p:spTree>
  </p:cSld>
  <p:clrMapOvr>
    <a:masterClrMapping/>
  </p:clrMapOvr>
</p:sld>
</file>

<file path=ppt/theme/theme1.xml><?xml version="1.0" encoding="utf-8"?>
<a:theme xmlns:a="http://schemas.openxmlformats.org/drawingml/2006/main" name="Theme3wlogo">
  <a:themeElements>
    <a:clrScheme name="Custom 1">
      <a:dk1>
        <a:srgbClr val="F0EBF0"/>
      </a:dk1>
      <a:lt1>
        <a:srgbClr val="FFFFFF"/>
      </a:lt1>
      <a:dk2>
        <a:srgbClr val="6C648B"/>
      </a:dk2>
      <a:lt2>
        <a:srgbClr val="B6A19E"/>
      </a:lt2>
      <a:accent1>
        <a:srgbClr val="9BD252"/>
      </a:accent1>
      <a:accent2>
        <a:srgbClr val="FFC600"/>
      </a:accent2>
      <a:accent3>
        <a:srgbClr val="698E28"/>
      </a:accent3>
      <a:accent4>
        <a:srgbClr val="D5D2CA"/>
      </a:accent4>
      <a:accent5>
        <a:srgbClr val="B69EB4"/>
      </a:accent5>
      <a:accent6>
        <a:srgbClr val="000000"/>
      </a:accent6>
      <a:hlink>
        <a:srgbClr val="003359"/>
      </a:hlink>
      <a:folHlink>
        <a:srgbClr val="853A76"/>
      </a:folHlink>
    </a:clrScheme>
    <a:fontScheme name="Custom 1">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wlogo" id="{2EA2DBED-E074-44B0-95E1-F27E82D71C2F}" vid="{3C044C77-50EE-4B1A-99D8-06166D8FCC23}"/>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Theme3wlogo</Template>
  <TotalTime>65</TotalTime>
  <Words>414</Words>
  <Application>Microsoft Office PowerPoint</Application>
  <PresentationFormat>On-screen Show (16:9)</PresentationFormat>
  <Paragraphs>41</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Times New Roman</vt:lpstr>
      <vt:lpstr>Georgia Pro</vt:lpstr>
      <vt:lpstr>Roboto</vt:lpstr>
      <vt:lpstr>Georgia</vt:lpstr>
      <vt:lpstr>Wingdings</vt:lpstr>
      <vt:lpstr>Arial</vt:lpstr>
      <vt:lpstr>Theme3wlogo</vt:lpstr>
      <vt:lpstr>Creating Survey Questions &amp; Introduction</vt:lpstr>
      <vt:lpstr>YPAR Groups</vt:lpstr>
      <vt:lpstr>Warm Up</vt:lpstr>
      <vt:lpstr>Developing Your Survey Questions</vt:lpstr>
      <vt:lpstr>As a whole group</vt:lpstr>
      <vt:lpstr>In small groups</vt:lpstr>
      <vt:lpstr>Writing an Introductory Paragraph</vt:lpstr>
      <vt:lpstr>Example of an Introductory Paragraph</vt:lpstr>
      <vt:lpstr>Survey Introductory Paragraph Criteria</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Surveys: Introductory Statements</dc:title>
  <cp:lastModifiedBy>Alla A Karapunarly</cp:lastModifiedBy>
  <cp:revision>1</cp:revision>
  <dcterms:modified xsi:type="dcterms:W3CDTF">2022-07-22T17:57:20Z</dcterms:modified>
</cp:coreProperties>
</file>