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9"/>
  </p:notesMasterIdLst>
  <p:sldIdLst>
    <p:sldId id="256" r:id="rId2"/>
    <p:sldId id="257" r:id="rId3"/>
    <p:sldId id="263" r:id="rId4"/>
    <p:sldId id="259" r:id="rId5"/>
    <p:sldId id="260" r:id="rId6"/>
    <p:sldId id="261" r:id="rId7"/>
    <p:sldId id="269" r:id="rId8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10"/>
      <p:bold r:id="rId11"/>
      <p:italic r:id="rId12"/>
      <p:boldItalic r:id="rId13"/>
    </p:embeddedFont>
    <p:embeddedFont>
      <p:font typeface="Georgia Pro" panose="02040502050405020303" pitchFamily="18" charset="0"/>
      <p:regular r:id="rId14"/>
    </p:embeddedFont>
    <p:embeddedFont>
      <p:font typeface="Roboto" panose="02000000000000000000" pitchFamily="2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544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microsoft.com/office/2016/11/relationships/changesInfo" Target="changesInfos/changesInfo1.xml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" userId="bad96ab6-5253-4430-8be5-67af7205d973" providerId="ADAL" clId="{2C19A2C9-5F47-43CA-AAC8-700246560D20}"/>
    <pc:docChg chg="undo redo custSel addSld delSld modSld">
      <pc:chgData name="Alla" userId="bad96ab6-5253-4430-8be5-67af7205d973" providerId="ADAL" clId="{2C19A2C9-5F47-43CA-AAC8-700246560D20}" dt="2021-08-07T19:31:33.544" v="596"/>
      <pc:docMkLst>
        <pc:docMk/>
      </pc:docMkLst>
      <pc:sldChg chg="addSp delSp modSp mod">
        <pc:chgData name="Alla" userId="bad96ab6-5253-4430-8be5-67af7205d973" providerId="ADAL" clId="{2C19A2C9-5F47-43CA-AAC8-700246560D20}" dt="2021-08-07T19:31:33.544" v="596"/>
        <pc:sldMkLst>
          <pc:docMk/>
          <pc:sldMk cId="0" sldId="256"/>
        </pc:sldMkLst>
        <pc:spChg chg="add del mod">
          <ac:chgData name="Alla" userId="bad96ab6-5253-4430-8be5-67af7205d973" providerId="ADAL" clId="{2C19A2C9-5F47-43CA-AAC8-700246560D20}" dt="2021-07-03T17:50:54.028" v="10" actId="478"/>
          <ac:spMkLst>
            <pc:docMk/>
            <pc:sldMk cId="0" sldId="256"/>
            <ac:spMk id="3" creationId="{5521D75F-389C-4E5E-A6C1-14242FFD29A8}"/>
          </ac:spMkLst>
        </pc:spChg>
        <pc:spChg chg="add mod">
          <ac:chgData name="Alla" userId="bad96ab6-5253-4430-8be5-67af7205d973" providerId="ADAL" clId="{2C19A2C9-5F47-43CA-AAC8-700246560D20}" dt="2021-07-28T19:43:27.235" v="595" actId="20577"/>
          <ac:spMkLst>
            <pc:docMk/>
            <pc:sldMk cId="0" sldId="256"/>
            <ac:spMk id="6" creationId="{042D8F9E-D304-41B9-BD25-2D568FE99A60}"/>
          </ac:spMkLst>
        </pc:spChg>
        <pc:spChg chg="add del mod">
          <ac:chgData name="Alla" userId="bad96ab6-5253-4430-8be5-67af7205d973" providerId="ADAL" clId="{2C19A2C9-5F47-43CA-AAC8-700246560D20}" dt="2021-07-03T18:00:04.037" v="27" actId="478"/>
          <ac:spMkLst>
            <pc:docMk/>
            <pc:sldMk cId="0" sldId="256"/>
            <ac:spMk id="7" creationId="{4A492364-AC0F-4F3C-B75B-472F360BEC90}"/>
          </ac:spMkLst>
        </pc:spChg>
        <pc:spChg chg="add del mod">
          <ac:chgData name="Alla" userId="bad96ab6-5253-4430-8be5-67af7205d973" providerId="ADAL" clId="{2C19A2C9-5F47-43CA-AAC8-700246560D20}" dt="2021-07-24T02:01:53.339" v="541" actId="478"/>
          <ac:spMkLst>
            <pc:docMk/>
            <pc:sldMk cId="0" sldId="256"/>
            <ac:spMk id="8" creationId="{8DD0ADB6-ECBC-4E96-BBE6-F7058FD63B20}"/>
          </ac:spMkLst>
        </pc:spChg>
        <pc:spChg chg="mod">
          <ac:chgData name="Alla" userId="bad96ab6-5253-4430-8be5-67af7205d973" providerId="ADAL" clId="{2C19A2C9-5F47-43CA-AAC8-700246560D20}" dt="2021-08-07T19:31:33.544" v="596"/>
          <ac:spMkLst>
            <pc:docMk/>
            <pc:sldMk cId="0" sldId="256"/>
            <ac:spMk id="63" creationId="{00000000-0000-0000-0000-000000000000}"/>
          </ac:spMkLst>
        </pc:spChg>
        <pc:spChg chg="del mod">
          <ac:chgData name="Alla" userId="bad96ab6-5253-4430-8be5-67af7205d973" providerId="ADAL" clId="{2C19A2C9-5F47-43CA-AAC8-700246560D20}" dt="2021-07-03T17:50:52.808" v="9" actId="478"/>
          <ac:spMkLst>
            <pc:docMk/>
            <pc:sldMk cId="0" sldId="256"/>
            <ac:spMk id="64" creationId="{00000000-0000-0000-0000-000000000000}"/>
          </ac:spMkLst>
        </pc:spChg>
        <pc:picChg chg="add del mod">
          <ac:chgData name="Alla" userId="bad96ab6-5253-4430-8be5-67af7205d973" providerId="ADAL" clId="{2C19A2C9-5F47-43CA-AAC8-700246560D20}" dt="2021-07-24T02:01:53.339" v="541" actId="478"/>
          <ac:picMkLst>
            <pc:docMk/>
            <pc:sldMk cId="0" sldId="256"/>
            <ac:picMk id="9" creationId="{C554CBDF-690B-4DFB-8B3F-1BAA4F5F33C3}"/>
          </ac:picMkLst>
        </pc:picChg>
      </pc:sldChg>
      <pc:sldChg chg="addSp delSp modSp mod modNotes">
        <pc:chgData name="Alla" userId="bad96ab6-5253-4430-8be5-67af7205d973" providerId="ADAL" clId="{2C19A2C9-5F47-43CA-AAC8-700246560D20}" dt="2021-08-07T19:31:33.544" v="596"/>
        <pc:sldMkLst>
          <pc:docMk/>
          <pc:sldMk cId="0" sldId="257"/>
        </pc:sldMkLst>
        <pc:spChg chg="add del mod">
          <ac:chgData name="Alla" userId="bad96ab6-5253-4430-8be5-67af7205d973" providerId="ADAL" clId="{2C19A2C9-5F47-43CA-AAC8-700246560D20}" dt="2021-07-24T02:01:57.146" v="542" actId="478"/>
          <ac:spMkLst>
            <pc:docMk/>
            <pc:sldMk cId="0" sldId="257"/>
            <ac:spMk id="4" creationId="{7726BA3D-2B77-4551-BCD7-0C3363C4BBAF}"/>
          </ac:spMkLst>
        </pc:spChg>
        <pc:spChg chg="add mod">
          <ac:chgData name="Alla" userId="bad96ab6-5253-4430-8be5-67af7205d973" providerId="ADAL" clId="{2C19A2C9-5F47-43CA-AAC8-700246560D20}" dt="2021-07-24T02:03:46.067" v="553" actId="14100"/>
          <ac:spMkLst>
            <pc:docMk/>
            <pc:sldMk cId="0" sldId="257"/>
            <ac:spMk id="6" creationId="{825B9A4C-A76D-46C8-873F-71F294B881EB}"/>
          </ac:spMkLst>
        </pc:spChg>
        <pc:spChg chg="mod">
          <ac:chgData name="Alla" userId="bad96ab6-5253-4430-8be5-67af7205d973" providerId="ADAL" clId="{2C19A2C9-5F47-43CA-AAC8-700246560D20}" dt="2021-08-07T19:31:33.544" v="596"/>
          <ac:spMkLst>
            <pc:docMk/>
            <pc:sldMk cId="0" sldId="257"/>
            <ac:spMk id="69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24T02:04:05.182" v="556" actId="14100"/>
          <ac:spMkLst>
            <pc:docMk/>
            <pc:sldMk cId="0" sldId="257"/>
            <ac:spMk id="70" creationId="{00000000-0000-0000-0000-000000000000}"/>
          </ac:spMkLst>
        </pc:spChg>
        <pc:picChg chg="add mod">
          <ac:chgData name="Alla" userId="bad96ab6-5253-4430-8be5-67af7205d973" providerId="ADAL" clId="{2C19A2C9-5F47-43CA-AAC8-700246560D20}" dt="2021-07-24T02:06:19.653" v="593" actId="1076"/>
          <ac:picMkLst>
            <pc:docMk/>
            <pc:sldMk cId="0" sldId="257"/>
            <ac:picMk id="3" creationId="{53E1D86E-FFEB-4651-A3E0-208F9ED821AE}"/>
          </ac:picMkLst>
        </pc:picChg>
        <pc:picChg chg="add del mod">
          <ac:chgData name="Alla" userId="bad96ab6-5253-4430-8be5-67af7205d973" providerId="ADAL" clId="{2C19A2C9-5F47-43CA-AAC8-700246560D20}" dt="2021-07-24T02:01:57.146" v="542" actId="478"/>
          <ac:picMkLst>
            <pc:docMk/>
            <pc:sldMk cId="0" sldId="257"/>
            <ac:picMk id="5" creationId="{E9841C37-0A48-4FBC-8725-FE5ACC2F42D7}"/>
          </ac:picMkLst>
        </pc:picChg>
        <pc:picChg chg="add mod">
          <ac:chgData name="Alla" userId="bad96ab6-5253-4430-8be5-67af7205d973" providerId="ADAL" clId="{2C19A2C9-5F47-43CA-AAC8-700246560D20}" dt="2021-07-24T02:05:48.558" v="568" actId="688"/>
          <ac:picMkLst>
            <pc:docMk/>
            <pc:sldMk cId="0" sldId="257"/>
            <ac:picMk id="9" creationId="{8D57C2CB-52EC-4BB1-BC8A-F579B9E48382}"/>
          </ac:picMkLst>
        </pc:picChg>
        <pc:picChg chg="add mod">
          <ac:chgData name="Alla" userId="bad96ab6-5253-4430-8be5-67af7205d973" providerId="ADAL" clId="{2C19A2C9-5F47-43CA-AAC8-700246560D20}" dt="2021-07-24T02:05:33.761" v="563" actId="1076"/>
          <ac:picMkLst>
            <pc:docMk/>
            <pc:sldMk cId="0" sldId="257"/>
            <ac:picMk id="10" creationId="{966D1276-4094-48F1-A4F1-CAD21505E78E}"/>
          </ac:picMkLst>
        </pc:picChg>
        <pc:picChg chg="add mod">
          <ac:chgData name="Alla" userId="bad96ab6-5253-4430-8be5-67af7205d973" providerId="ADAL" clId="{2C19A2C9-5F47-43CA-AAC8-700246560D20}" dt="2021-07-24T02:05:44.210" v="567" actId="1076"/>
          <ac:picMkLst>
            <pc:docMk/>
            <pc:sldMk cId="0" sldId="257"/>
            <ac:picMk id="11" creationId="{01DC2FE3-22E6-4262-989D-B39C22F2A116}"/>
          </ac:picMkLst>
        </pc:picChg>
        <pc:picChg chg="add mod">
          <ac:chgData name="Alla" userId="bad96ab6-5253-4430-8be5-67af7205d973" providerId="ADAL" clId="{2C19A2C9-5F47-43CA-AAC8-700246560D20}" dt="2021-07-24T02:05:58.212" v="570" actId="207"/>
          <ac:picMkLst>
            <pc:docMk/>
            <pc:sldMk cId="0" sldId="257"/>
            <ac:picMk id="12" creationId="{45A71F4C-C9B4-47AA-A5BC-088CEE50F020}"/>
          </ac:picMkLst>
        </pc:picChg>
        <pc:picChg chg="add mod">
          <ac:chgData name="Alla" userId="bad96ab6-5253-4430-8be5-67af7205d973" providerId="ADAL" clId="{2C19A2C9-5F47-43CA-AAC8-700246560D20}" dt="2021-07-24T02:05:58.212" v="570" actId="207"/>
          <ac:picMkLst>
            <pc:docMk/>
            <pc:sldMk cId="0" sldId="257"/>
            <ac:picMk id="13" creationId="{C25B1AA2-0634-4E65-8A55-8705800AA108}"/>
          </ac:picMkLst>
        </pc:picChg>
        <pc:picChg chg="add mod">
          <ac:chgData name="Alla" userId="bad96ab6-5253-4430-8be5-67af7205d973" providerId="ADAL" clId="{2C19A2C9-5F47-43CA-AAC8-700246560D20}" dt="2021-07-24T02:05:58.212" v="570" actId="207"/>
          <ac:picMkLst>
            <pc:docMk/>
            <pc:sldMk cId="0" sldId="257"/>
            <ac:picMk id="14" creationId="{40FA6099-49B0-4206-BCE4-2D3F4B7F4FCB}"/>
          </ac:picMkLst>
        </pc:picChg>
      </pc:sldChg>
      <pc:sldChg chg="modSp del mod">
        <pc:chgData name="Alla" userId="bad96ab6-5253-4430-8be5-67af7205d973" providerId="ADAL" clId="{2C19A2C9-5F47-43CA-AAC8-700246560D20}" dt="2021-07-03T18:18:16.296" v="267" actId="47"/>
        <pc:sldMkLst>
          <pc:docMk/>
          <pc:sldMk cId="0" sldId="258"/>
        </pc:sldMkLst>
        <pc:spChg chg="mod">
          <ac:chgData name="Alla" userId="bad96ab6-5253-4430-8be5-67af7205d973" providerId="ADAL" clId="{2C19A2C9-5F47-43CA-AAC8-700246560D20}" dt="2021-07-03T17:50:31.710" v="8"/>
          <ac:spMkLst>
            <pc:docMk/>
            <pc:sldMk cId="0" sldId="258"/>
            <ac:spMk id="75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03T18:04:31.782" v="133" actId="1076"/>
          <ac:spMkLst>
            <pc:docMk/>
            <pc:sldMk cId="0" sldId="258"/>
            <ac:spMk id="76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03T18:04:33.710" v="134" actId="1076"/>
          <ac:spMkLst>
            <pc:docMk/>
            <pc:sldMk cId="0" sldId="258"/>
            <ac:spMk id="77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03T18:04:36.433" v="135" actId="1076"/>
          <ac:spMkLst>
            <pc:docMk/>
            <pc:sldMk cId="0" sldId="258"/>
            <ac:spMk id="78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03T18:04:43.378" v="137" actId="1076"/>
          <ac:spMkLst>
            <pc:docMk/>
            <pc:sldMk cId="0" sldId="258"/>
            <ac:spMk id="79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03T18:04:40.123" v="136" actId="1076"/>
          <ac:spMkLst>
            <pc:docMk/>
            <pc:sldMk cId="0" sldId="258"/>
            <ac:spMk id="80" creationId="{00000000-0000-0000-0000-000000000000}"/>
          </ac:spMkLst>
        </pc:spChg>
      </pc:sldChg>
      <pc:sldChg chg="addSp delSp modSp mod modNotes">
        <pc:chgData name="Alla" userId="bad96ab6-5253-4430-8be5-67af7205d973" providerId="ADAL" clId="{2C19A2C9-5F47-43CA-AAC8-700246560D20}" dt="2021-08-07T19:31:33.544" v="596"/>
        <pc:sldMkLst>
          <pc:docMk/>
          <pc:sldMk cId="0" sldId="259"/>
        </pc:sldMkLst>
        <pc:spChg chg="add mod">
          <ac:chgData name="Alla" userId="bad96ab6-5253-4430-8be5-67af7205d973" providerId="ADAL" clId="{2C19A2C9-5F47-43CA-AAC8-700246560D20}" dt="2021-07-03T18:20:09.178" v="276"/>
          <ac:spMkLst>
            <pc:docMk/>
            <pc:sldMk cId="0" sldId="259"/>
            <ac:spMk id="6" creationId="{5FBC114F-848D-4551-8236-D861833FBD66}"/>
          </ac:spMkLst>
        </pc:spChg>
        <pc:spChg chg="add del mod">
          <ac:chgData name="Alla" userId="bad96ab6-5253-4430-8be5-67af7205d973" providerId="ADAL" clId="{2C19A2C9-5F47-43CA-AAC8-700246560D20}" dt="2021-07-24T02:02:06.491" v="545" actId="478"/>
          <ac:spMkLst>
            <pc:docMk/>
            <pc:sldMk cId="0" sldId="259"/>
            <ac:spMk id="7" creationId="{6C923FE1-2B71-43A2-AE21-FFF154FDA078}"/>
          </ac:spMkLst>
        </pc:spChg>
        <pc:spChg chg="add del mod">
          <ac:chgData name="Alla" userId="bad96ab6-5253-4430-8be5-67af7205d973" providerId="ADAL" clId="{2C19A2C9-5F47-43CA-AAC8-700246560D20}" dt="2021-08-07T19:31:33.544" v="596"/>
          <ac:spMkLst>
            <pc:docMk/>
            <pc:sldMk cId="0" sldId="259"/>
            <ac:spMk id="85" creationId="{00000000-0000-0000-0000-000000000000}"/>
          </ac:spMkLst>
        </pc:spChg>
        <pc:spChg chg="del mod">
          <ac:chgData name="Alla" userId="bad96ab6-5253-4430-8be5-67af7205d973" providerId="ADAL" clId="{2C19A2C9-5F47-43CA-AAC8-700246560D20}" dt="2021-07-03T18:19:27.220" v="271" actId="12084"/>
          <ac:spMkLst>
            <pc:docMk/>
            <pc:sldMk cId="0" sldId="259"/>
            <ac:spMk id="86" creationId="{00000000-0000-0000-0000-000000000000}"/>
          </ac:spMkLst>
        </pc:spChg>
        <pc:graphicFrameChg chg="add del mod">
          <ac:chgData name="Alla" userId="bad96ab6-5253-4430-8be5-67af7205d973" providerId="ADAL" clId="{2C19A2C9-5F47-43CA-AAC8-700246560D20}" dt="2021-07-03T18:18:55.674" v="270" actId="12084"/>
          <ac:graphicFrameMkLst>
            <pc:docMk/>
            <pc:sldMk cId="0" sldId="259"/>
            <ac:graphicFrameMk id="2" creationId="{F9B4DB5E-F871-4DE6-8F8D-F6ACA9DBBBCF}"/>
          </ac:graphicFrameMkLst>
        </pc:graphicFrameChg>
        <pc:graphicFrameChg chg="add mod modGraphic">
          <ac:chgData name="Alla" userId="bad96ab6-5253-4430-8be5-67af7205d973" providerId="ADAL" clId="{2C19A2C9-5F47-43CA-AAC8-700246560D20}" dt="2021-07-24T02:03:01.585" v="550" actId="12"/>
          <ac:graphicFrameMkLst>
            <pc:docMk/>
            <pc:sldMk cId="0" sldId="259"/>
            <ac:graphicFrameMk id="3" creationId="{E7F5D45A-CB8F-4846-ACFE-AFDDEF0280C6}"/>
          </ac:graphicFrameMkLst>
        </pc:graphicFrameChg>
        <pc:picChg chg="add del mod">
          <ac:chgData name="Alla" userId="bad96ab6-5253-4430-8be5-67af7205d973" providerId="ADAL" clId="{2C19A2C9-5F47-43CA-AAC8-700246560D20}" dt="2021-07-24T02:02:04.167" v="544" actId="478"/>
          <ac:picMkLst>
            <pc:docMk/>
            <pc:sldMk cId="0" sldId="259"/>
            <ac:picMk id="8" creationId="{3E23B137-95EC-400E-812C-72BA690AD163}"/>
          </ac:picMkLst>
        </pc:picChg>
      </pc:sldChg>
      <pc:sldChg chg="addSp delSp modSp mod modAnim modNotes">
        <pc:chgData name="Alla" userId="bad96ab6-5253-4430-8be5-67af7205d973" providerId="ADAL" clId="{2C19A2C9-5F47-43CA-AAC8-700246560D20}" dt="2021-08-07T19:31:33.544" v="596"/>
        <pc:sldMkLst>
          <pc:docMk/>
          <pc:sldMk cId="0" sldId="260"/>
        </pc:sldMkLst>
        <pc:spChg chg="mod">
          <ac:chgData name="Alla" userId="bad96ab6-5253-4430-8be5-67af7205d973" providerId="ADAL" clId="{2C19A2C9-5F47-43CA-AAC8-700246560D20}" dt="2021-07-06T02:09:50.872" v="398" actId="18245"/>
          <ac:spMkLst>
            <pc:docMk/>
            <pc:sldMk cId="0" sldId="260"/>
            <ac:spMk id="4" creationId="{FC0FE5B5-A37A-44F2-ABA2-C67CEC663052}"/>
          </ac:spMkLst>
        </pc:spChg>
        <pc:spChg chg="add mod ord">
          <ac:chgData name="Alla" userId="bad96ab6-5253-4430-8be5-67af7205d973" providerId="ADAL" clId="{2C19A2C9-5F47-43CA-AAC8-700246560D20}" dt="2021-07-03T18:28:09.853" v="309" actId="166"/>
          <ac:spMkLst>
            <pc:docMk/>
            <pc:sldMk cId="0" sldId="260"/>
            <ac:spMk id="5" creationId="{9353ABE7-5B97-45E6-9E97-3A7CBDF3B107}"/>
          </ac:spMkLst>
        </pc:spChg>
        <pc:spChg chg="add del mod">
          <ac:chgData name="Alla" userId="bad96ab6-5253-4430-8be5-67af7205d973" providerId="ADAL" clId="{2C19A2C9-5F47-43CA-AAC8-700246560D20}" dt="2021-07-24T02:02:11.609" v="546" actId="478"/>
          <ac:spMkLst>
            <pc:docMk/>
            <pc:sldMk cId="0" sldId="260"/>
            <ac:spMk id="6" creationId="{0200CB66-B941-4AEC-ACDB-47814B16D12C}"/>
          </ac:spMkLst>
        </pc:spChg>
        <pc:spChg chg="mod">
          <ac:chgData name="Alla" userId="bad96ab6-5253-4430-8be5-67af7205d973" providerId="ADAL" clId="{2C19A2C9-5F47-43CA-AAC8-700246560D20}" dt="2021-07-06T02:09:50.872" v="398" actId="18245"/>
          <ac:spMkLst>
            <pc:docMk/>
            <pc:sldMk cId="0" sldId="260"/>
            <ac:spMk id="8" creationId="{DF9263CB-62CC-4A92-967F-9CA289D85861}"/>
          </ac:spMkLst>
        </pc:spChg>
        <pc:spChg chg="mod">
          <ac:chgData name="Alla" userId="bad96ab6-5253-4430-8be5-67af7205d973" providerId="ADAL" clId="{2C19A2C9-5F47-43CA-AAC8-700246560D20}" dt="2021-07-06T02:09:50.872" v="398" actId="18245"/>
          <ac:spMkLst>
            <pc:docMk/>
            <pc:sldMk cId="0" sldId="260"/>
            <ac:spMk id="9" creationId="{4F15A9E3-1B1E-4E06-B234-A163A1C0840D}"/>
          </ac:spMkLst>
        </pc:spChg>
        <pc:spChg chg="mod">
          <ac:chgData name="Alla" userId="bad96ab6-5253-4430-8be5-67af7205d973" providerId="ADAL" clId="{2C19A2C9-5F47-43CA-AAC8-700246560D20}" dt="2021-07-06T02:09:29.655" v="391" actId="18245"/>
          <ac:spMkLst>
            <pc:docMk/>
            <pc:sldMk cId="0" sldId="260"/>
            <ac:spMk id="10" creationId="{2C2BE91C-C767-48B1-912D-10A211D24F43}"/>
          </ac:spMkLst>
        </pc:spChg>
        <pc:spChg chg="mod">
          <ac:chgData name="Alla" userId="bad96ab6-5253-4430-8be5-67af7205d973" providerId="ADAL" clId="{2C19A2C9-5F47-43CA-AAC8-700246560D20}" dt="2021-08-07T19:31:33.544" v="596"/>
          <ac:spMkLst>
            <pc:docMk/>
            <pc:sldMk cId="0" sldId="260"/>
            <ac:spMk id="91" creationId="{00000000-0000-0000-0000-000000000000}"/>
          </ac:spMkLst>
        </pc:spChg>
        <pc:spChg chg="del mod">
          <ac:chgData name="Alla" userId="bad96ab6-5253-4430-8be5-67af7205d973" providerId="ADAL" clId="{2C19A2C9-5F47-43CA-AAC8-700246560D20}" dt="2021-07-03T18:23:39.045" v="287" actId="12084"/>
          <ac:spMkLst>
            <pc:docMk/>
            <pc:sldMk cId="0" sldId="260"/>
            <ac:spMk id="92" creationId="{00000000-0000-0000-0000-000000000000}"/>
          </ac:spMkLst>
        </pc:spChg>
        <pc:grpChg chg="mod">
          <ac:chgData name="Alla" userId="bad96ab6-5253-4430-8be5-67af7205d973" providerId="ADAL" clId="{2C19A2C9-5F47-43CA-AAC8-700246560D20}" dt="2021-07-06T02:09:50.872" v="398" actId="18245"/>
          <ac:grpSpMkLst>
            <pc:docMk/>
            <pc:sldMk cId="0" sldId="260"/>
            <ac:grpSpMk id="3" creationId="{85BE3A41-87C2-48A8-BF55-E9D495FB3B78}"/>
          </ac:grpSpMkLst>
        </pc:grpChg>
        <pc:graphicFrameChg chg="add del mod ord modGraphic">
          <ac:chgData name="Alla" userId="bad96ab6-5253-4430-8be5-67af7205d973" providerId="ADAL" clId="{2C19A2C9-5F47-43CA-AAC8-700246560D20}" dt="2021-07-06T02:12:12.773" v="416"/>
          <ac:graphicFrameMkLst>
            <pc:docMk/>
            <pc:sldMk cId="0" sldId="260"/>
            <ac:graphicFrameMk id="2" creationId="{4E2E7D80-B508-45A8-B263-C1A500267827}"/>
          </ac:graphicFrameMkLst>
        </pc:graphicFrameChg>
        <pc:picChg chg="add del mod">
          <ac:chgData name="Alla" userId="bad96ab6-5253-4430-8be5-67af7205d973" providerId="ADAL" clId="{2C19A2C9-5F47-43CA-AAC8-700246560D20}" dt="2021-07-24T02:02:11.609" v="546" actId="478"/>
          <ac:picMkLst>
            <pc:docMk/>
            <pc:sldMk cId="0" sldId="260"/>
            <ac:picMk id="7" creationId="{BD06FCE3-FA2D-40AB-8249-479BD6043CA4}"/>
          </ac:picMkLst>
        </pc:picChg>
      </pc:sldChg>
      <pc:sldChg chg="addSp delSp modSp mod modNotes">
        <pc:chgData name="Alla" userId="bad96ab6-5253-4430-8be5-67af7205d973" providerId="ADAL" clId="{2C19A2C9-5F47-43CA-AAC8-700246560D20}" dt="2021-08-07T19:31:33.544" v="596"/>
        <pc:sldMkLst>
          <pc:docMk/>
          <pc:sldMk cId="0" sldId="261"/>
        </pc:sldMkLst>
        <pc:spChg chg="add del mod">
          <ac:chgData name="Alla" userId="bad96ab6-5253-4430-8be5-67af7205d973" providerId="ADAL" clId="{2C19A2C9-5F47-43CA-AAC8-700246560D20}" dt="2021-07-03T18:32:27.145" v="323" actId="11529"/>
          <ac:spMkLst>
            <pc:docMk/>
            <pc:sldMk cId="0" sldId="261"/>
            <ac:spMk id="6" creationId="{3AE47C46-4832-4CA5-BF0A-0ADE50724620}"/>
          </ac:spMkLst>
        </pc:spChg>
        <pc:spChg chg="add del mod">
          <ac:chgData name="Alla" userId="bad96ab6-5253-4430-8be5-67af7205d973" providerId="ADAL" clId="{2C19A2C9-5F47-43CA-AAC8-700246560D20}" dt="2021-07-03T18:41:30.715" v="364" actId="478"/>
          <ac:spMkLst>
            <pc:docMk/>
            <pc:sldMk cId="0" sldId="261"/>
            <ac:spMk id="12" creationId="{83BC269F-51CE-4910-A50E-0C7E38350FF8}"/>
          </ac:spMkLst>
        </pc:spChg>
        <pc:spChg chg="add del mod">
          <ac:chgData name="Alla" userId="bad96ab6-5253-4430-8be5-67af7205d973" providerId="ADAL" clId="{2C19A2C9-5F47-43CA-AAC8-700246560D20}" dt="2021-07-03T18:41:41.865" v="365" actId="478"/>
          <ac:spMkLst>
            <pc:docMk/>
            <pc:sldMk cId="0" sldId="261"/>
            <ac:spMk id="16" creationId="{9D863793-7630-416D-939D-55640631A9AF}"/>
          </ac:spMkLst>
        </pc:spChg>
        <pc:spChg chg="add mod">
          <ac:chgData name="Alla" userId="bad96ab6-5253-4430-8be5-67af7205d973" providerId="ADAL" clId="{2C19A2C9-5F47-43CA-AAC8-700246560D20}" dt="2021-07-03T18:42:37.001" v="383" actId="1037"/>
          <ac:spMkLst>
            <pc:docMk/>
            <pc:sldMk cId="0" sldId="261"/>
            <ac:spMk id="17" creationId="{D22AB3C8-80A7-42A2-80E6-2ADF5E7D2C22}"/>
          </ac:spMkLst>
        </pc:spChg>
        <pc:spChg chg="add del mod">
          <ac:chgData name="Alla" userId="bad96ab6-5253-4430-8be5-67af7205d973" providerId="ADAL" clId="{2C19A2C9-5F47-43CA-AAC8-700246560D20}" dt="2021-07-24T02:02:19.922" v="547" actId="478"/>
          <ac:spMkLst>
            <pc:docMk/>
            <pc:sldMk cId="0" sldId="261"/>
            <ac:spMk id="18" creationId="{DDEF9C8D-6F96-4F98-BB7F-B8E3CB48ED9F}"/>
          </ac:spMkLst>
        </pc:spChg>
        <pc:spChg chg="mod">
          <ac:chgData name="Alla" userId="bad96ab6-5253-4430-8be5-67af7205d973" providerId="ADAL" clId="{2C19A2C9-5F47-43CA-AAC8-700246560D20}" dt="2021-08-07T19:31:33.544" v="596"/>
          <ac:spMkLst>
            <pc:docMk/>
            <pc:sldMk cId="0" sldId="261"/>
            <ac:spMk id="97" creationId="{00000000-0000-0000-0000-000000000000}"/>
          </ac:spMkLst>
        </pc:spChg>
        <pc:spChg chg="add del mod">
          <ac:chgData name="Alla" userId="bad96ab6-5253-4430-8be5-67af7205d973" providerId="ADAL" clId="{2C19A2C9-5F47-43CA-AAC8-700246560D20}" dt="2021-07-03T18:41:27.685" v="362" actId="478"/>
          <ac:spMkLst>
            <pc:docMk/>
            <pc:sldMk cId="0" sldId="261"/>
            <ac:spMk id="98" creationId="{00000000-0000-0000-0000-000000000000}"/>
          </ac:spMkLst>
        </pc:spChg>
        <pc:graphicFrameChg chg="add del mod">
          <ac:chgData name="Alla" userId="bad96ab6-5253-4430-8be5-67af7205d973" providerId="ADAL" clId="{2C19A2C9-5F47-43CA-AAC8-700246560D20}" dt="2021-07-03T18:29:44.619" v="316" actId="12084"/>
          <ac:graphicFrameMkLst>
            <pc:docMk/>
            <pc:sldMk cId="0" sldId="261"/>
            <ac:graphicFrameMk id="2" creationId="{1E47E604-4D7A-419D-8B12-F234653132AE}"/>
          </ac:graphicFrameMkLst>
        </pc:graphicFrameChg>
        <pc:graphicFrameChg chg="add del mod">
          <ac:chgData name="Alla" userId="bad96ab6-5253-4430-8be5-67af7205d973" providerId="ADAL" clId="{2C19A2C9-5F47-43CA-AAC8-700246560D20}" dt="2021-07-03T18:30:13.662" v="318" actId="12084"/>
          <ac:graphicFrameMkLst>
            <pc:docMk/>
            <pc:sldMk cId="0" sldId="261"/>
            <ac:graphicFrameMk id="3" creationId="{AA49312D-44B7-46D5-AE65-3F4CBCE22AA9}"/>
          </ac:graphicFrameMkLst>
        </pc:graphicFrameChg>
        <pc:graphicFrameChg chg="add del mod">
          <ac:chgData name="Alla" userId="bad96ab6-5253-4430-8be5-67af7205d973" providerId="ADAL" clId="{2C19A2C9-5F47-43CA-AAC8-700246560D20}" dt="2021-07-03T18:30:33.801" v="320" actId="12084"/>
          <ac:graphicFrameMkLst>
            <pc:docMk/>
            <pc:sldMk cId="0" sldId="261"/>
            <ac:graphicFrameMk id="4" creationId="{D829F298-FD83-4899-9420-2580D98BF97B}"/>
          </ac:graphicFrameMkLst>
        </pc:graphicFrameChg>
        <pc:graphicFrameChg chg="add del mod">
          <ac:chgData name="Alla" userId="bad96ab6-5253-4430-8be5-67af7205d973" providerId="ADAL" clId="{2C19A2C9-5F47-43CA-AAC8-700246560D20}" dt="2021-07-03T18:32:27.337" v="324" actId="12084"/>
          <ac:graphicFrameMkLst>
            <pc:docMk/>
            <pc:sldMk cId="0" sldId="261"/>
            <ac:graphicFrameMk id="5" creationId="{525FC065-A6CE-409E-8623-85734C57FEC1}"/>
          </ac:graphicFrameMkLst>
        </pc:graphicFrameChg>
        <pc:graphicFrameChg chg="add del mod">
          <ac:chgData name="Alla" userId="bad96ab6-5253-4430-8be5-67af7205d973" providerId="ADAL" clId="{2C19A2C9-5F47-43CA-AAC8-700246560D20}" dt="2021-07-03T18:32:35.453" v="326" actId="12084"/>
          <ac:graphicFrameMkLst>
            <pc:docMk/>
            <pc:sldMk cId="0" sldId="261"/>
            <ac:graphicFrameMk id="7" creationId="{74F5496E-614F-4BAD-9DC7-77EA5806D892}"/>
          </ac:graphicFrameMkLst>
        </pc:graphicFrameChg>
        <pc:graphicFrameChg chg="add del mod">
          <ac:chgData name="Alla" userId="bad96ab6-5253-4430-8be5-67af7205d973" providerId="ADAL" clId="{2C19A2C9-5F47-43CA-AAC8-700246560D20}" dt="2021-07-03T18:33:05.222" v="328" actId="12084"/>
          <ac:graphicFrameMkLst>
            <pc:docMk/>
            <pc:sldMk cId="0" sldId="261"/>
            <ac:graphicFrameMk id="8" creationId="{E203CDF9-5902-4212-AACF-46D20805E1B6}"/>
          </ac:graphicFrameMkLst>
        </pc:graphicFrameChg>
        <pc:graphicFrameChg chg="add del mod">
          <ac:chgData name="Alla" userId="bad96ab6-5253-4430-8be5-67af7205d973" providerId="ADAL" clId="{2C19A2C9-5F47-43CA-AAC8-700246560D20}" dt="2021-07-03T18:33:16.279" v="330" actId="12084"/>
          <ac:graphicFrameMkLst>
            <pc:docMk/>
            <pc:sldMk cId="0" sldId="261"/>
            <ac:graphicFrameMk id="9" creationId="{31C0AAEB-9554-4496-A127-A629098ED1CB}"/>
          </ac:graphicFrameMkLst>
        </pc:graphicFrameChg>
        <pc:graphicFrameChg chg="add del mod">
          <ac:chgData name="Alla" userId="bad96ab6-5253-4430-8be5-67af7205d973" providerId="ADAL" clId="{2C19A2C9-5F47-43CA-AAC8-700246560D20}" dt="2021-07-03T18:35:17.555" v="341" actId="12084"/>
          <ac:graphicFrameMkLst>
            <pc:docMk/>
            <pc:sldMk cId="0" sldId="261"/>
            <ac:graphicFrameMk id="10" creationId="{0AEAE3C6-86A9-4092-B6E3-FD926BAF3E0B}"/>
          </ac:graphicFrameMkLst>
        </pc:graphicFrameChg>
        <pc:graphicFrameChg chg="add mod">
          <ac:chgData name="Alla" userId="bad96ab6-5253-4430-8be5-67af7205d973" providerId="ADAL" clId="{2C19A2C9-5F47-43CA-AAC8-700246560D20}" dt="2021-07-06T19:51:25.569" v="532" actId="207"/>
          <ac:graphicFrameMkLst>
            <pc:docMk/>
            <pc:sldMk cId="0" sldId="261"/>
            <ac:graphicFrameMk id="15" creationId="{EB5DE1D6-8E33-4D43-B289-7BEBB1EABA00}"/>
          </ac:graphicFrameMkLst>
        </pc:graphicFrameChg>
        <pc:picChg chg="add del mod">
          <ac:chgData name="Alla" userId="bad96ab6-5253-4430-8be5-67af7205d973" providerId="ADAL" clId="{2C19A2C9-5F47-43CA-AAC8-700246560D20}" dt="2021-07-24T02:02:19.922" v="547" actId="478"/>
          <ac:picMkLst>
            <pc:docMk/>
            <pc:sldMk cId="0" sldId="261"/>
            <ac:picMk id="19" creationId="{3F6901F7-6139-42C1-B3C2-6983B243C85B}"/>
          </ac:picMkLst>
        </pc:picChg>
      </pc:sldChg>
      <pc:sldChg chg="addSp modSp del mod">
        <pc:chgData name="Alla" userId="bad96ab6-5253-4430-8be5-67af7205d973" providerId="ADAL" clId="{2C19A2C9-5F47-43CA-AAC8-700246560D20}" dt="2021-07-06T02:24:54.466" v="524" actId="47"/>
        <pc:sldMkLst>
          <pc:docMk/>
          <pc:sldMk cId="0" sldId="262"/>
        </pc:sldMkLst>
        <pc:spChg chg="add mod">
          <ac:chgData name="Alla" userId="bad96ab6-5253-4430-8be5-67af7205d973" providerId="ADAL" clId="{2C19A2C9-5F47-43CA-AAC8-700246560D20}" dt="2021-07-06T02:24:35.005" v="521"/>
          <ac:spMkLst>
            <pc:docMk/>
            <pc:sldMk cId="0" sldId="262"/>
            <ac:spMk id="4" creationId="{B2123C0A-6D92-41A4-A660-DA11022E5127}"/>
          </ac:spMkLst>
        </pc:spChg>
        <pc:spChg chg="mod">
          <ac:chgData name="Alla" userId="bad96ab6-5253-4430-8be5-67af7205d973" providerId="ADAL" clId="{2C19A2C9-5F47-43CA-AAC8-700246560D20}" dt="2021-07-03T17:50:31.710" v="8"/>
          <ac:spMkLst>
            <pc:docMk/>
            <pc:sldMk cId="0" sldId="262"/>
            <ac:spMk id="103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06T02:24:46.444" v="523" actId="20577"/>
          <ac:spMkLst>
            <pc:docMk/>
            <pc:sldMk cId="0" sldId="262"/>
            <ac:spMk id="104" creationId="{00000000-0000-0000-0000-000000000000}"/>
          </ac:spMkLst>
        </pc:spChg>
        <pc:picChg chg="add mod">
          <ac:chgData name="Alla" userId="bad96ab6-5253-4430-8be5-67af7205d973" providerId="ADAL" clId="{2C19A2C9-5F47-43CA-AAC8-700246560D20}" dt="2021-07-06T02:24:35.005" v="521"/>
          <ac:picMkLst>
            <pc:docMk/>
            <pc:sldMk cId="0" sldId="262"/>
            <ac:picMk id="5" creationId="{28F8B7EF-5E85-4C13-9C19-960368E15BC6}"/>
          </ac:picMkLst>
        </pc:picChg>
      </pc:sldChg>
      <pc:sldChg chg="addSp delSp modSp add mod">
        <pc:chgData name="Alla" userId="bad96ab6-5253-4430-8be5-67af7205d973" providerId="ADAL" clId="{2C19A2C9-5F47-43CA-AAC8-700246560D20}" dt="2021-08-07T19:31:33.544" v="596"/>
        <pc:sldMkLst>
          <pc:docMk/>
          <pc:sldMk cId="1899170366" sldId="263"/>
        </pc:sldMkLst>
        <pc:spChg chg="add del mod">
          <ac:chgData name="Alla" userId="bad96ab6-5253-4430-8be5-67af7205d973" providerId="ADAL" clId="{2C19A2C9-5F47-43CA-AAC8-700246560D20}" dt="2021-07-03T17:50:11.305" v="4" actId="478"/>
          <ac:spMkLst>
            <pc:docMk/>
            <pc:sldMk cId="1899170366" sldId="263"/>
            <ac:spMk id="3" creationId="{E11537E1-DEC3-4A6C-81E2-D2132F48D5CA}"/>
          </ac:spMkLst>
        </pc:spChg>
        <pc:spChg chg="add del mod">
          <ac:chgData name="Alla" userId="bad96ab6-5253-4430-8be5-67af7205d973" providerId="ADAL" clId="{2C19A2C9-5F47-43CA-AAC8-700246560D20}" dt="2021-07-03T17:50:09.428" v="3" actId="478"/>
          <ac:spMkLst>
            <pc:docMk/>
            <pc:sldMk cId="1899170366" sldId="263"/>
            <ac:spMk id="5" creationId="{4CD6BE74-937F-4F20-9E26-AAE70F07D8DD}"/>
          </ac:spMkLst>
        </pc:spChg>
        <pc:spChg chg="add del mod">
          <ac:chgData name="Alla" userId="bad96ab6-5253-4430-8be5-67af7205d973" providerId="ADAL" clId="{2C19A2C9-5F47-43CA-AAC8-700246560D20}" dt="2021-07-03T17:50:07.867" v="2" actId="478"/>
          <ac:spMkLst>
            <pc:docMk/>
            <pc:sldMk cId="1899170366" sldId="263"/>
            <ac:spMk id="7" creationId="{30A903B2-E1C2-4499-867C-D8E5EE36470E}"/>
          </ac:spMkLst>
        </pc:spChg>
        <pc:spChg chg="add del mod">
          <ac:chgData name="Alla" userId="bad96ab6-5253-4430-8be5-67af7205d973" providerId="ADAL" clId="{2C19A2C9-5F47-43CA-AAC8-700246560D20}" dt="2021-07-03T17:50:17.724" v="7" actId="478"/>
          <ac:spMkLst>
            <pc:docMk/>
            <pc:sldMk cId="1899170366" sldId="263"/>
            <ac:spMk id="9" creationId="{F8C9AB96-0114-41EC-9C87-5639AA8D7A8B}"/>
          </ac:spMkLst>
        </pc:spChg>
        <pc:spChg chg="add del mod">
          <ac:chgData name="Alla" userId="bad96ab6-5253-4430-8be5-67af7205d973" providerId="ADAL" clId="{2C19A2C9-5F47-43CA-AAC8-700246560D20}" dt="2021-07-03T17:50:16.690" v="6" actId="478"/>
          <ac:spMkLst>
            <pc:docMk/>
            <pc:sldMk cId="1899170366" sldId="263"/>
            <ac:spMk id="11" creationId="{9BB32F24-1E3A-43B8-B524-F926CF59E27E}"/>
          </ac:spMkLst>
        </pc:spChg>
        <pc:spChg chg="add del mod">
          <ac:chgData name="Alla" userId="bad96ab6-5253-4430-8be5-67af7205d973" providerId="ADAL" clId="{2C19A2C9-5F47-43CA-AAC8-700246560D20}" dt="2021-07-03T18:09:48.222" v="214"/>
          <ac:spMkLst>
            <pc:docMk/>
            <pc:sldMk cId="1899170366" sldId="263"/>
            <ac:spMk id="20" creationId="{E54321AF-7A4D-44F8-9BA4-00172367474A}"/>
          </ac:spMkLst>
        </pc:spChg>
        <pc:spChg chg="add mod">
          <ac:chgData name="Alla" userId="bad96ab6-5253-4430-8be5-67af7205d973" providerId="ADAL" clId="{2C19A2C9-5F47-43CA-AAC8-700246560D20}" dt="2021-07-03T18:17:00.695" v="260" actId="14100"/>
          <ac:spMkLst>
            <pc:docMk/>
            <pc:sldMk cId="1899170366" sldId="263"/>
            <ac:spMk id="21" creationId="{1F97F8E6-9DBD-4D22-B2D3-7896565615B2}"/>
          </ac:spMkLst>
        </pc:spChg>
        <pc:spChg chg="add del mod">
          <ac:chgData name="Alla" userId="bad96ab6-5253-4430-8be5-67af7205d973" providerId="ADAL" clId="{2C19A2C9-5F47-43CA-AAC8-700246560D20}" dt="2021-07-24T02:02:00.357" v="543" actId="478"/>
          <ac:spMkLst>
            <pc:docMk/>
            <pc:sldMk cId="1899170366" sldId="263"/>
            <ac:spMk id="22" creationId="{6413C4BD-E47E-4499-84FB-2373350B6AD3}"/>
          </ac:spMkLst>
        </pc:spChg>
        <pc:spChg chg="mod">
          <ac:chgData name="Alla" userId="bad96ab6-5253-4430-8be5-67af7205d973" providerId="ADAL" clId="{2C19A2C9-5F47-43CA-AAC8-700246560D20}" dt="2021-08-07T19:31:33.544" v="596"/>
          <ac:spMkLst>
            <pc:docMk/>
            <pc:sldMk cId="1899170366" sldId="263"/>
            <ac:spMk id="75" creationId="{00000000-0000-0000-0000-000000000000}"/>
          </ac:spMkLst>
        </pc:spChg>
        <pc:spChg chg="del">
          <ac:chgData name="Alla" userId="bad96ab6-5253-4430-8be5-67af7205d973" providerId="ADAL" clId="{2C19A2C9-5F47-43CA-AAC8-700246560D20}" dt="2021-07-03T17:50:05.700" v="1" actId="478"/>
          <ac:spMkLst>
            <pc:docMk/>
            <pc:sldMk cId="1899170366" sldId="263"/>
            <ac:spMk id="76" creationId="{00000000-0000-0000-0000-000000000000}"/>
          </ac:spMkLst>
        </pc:spChg>
        <pc:spChg chg="del">
          <ac:chgData name="Alla" userId="bad96ab6-5253-4430-8be5-67af7205d973" providerId="ADAL" clId="{2C19A2C9-5F47-43CA-AAC8-700246560D20}" dt="2021-07-03T17:50:05.700" v="1" actId="478"/>
          <ac:spMkLst>
            <pc:docMk/>
            <pc:sldMk cId="1899170366" sldId="263"/>
            <ac:spMk id="77" creationId="{00000000-0000-0000-0000-000000000000}"/>
          </ac:spMkLst>
        </pc:spChg>
        <pc:spChg chg="del">
          <ac:chgData name="Alla" userId="bad96ab6-5253-4430-8be5-67af7205d973" providerId="ADAL" clId="{2C19A2C9-5F47-43CA-AAC8-700246560D20}" dt="2021-07-03T17:50:14.404" v="5" actId="478"/>
          <ac:spMkLst>
            <pc:docMk/>
            <pc:sldMk cId="1899170366" sldId="263"/>
            <ac:spMk id="78" creationId="{00000000-0000-0000-0000-000000000000}"/>
          </ac:spMkLst>
        </pc:spChg>
        <pc:spChg chg="del">
          <ac:chgData name="Alla" userId="bad96ab6-5253-4430-8be5-67af7205d973" providerId="ADAL" clId="{2C19A2C9-5F47-43CA-AAC8-700246560D20}" dt="2021-07-03T17:50:05.700" v="1" actId="478"/>
          <ac:spMkLst>
            <pc:docMk/>
            <pc:sldMk cId="1899170366" sldId="263"/>
            <ac:spMk id="79" creationId="{00000000-0000-0000-0000-000000000000}"/>
          </ac:spMkLst>
        </pc:spChg>
        <pc:spChg chg="del">
          <ac:chgData name="Alla" userId="bad96ab6-5253-4430-8be5-67af7205d973" providerId="ADAL" clId="{2C19A2C9-5F47-43CA-AAC8-700246560D20}" dt="2021-07-03T17:50:14.404" v="5" actId="478"/>
          <ac:spMkLst>
            <pc:docMk/>
            <pc:sldMk cId="1899170366" sldId="263"/>
            <ac:spMk id="80" creationId="{00000000-0000-0000-0000-000000000000}"/>
          </ac:spMkLst>
        </pc:spChg>
        <pc:graphicFrameChg chg="add del mod modGraphic">
          <ac:chgData name="Alla" userId="bad96ab6-5253-4430-8be5-67af7205d973" providerId="ADAL" clId="{2C19A2C9-5F47-43CA-AAC8-700246560D20}" dt="2021-07-03T18:01:16.173" v="56" actId="1032"/>
          <ac:graphicFrameMkLst>
            <pc:docMk/>
            <pc:sldMk cId="1899170366" sldId="263"/>
            <ac:graphicFrameMk id="12" creationId="{FDD7AE0F-547F-44A8-9088-4851C25DA9D6}"/>
          </ac:graphicFrameMkLst>
        </pc:graphicFrameChg>
        <pc:graphicFrameChg chg="add mod modGraphic">
          <ac:chgData name="Alla" userId="bad96ab6-5253-4430-8be5-67af7205d973" providerId="ADAL" clId="{2C19A2C9-5F47-43CA-AAC8-700246560D20}" dt="2021-07-03T18:15:19.576" v="258" actId="12091"/>
          <ac:graphicFrameMkLst>
            <pc:docMk/>
            <pc:sldMk cId="1899170366" sldId="263"/>
            <ac:graphicFrameMk id="19" creationId="{70ACE95A-BF09-44F4-A21B-FE390B0407C1}"/>
          </ac:graphicFrameMkLst>
        </pc:graphicFrameChg>
        <pc:picChg chg="add del mod">
          <ac:chgData name="Alla" userId="bad96ab6-5253-4430-8be5-67af7205d973" providerId="ADAL" clId="{2C19A2C9-5F47-43CA-AAC8-700246560D20}" dt="2021-07-24T02:02:00.357" v="543" actId="478"/>
          <ac:picMkLst>
            <pc:docMk/>
            <pc:sldMk cId="1899170366" sldId="263"/>
            <ac:picMk id="23" creationId="{E48E5A75-2799-4DD8-A91B-C5452D292404}"/>
          </ac:picMkLst>
        </pc:picChg>
      </pc:sldChg>
      <pc:sldChg chg="add del">
        <pc:chgData name="Alla" userId="bad96ab6-5253-4430-8be5-67af7205d973" providerId="ADAL" clId="{2C19A2C9-5F47-43CA-AAC8-700246560D20}" dt="2021-07-06T02:24:05.405" v="520" actId="47"/>
        <pc:sldMkLst>
          <pc:docMk/>
          <pc:sldMk cId="0" sldId="264"/>
        </pc:sldMkLst>
      </pc:sldChg>
      <pc:sldChg chg="addSp delSp modSp new del mod">
        <pc:chgData name="Alla" userId="bad96ab6-5253-4430-8be5-67af7205d973" providerId="ADAL" clId="{2C19A2C9-5F47-43CA-AAC8-700246560D20}" dt="2021-07-03T18:18:19.102" v="268" actId="47"/>
        <pc:sldMkLst>
          <pc:docMk/>
          <pc:sldMk cId="3251119125" sldId="264"/>
        </pc:sldMkLst>
        <pc:spChg chg="mod">
          <ac:chgData name="Alla" userId="bad96ab6-5253-4430-8be5-67af7205d973" providerId="ADAL" clId="{2C19A2C9-5F47-43CA-AAC8-700246560D20}" dt="2021-07-03T18:01:35.456" v="58"/>
          <ac:spMkLst>
            <pc:docMk/>
            <pc:sldMk cId="3251119125" sldId="264"/>
            <ac:spMk id="2" creationId="{5DB85BA2-47DC-4C21-B68C-4CD12E2B1BA8}"/>
          </ac:spMkLst>
        </pc:spChg>
        <pc:spChg chg="mod">
          <ac:chgData name="Alla" userId="bad96ab6-5253-4430-8be5-67af7205d973" providerId="ADAL" clId="{2C19A2C9-5F47-43CA-AAC8-700246560D20}" dt="2021-07-03T18:04:25.593" v="132" actId="1076"/>
          <ac:spMkLst>
            <pc:docMk/>
            <pc:sldMk cId="3251119125" sldId="264"/>
            <ac:spMk id="3" creationId="{F3298B8B-162A-4C2E-BBBC-EE8CC4E4E925}"/>
          </ac:spMkLst>
        </pc:spChg>
        <pc:spChg chg="add mod">
          <ac:chgData name="Alla" userId="bad96ab6-5253-4430-8be5-67af7205d973" providerId="ADAL" clId="{2C19A2C9-5F47-43CA-AAC8-700246560D20}" dt="2021-07-03T18:03:30.725" v="121" actId="20577"/>
          <ac:spMkLst>
            <pc:docMk/>
            <pc:sldMk cId="3251119125" sldId="264"/>
            <ac:spMk id="4" creationId="{8A889AB2-446A-4E29-AEA3-A9E20BF9A5A8}"/>
          </ac:spMkLst>
        </pc:spChg>
        <pc:spChg chg="add mod">
          <ac:chgData name="Alla" userId="bad96ab6-5253-4430-8be5-67af7205d973" providerId="ADAL" clId="{2C19A2C9-5F47-43CA-AAC8-700246560D20}" dt="2021-07-03T18:03:35.252" v="123" actId="1076"/>
          <ac:spMkLst>
            <pc:docMk/>
            <pc:sldMk cId="3251119125" sldId="264"/>
            <ac:spMk id="5" creationId="{97AE24DD-7FCF-413C-8B45-33B2CD903B1C}"/>
          </ac:spMkLst>
        </pc:spChg>
        <pc:spChg chg="add mod">
          <ac:chgData name="Alla" userId="bad96ab6-5253-4430-8be5-67af7205d973" providerId="ADAL" clId="{2C19A2C9-5F47-43CA-AAC8-700246560D20}" dt="2021-07-03T18:03:37.657" v="125" actId="1076"/>
          <ac:spMkLst>
            <pc:docMk/>
            <pc:sldMk cId="3251119125" sldId="264"/>
            <ac:spMk id="6" creationId="{D2E32D2D-B9D0-49A9-98B4-F2308CFC6AB0}"/>
          </ac:spMkLst>
        </pc:spChg>
        <pc:spChg chg="add mod">
          <ac:chgData name="Alla" userId="bad96ab6-5253-4430-8be5-67af7205d973" providerId="ADAL" clId="{2C19A2C9-5F47-43CA-AAC8-700246560D20}" dt="2021-07-03T18:03:39.924" v="127" actId="1076"/>
          <ac:spMkLst>
            <pc:docMk/>
            <pc:sldMk cId="3251119125" sldId="264"/>
            <ac:spMk id="7" creationId="{B98B6BBA-B028-4F37-9781-CB21FC2D5DAA}"/>
          </ac:spMkLst>
        </pc:spChg>
        <pc:spChg chg="add del">
          <ac:chgData name="Alla" userId="bad96ab6-5253-4430-8be5-67af7205d973" providerId="ADAL" clId="{2C19A2C9-5F47-43CA-AAC8-700246560D20}" dt="2021-07-03T18:04:11.162" v="130" actId="11529"/>
          <ac:spMkLst>
            <pc:docMk/>
            <pc:sldMk cId="3251119125" sldId="264"/>
            <ac:spMk id="8" creationId="{9C7E4BFD-2B3E-4108-852D-5A3F6541BA16}"/>
          </ac:spMkLst>
        </pc:spChg>
        <pc:graphicFrameChg chg="add del mod modGraphic">
          <ac:chgData name="Alla" userId="bad96ab6-5253-4430-8be5-67af7205d973" providerId="ADAL" clId="{2C19A2C9-5F47-43CA-AAC8-700246560D20}" dt="2021-07-03T18:07:04.271" v="200" actId="21"/>
          <ac:graphicFrameMkLst>
            <pc:docMk/>
            <pc:sldMk cId="3251119125" sldId="264"/>
            <ac:graphicFrameMk id="9" creationId="{DA6F8EF5-86CB-4B3E-8368-12DCEA8941AA}"/>
          </ac:graphicFrameMkLst>
        </pc:graphicFrameChg>
      </pc:sldChg>
      <pc:sldChg chg="modSp add del mod">
        <pc:chgData name="Alla" userId="bad96ab6-5253-4430-8be5-67af7205d973" providerId="ADAL" clId="{2C19A2C9-5F47-43CA-AAC8-700246560D20}" dt="2021-07-06T02:11:04.894" v="409" actId="47"/>
        <pc:sldMkLst>
          <pc:docMk/>
          <pc:sldMk cId="0" sldId="265"/>
        </pc:sldMkLst>
        <pc:spChg chg="mod">
          <ac:chgData name="Alla" userId="bad96ab6-5253-4430-8be5-67af7205d973" providerId="ADAL" clId="{2C19A2C9-5F47-43CA-AAC8-700246560D20}" dt="2021-07-03T18:10:02.334" v="216" actId="27636"/>
          <ac:spMkLst>
            <pc:docMk/>
            <pc:sldMk cId="0" sldId="265"/>
            <ac:spMk id="7" creationId="{9D7EE289-D16A-4B4C-8482-E4F6A1EB70CD}"/>
          </ac:spMkLst>
        </pc:spChg>
      </pc:sldChg>
      <pc:sldChg chg="addSp delSp modSp add del mod">
        <pc:chgData name="Alla" userId="bad96ab6-5253-4430-8be5-67af7205d973" providerId="ADAL" clId="{2C19A2C9-5F47-43CA-AAC8-700246560D20}" dt="2021-07-03T18:43:23.184" v="389" actId="47"/>
        <pc:sldMkLst>
          <pc:docMk/>
          <pc:sldMk cId="0" sldId="266"/>
        </pc:sldMkLst>
        <pc:spChg chg="add del">
          <ac:chgData name="Alla" userId="bad96ab6-5253-4430-8be5-67af7205d973" providerId="ADAL" clId="{2C19A2C9-5F47-43CA-AAC8-700246560D20}" dt="2021-07-03T18:41:23.832" v="361" actId="21"/>
          <ac:spMkLst>
            <pc:docMk/>
            <pc:sldMk cId="0" sldId="266"/>
            <ac:spMk id="12" creationId="{C201B935-EED5-4776-9F34-9C52C85B5E41}"/>
          </ac:spMkLst>
        </pc:spChg>
        <pc:spChg chg="mod">
          <ac:chgData name="Alla" userId="bad96ab6-5253-4430-8be5-67af7205d973" providerId="ADAL" clId="{2C19A2C9-5F47-43CA-AAC8-700246560D20}" dt="2021-07-03T18:41:11.799" v="359"/>
          <ac:spMkLst>
            <pc:docMk/>
            <pc:sldMk cId="0" sldId="266"/>
            <ac:spMk id="81" creationId="{00000000-0000-0000-0000-000000000000}"/>
          </ac:spMkLst>
        </pc:spChg>
        <pc:graphicFrameChg chg="add del mod modGraphic">
          <ac:chgData name="Alla" userId="bad96ab6-5253-4430-8be5-67af7205d973" providerId="ADAL" clId="{2C19A2C9-5F47-43CA-AAC8-700246560D20}" dt="2021-07-03T18:41:23.832" v="361" actId="21"/>
          <ac:graphicFrameMkLst>
            <pc:docMk/>
            <pc:sldMk cId="0" sldId="266"/>
            <ac:graphicFrameMk id="84" creationId="{93BDD3DA-70B7-45FD-80C7-9F0D93775FAE}"/>
          </ac:graphicFrameMkLst>
        </pc:graphicFrameChg>
      </pc:sldChg>
      <pc:sldChg chg="modSp add del mod">
        <pc:chgData name="Alla" userId="bad96ab6-5253-4430-8be5-67af7205d973" providerId="ADAL" clId="{2C19A2C9-5F47-43CA-AAC8-700246560D20}" dt="2021-07-03T18:28:57.329" v="311" actId="47"/>
        <pc:sldMkLst>
          <pc:docMk/>
          <pc:sldMk cId="0" sldId="267"/>
        </pc:sldMkLst>
        <pc:spChg chg="mod">
          <ac:chgData name="Alla" userId="bad96ab6-5253-4430-8be5-67af7205d973" providerId="ADAL" clId="{2C19A2C9-5F47-43CA-AAC8-700246560D20}" dt="2021-07-03T18:25:22.056" v="290" actId="27636"/>
          <ac:spMkLst>
            <pc:docMk/>
            <pc:sldMk cId="0" sldId="267"/>
            <ac:spMk id="9" creationId="{5FA6B3CC-8EFA-4215-86A5-F36235E41C14}"/>
          </ac:spMkLst>
        </pc:spChg>
        <pc:graphicFrameChg chg="modGraphic">
          <ac:chgData name="Alla" userId="bad96ab6-5253-4430-8be5-67af7205d973" providerId="ADAL" clId="{2C19A2C9-5F47-43CA-AAC8-700246560D20}" dt="2021-07-03T18:26:46.763" v="301" actId="403"/>
          <ac:graphicFrameMkLst>
            <pc:docMk/>
            <pc:sldMk cId="0" sldId="267"/>
            <ac:graphicFrameMk id="3" creationId="{15694B00-3199-427E-A4BF-DFBBAE20C079}"/>
          </ac:graphicFrameMkLst>
        </pc:graphicFrameChg>
      </pc:sldChg>
      <pc:sldChg chg="add del">
        <pc:chgData name="Alla" userId="bad96ab6-5253-4430-8be5-67af7205d973" providerId="ADAL" clId="{2C19A2C9-5F47-43CA-AAC8-700246560D20}" dt="2021-07-06T02:24:05.405" v="520" actId="47"/>
        <pc:sldMkLst>
          <pc:docMk/>
          <pc:sldMk cId="1852281367" sldId="268"/>
        </pc:sldMkLst>
      </pc:sldChg>
      <pc:sldChg chg="addSp delSp modSp add mod">
        <pc:chgData name="Alla" userId="bad96ab6-5253-4430-8be5-67af7205d973" providerId="ADAL" clId="{2C19A2C9-5F47-43CA-AAC8-700246560D20}" dt="2021-08-07T19:31:33.544" v="596"/>
        <pc:sldMkLst>
          <pc:docMk/>
          <pc:sldMk cId="2597198321" sldId="269"/>
        </pc:sldMkLst>
        <pc:spChg chg="add mod">
          <ac:chgData name="Alla" userId="bad96ab6-5253-4430-8be5-67af7205d973" providerId="ADAL" clId="{2C19A2C9-5F47-43CA-AAC8-700246560D20}" dt="2021-07-06T02:23:35.146" v="519" actId="207"/>
          <ac:spMkLst>
            <pc:docMk/>
            <pc:sldMk cId="2597198321" sldId="269"/>
            <ac:spMk id="5" creationId="{DB8833AB-CE41-472B-B67E-A10671729B6A}"/>
          </ac:spMkLst>
        </pc:spChg>
        <pc:spChg chg="add del mod">
          <ac:chgData name="Alla" userId="bad96ab6-5253-4430-8be5-67af7205d973" providerId="ADAL" clId="{2C19A2C9-5F47-43CA-AAC8-700246560D20}" dt="2021-07-06T02:22:46.569" v="509" actId="478"/>
          <ac:spMkLst>
            <pc:docMk/>
            <pc:sldMk cId="2597198321" sldId="269"/>
            <ac:spMk id="6" creationId="{4A0EA328-D0EC-42E4-8C06-F5D652763703}"/>
          </ac:spMkLst>
        </pc:spChg>
        <pc:spChg chg="add mod">
          <ac:chgData name="Alla" userId="bad96ab6-5253-4430-8be5-67af7205d973" providerId="ADAL" clId="{2C19A2C9-5F47-43CA-AAC8-700246560D20}" dt="2021-07-06T02:21:42.005" v="479"/>
          <ac:spMkLst>
            <pc:docMk/>
            <pc:sldMk cId="2597198321" sldId="269"/>
            <ac:spMk id="7" creationId="{8B669213-52D7-4B46-8CCE-D326453A1209}"/>
          </ac:spMkLst>
        </pc:spChg>
        <pc:spChg chg="add del mod">
          <ac:chgData name="Alla" userId="bad96ab6-5253-4430-8be5-67af7205d973" providerId="ADAL" clId="{2C19A2C9-5F47-43CA-AAC8-700246560D20}" dt="2021-07-24T02:02:24.229" v="548" actId="478"/>
          <ac:spMkLst>
            <pc:docMk/>
            <pc:sldMk cId="2597198321" sldId="269"/>
            <ac:spMk id="8" creationId="{C42E5871-3A19-471C-B8EE-17A4B57E1920}"/>
          </ac:spMkLst>
        </pc:spChg>
        <pc:spChg chg="mod">
          <ac:chgData name="Alla" userId="bad96ab6-5253-4430-8be5-67af7205d973" providerId="ADAL" clId="{2C19A2C9-5F47-43CA-AAC8-700246560D20}" dt="2021-08-07T19:31:33.544" v="596"/>
          <ac:spMkLst>
            <pc:docMk/>
            <pc:sldMk cId="2597198321" sldId="269"/>
            <ac:spMk id="103" creationId="{00000000-0000-0000-0000-000000000000}"/>
          </ac:spMkLst>
        </pc:spChg>
        <pc:spChg chg="del mod">
          <ac:chgData name="Alla" userId="bad96ab6-5253-4430-8be5-67af7205d973" providerId="ADAL" clId="{2C19A2C9-5F47-43CA-AAC8-700246560D20}" dt="2021-07-06T02:19:33.056" v="437" actId="12084"/>
          <ac:spMkLst>
            <pc:docMk/>
            <pc:sldMk cId="2597198321" sldId="269"/>
            <ac:spMk id="104" creationId="{00000000-0000-0000-0000-000000000000}"/>
          </ac:spMkLst>
        </pc:spChg>
        <pc:graphicFrameChg chg="add mod modGraphic">
          <ac:chgData name="Alla" userId="bad96ab6-5253-4430-8be5-67af7205d973" providerId="ADAL" clId="{2C19A2C9-5F47-43CA-AAC8-700246560D20}" dt="2021-07-06T02:23:28.044" v="518" actId="207"/>
          <ac:graphicFrameMkLst>
            <pc:docMk/>
            <pc:sldMk cId="2597198321" sldId="269"/>
            <ac:graphicFrameMk id="2" creationId="{D53AC255-AC06-4390-9CCD-B5C381F41999}"/>
          </ac:graphicFrameMkLst>
        </pc:graphicFrameChg>
        <pc:picChg chg="add del mod">
          <ac:chgData name="Alla" userId="bad96ab6-5253-4430-8be5-67af7205d973" providerId="ADAL" clId="{2C19A2C9-5F47-43CA-AAC8-700246560D20}" dt="2021-07-24T02:02:24.229" v="548" actId="478"/>
          <ac:picMkLst>
            <pc:docMk/>
            <pc:sldMk cId="2597198321" sldId="269"/>
            <ac:picMk id="9" creationId="{E74116C3-0C41-4819-AD30-118EFFB2DC4F}"/>
          </ac:picMkLst>
        </pc:picChg>
        <pc:picChg chg="add mod">
          <ac:chgData name="Alla" userId="bad96ab6-5253-4430-8be5-67af7205d973" providerId="ADAL" clId="{2C19A2C9-5F47-43CA-AAC8-700246560D20}" dt="2021-07-10T21:15:02.962" v="540" actId="1076"/>
          <ac:picMkLst>
            <pc:docMk/>
            <pc:sldMk cId="2597198321" sldId="269"/>
            <ac:picMk id="10" creationId="{A6B3E82C-D271-4810-827E-62155566230C}"/>
          </ac:picMkLst>
        </pc:picChg>
      </pc:sldChg>
    </pc:docChg>
  </pc:docChgLst>
  <pc:docChgLst>
    <pc:chgData name="Alla A Karapunarly" userId="bad96ab6-5253-4430-8be5-67af7205d973" providerId="ADAL" clId="{C8A2F23E-FF96-49C8-9C2C-8B8A0FE95B8B}"/>
    <pc:docChg chg="custSel modSld">
      <pc:chgData name="Alla A Karapunarly" userId="bad96ab6-5253-4430-8be5-67af7205d973" providerId="ADAL" clId="{C8A2F23E-FF96-49C8-9C2C-8B8A0FE95B8B}" dt="2022-07-22T17:39:15.904" v="0" actId="478"/>
      <pc:docMkLst>
        <pc:docMk/>
      </pc:docMkLst>
      <pc:sldChg chg="delSp mod">
        <pc:chgData name="Alla A Karapunarly" userId="bad96ab6-5253-4430-8be5-67af7205d973" providerId="ADAL" clId="{C8A2F23E-FF96-49C8-9C2C-8B8A0FE95B8B}" dt="2022-07-22T17:39:15.904" v="0" actId="478"/>
        <pc:sldMkLst>
          <pc:docMk/>
          <pc:sldMk cId="0" sldId="256"/>
        </pc:sldMkLst>
        <pc:spChg chg="del">
          <ac:chgData name="Alla A Karapunarly" userId="bad96ab6-5253-4430-8be5-67af7205d973" providerId="ADAL" clId="{C8A2F23E-FF96-49C8-9C2C-8B8A0FE95B8B}" dt="2022-07-22T17:39:15.904" v="0" actId="478"/>
          <ac:spMkLst>
            <pc:docMk/>
            <pc:sldMk cId="0" sldId="256"/>
            <ac:spMk id="6" creationId="{042D8F9E-D304-41B9-BD25-2D568FE99A60}"/>
          </ac:spMkLst>
        </pc:sp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A5A8C1-3C33-40C3-B801-2ED36EF6912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557C79-EFC7-474E-9BA7-116110ABBB6B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</a:p>
      </dgm:t>
    </dgm:pt>
    <dgm:pt modelId="{A4491DE2-4E05-4394-96CD-05CD8FD09032}" type="parTrans" cxnId="{11265F38-B733-4462-9F2A-88A849B9FCB5}">
      <dgm:prSet/>
      <dgm:spPr/>
      <dgm:t>
        <a:bodyPr/>
        <a:lstStyle/>
        <a:p>
          <a:endParaRPr lang="en-US"/>
        </a:p>
      </dgm:t>
    </dgm:pt>
    <dgm:pt modelId="{A6921EEA-D19D-48A4-9D7F-2F0B7A581C1A}" type="sibTrans" cxnId="{11265F38-B733-4462-9F2A-88A849B9FCB5}">
      <dgm:prSet/>
      <dgm:spPr/>
      <dgm:t>
        <a:bodyPr/>
        <a:lstStyle/>
        <a:p>
          <a:endParaRPr lang="en-US"/>
        </a:p>
      </dgm:t>
    </dgm:pt>
    <dgm:pt modelId="{76D90ACA-86A0-439B-902E-452B5E13E7A5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A63CDE4C-1875-462E-8ECD-537FEC575D89}" type="parTrans" cxnId="{EB54A752-296D-49B9-BCD0-FA4DB38F6955}">
      <dgm:prSet/>
      <dgm:spPr/>
      <dgm:t>
        <a:bodyPr/>
        <a:lstStyle/>
        <a:p>
          <a:endParaRPr lang="en-US"/>
        </a:p>
      </dgm:t>
    </dgm:pt>
    <dgm:pt modelId="{155A1F13-A451-4857-A2CF-8A7044D56086}" type="sibTrans" cxnId="{EB54A752-296D-49B9-BCD0-FA4DB38F6955}">
      <dgm:prSet/>
      <dgm:spPr/>
      <dgm:t>
        <a:bodyPr/>
        <a:lstStyle/>
        <a:p>
          <a:endParaRPr lang="en-US"/>
        </a:p>
      </dgm:t>
    </dgm:pt>
    <dgm:pt modelId="{6CED2FF9-6621-46B8-83A4-9F22664EC564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380CE350-934D-4051-BC7E-729BB48599CB}" type="parTrans" cxnId="{C2C814C5-EEC6-439B-A831-D949ECC287CB}">
      <dgm:prSet/>
      <dgm:spPr/>
      <dgm:t>
        <a:bodyPr/>
        <a:lstStyle/>
        <a:p>
          <a:endParaRPr lang="en-US"/>
        </a:p>
      </dgm:t>
    </dgm:pt>
    <dgm:pt modelId="{E753E143-DC1F-4C8B-8DFE-ED7CA6D6448E}" type="sibTrans" cxnId="{C2C814C5-EEC6-439B-A831-D949ECC287CB}">
      <dgm:prSet/>
      <dgm:spPr/>
      <dgm:t>
        <a:bodyPr/>
        <a:lstStyle/>
        <a:p>
          <a:endParaRPr lang="en-US"/>
        </a:p>
      </dgm:t>
    </dgm:pt>
    <dgm:pt modelId="{7BCE775D-5925-48B4-9714-91AF89B98A4E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A3A27F2E-CC88-4A82-B071-604F3F942275}" type="parTrans" cxnId="{AE521E2C-7FF9-457A-B0ED-270ECB33E908}">
      <dgm:prSet/>
      <dgm:spPr/>
      <dgm:t>
        <a:bodyPr/>
        <a:lstStyle/>
        <a:p>
          <a:endParaRPr lang="en-US"/>
        </a:p>
      </dgm:t>
    </dgm:pt>
    <dgm:pt modelId="{CC24A5E5-083B-4911-A487-39C641382170}" type="sibTrans" cxnId="{AE521E2C-7FF9-457A-B0ED-270ECB33E908}">
      <dgm:prSet/>
      <dgm:spPr/>
      <dgm:t>
        <a:bodyPr/>
        <a:lstStyle/>
        <a:p>
          <a:endParaRPr lang="en-US"/>
        </a:p>
      </dgm:t>
    </dgm:pt>
    <dgm:pt modelId="{68E6AD96-DB9E-4934-81FB-BAFD17790102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#4</a:t>
          </a:r>
          <a:endParaRPr lang="en-US" dirty="0">
            <a:solidFill>
              <a:schemeClr val="tx2">
                <a:lumMod val="75000"/>
              </a:schemeClr>
            </a:solidFill>
          </a:endParaRPr>
        </a:p>
      </dgm:t>
    </dgm:pt>
    <dgm:pt modelId="{05C3DF6E-1CEC-49FF-8571-075A815D7AC0}" type="parTrans" cxnId="{65112D04-4310-4B02-A7FF-62F729C2D681}">
      <dgm:prSet/>
      <dgm:spPr/>
      <dgm:t>
        <a:bodyPr/>
        <a:lstStyle/>
        <a:p>
          <a:endParaRPr lang="en-US"/>
        </a:p>
      </dgm:t>
    </dgm:pt>
    <dgm:pt modelId="{07470E0E-A9CD-4BF4-8363-35F63D1A017E}" type="sibTrans" cxnId="{65112D04-4310-4B02-A7FF-62F729C2D681}">
      <dgm:prSet/>
      <dgm:spPr/>
      <dgm:t>
        <a:bodyPr/>
        <a:lstStyle/>
        <a:p>
          <a:endParaRPr lang="en-US"/>
        </a:p>
      </dgm:t>
    </dgm:pt>
    <dgm:pt modelId="{27963D51-ABE5-44AD-91D3-06CB740A071F}" type="pres">
      <dgm:prSet presAssocID="{88A5A8C1-3C33-40C3-B801-2ED36EF69124}" presName="diagram" presStyleCnt="0">
        <dgm:presLayoutVars>
          <dgm:dir/>
          <dgm:resizeHandles val="exact"/>
        </dgm:presLayoutVars>
      </dgm:prSet>
      <dgm:spPr/>
    </dgm:pt>
    <dgm:pt modelId="{2F3550AA-C0A8-42FC-B1AE-9AB6CCB13A6B}" type="pres">
      <dgm:prSet presAssocID="{69557C79-EFC7-474E-9BA7-116110ABBB6B}" presName="node" presStyleLbl="node1" presStyleIdx="0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17FC75DF-07DC-47CE-812B-0E1C8BE7C2D8}" type="pres">
      <dgm:prSet presAssocID="{A6921EEA-D19D-48A4-9D7F-2F0B7A581C1A}" presName="sibTrans" presStyleCnt="0"/>
      <dgm:spPr/>
    </dgm:pt>
    <dgm:pt modelId="{4AA75521-9334-4313-9582-A546273C632E}" type="pres">
      <dgm:prSet presAssocID="{7BCE775D-5925-48B4-9714-91AF89B98A4E}" presName="node" presStyleLbl="node1" presStyleIdx="1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5A7B8FDB-A613-41D2-8E22-99CF14B01CA4}" type="pres">
      <dgm:prSet presAssocID="{CC24A5E5-083B-4911-A487-39C641382170}" presName="sibTrans" presStyleCnt="0"/>
      <dgm:spPr/>
    </dgm:pt>
    <dgm:pt modelId="{741403E4-8596-4D9C-8596-AD59EEDA7A54}" type="pres">
      <dgm:prSet presAssocID="{76D90ACA-86A0-439B-902E-452B5E13E7A5}" presName="node" presStyleLbl="node1" presStyleIdx="2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7835E237-0F96-49A6-BED0-FCE04BF10864}" type="pres">
      <dgm:prSet presAssocID="{155A1F13-A451-4857-A2CF-8A7044D56086}" presName="sibTrans" presStyleCnt="0"/>
      <dgm:spPr/>
    </dgm:pt>
    <dgm:pt modelId="{5203D364-81BB-4901-A8CF-FAAA52839C94}" type="pres">
      <dgm:prSet presAssocID="{6CED2FF9-6621-46B8-83A4-9F22664EC564}" presName="node" presStyleLbl="node1" presStyleIdx="3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90E28BB9-468F-4195-8397-7338E8CE9BFE}" type="pres">
      <dgm:prSet presAssocID="{E753E143-DC1F-4C8B-8DFE-ED7CA6D6448E}" presName="sibTrans" presStyleCnt="0"/>
      <dgm:spPr/>
    </dgm:pt>
    <dgm:pt modelId="{E06B5AAB-A4B1-45DA-8058-E8054F05C147}" type="pres">
      <dgm:prSet presAssocID="{68E6AD96-DB9E-4934-81FB-BAFD17790102}" presName="node" presStyleLbl="node1" presStyleIdx="4" presStyleCnt="5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65112D04-4310-4B02-A7FF-62F729C2D681}" srcId="{88A5A8C1-3C33-40C3-B801-2ED36EF69124}" destId="{68E6AD96-DB9E-4934-81FB-BAFD17790102}" srcOrd="4" destOrd="0" parTransId="{05C3DF6E-1CEC-49FF-8571-075A815D7AC0}" sibTransId="{07470E0E-A9CD-4BF4-8363-35F63D1A017E}"/>
    <dgm:cxn modelId="{C45AC711-D2B6-4062-B7FF-D8942D01A4D2}" type="presOf" srcId="{6CED2FF9-6621-46B8-83A4-9F22664EC564}" destId="{5203D364-81BB-4901-A8CF-FAAA52839C94}" srcOrd="0" destOrd="0" presId="urn:microsoft.com/office/officeart/2005/8/layout/default"/>
    <dgm:cxn modelId="{AE521E2C-7FF9-457A-B0ED-270ECB33E908}" srcId="{88A5A8C1-3C33-40C3-B801-2ED36EF69124}" destId="{7BCE775D-5925-48B4-9714-91AF89B98A4E}" srcOrd="1" destOrd="0" parTransId="{A3A27F2E-CC88-4A82-B071-604F3F942275}" sibTransId="{CC24A5E5-083B-4911-A487-39C641382170}"/>
    <dgm:cxn modelId="{11265F38-B733-4462-9F2A-88A849B9FCB5}" srcId="{88A5A8C1-3C33-40C3-B801-2ED36EF69124}" destId="{69557C79-EFC7-474E-9BA7-116110ABBB6B}" srcOrd="0" destOrd="0" parTransId="{A4491DE2-4E05-4394-96CD-05CD8FD09032}" sibTransId="{A6921EEA-D19D-48A4-9D7F-2F0B7A581C1A}"/>
    <dgm:cxn modelId="{8D8FE747-D128-42EB-AF81-4E2C7E2F7DA4}" type="presOf" srcId="{7BCE775D-5925-48B4-9714-91AF89B98A4E}" destId="{4AA75521-9334-4313-9582-A546273C632E}" srcOrd="0" destOrd="0" presId="urn:microsoft.com/office/officeart/2005/8/layout/default"/>
    <dgm:cxn modelId="{BBDE2451-48B2-43A8-B640-EAC7444C4E74}" type="presOf" srcId="{76D90ACA-86A0-439B-902E-452B5E13E7A5}" destId="{741403E4-8596-4D9C-8596-AD59EEDA7A54}" srcOrd="0" destOrd="0" presId="urn:microsoft.com/office/officeart/2005/8/layout/default"/>
    <dgm:cxn modelId="{EB54A752-296D-49B9-BCD0-FA4DB38F6955}" srcId="{88A5A8C1-3C33-40C3-B801-2ED36EF69124}" destId="{76D90ACA-86A0-439B-902E-452B5E13E7A5}" srcOrd="2" destOrd="0" parTransId="{A63CDE4C-1875-462E-8ECD-537FEC575D89}" sibTransId="{155A1F13-A451-4857-A2CF-8A7044D56086}"/>
    <dgm:cxn modelId="{B88DA19B-3967-4569-909E-560A24833C80}" type="presOf" srcId="{88A5A8C1-3C33-40C3-B801-2ED36EF69124}" destId="{27963D51-ABE5-44AD-91D3-06CB740A071F}" srcOrd="0" destOrd="0" presId="urn:microsoft.com/office/officeart/2005/8/layout/default"/>
    <dgm:cxn modelId="{40B22FB0-87E2-4C9B-8FC1-79BD85424573}" type="presOf" srcId="{68E6AD96-DB9E-4934-81FB-BAFD17790102}" destId="{E06B5AAB-A4B1-45DA-8058-E8054F05C147}" srcOrd="0" destOrd="0" presId="urn:microsoft.com/office/officeart/2005/8/layout/default"/>
    <dgm:cxn modelId="{C2C814C5-EEC6-439B-A831-D949ECC287CB}" srcId="{88A5A8C1-3C33-40C3-B801-2ED36EF69124}" destId="{6CED2FF9-6621-46B8-83A4-9F22664EC564}" srcOrd="3" destOrd="0" parTransId="{380CE350-934D-4051-BC7E-729BB48599CB}" sibTransId="{E753E143-DC1F-4C8B-8DFE-ED7CA6D6448E}"/>
    <dgm:cxn modelId="{8E4C21D8-5A96-4092-97DD-697523E20ECE}" type="presOf" srcId="{69557C79-EFC7-474E-9BA7-116110ABBB6B}" destId="{2F3550AA-C0A8-42FC-B1AE-9AB6CCB13A6B}" srcOrd="0" destOrd="0" presId="urn:microsoft.com/office/officeart/2005/8/layout/default"/>
    <dgm:cxn modelId="{99758A57-5556-403B-9E21-DE1AE18C39B2}" type="presParOf" srcId="{27963D51-ABE5-44AD-91D3-06CB740A071F}" destId="{2F3550AA-C0A8-42FC-B1AE-9AB6CCB13A6B}" srcOrd="0" destOrd="0" presId="urn:microsoft.com/office/officeart/2005/8/layout/default"/>
    <dgm:cxn modelId="{F06A8262-50E4-44C5-B14C-E1BBBCA08560}" type="presParOf" srcId="{27963D51-ABE5-44AD-91D3-06CB740A071F}" destId="{17FC75DF-07DC-47CE-812B-0E1C8BE7C2D8}" srcOrd="1" destOrd="0" presId="urn:microsoft.com/office/officeart/2005/8/layout/default"/>
    <dgm:cxn modelId="{8C196608-326B-48F4-A81C-4F356B02D40C}" type="presParOf" srcId="{27963D51-ABE5-44AD-91D3-06CB740A071F}" destId="{4AA75521-9334-4313-9582-A546273C632E}" srcOrd="2" destOrd="0" presId="urn:microsoft.com/office/officeart/2005/8/layout/default"/>
    <dgm:cxn modelId="{2366D2D5-6A94-4C7C-BFC6-A89CEABB173D}" type="presParOf" srcId="{27963D51-ABE5-44AD-91D3-06CB740A071F}" destId="{5A7B8FDB-A613-41D2-8E22-99CF14B01CA4}" srcOrd="3" destOrd="0" presId="urn:microsoft.com/office/officeart/2005/8/layout/default"/>
    <dgm:cxn modelId="{D2174ABF-7C12-46EC-856D-E3B0FB1D76B8}" type="presParOf" srcId="{27963D51-ABE5-44AD-91D3-06CB740A071F}" destId="{741403E4-8596-4D9C-8596-AD59EEDA7A54}" srcOrd="4" destOrd="0" presId="urn:microsoft.com/office/officeart/2005/8/layout/default"/>
    <dgm:cxn modelId="{67C3FF23-9BAB-43CE-A44E-DA0D58E84ADD}" type="presParOf" srcId="{27963D51-ABE5-44AD-91D3-06CB740A071F}" destId="{7835E237-0F96-49A6-BED0-FCE04BF10864}" srcOrd="5" destOrd="0" presId="urn:microsoft.com/office/officeart/2005/8/layout/default"/>
    <dgm:cxn modelId="{7459FA82-513A-4DFF-B5E2-480260BE3667}" type="presParOf" srcId="{27963D51-ABE5-44AD-91D3-06CB740A071F}" destId="{5203D364-81BB-4901-A8CF-FAAA52839C94}" srcOrd="6" destOrd="0" presId="urn:microsoft.com/office/officeart/2005/8/layout/default"/>
    <dgm:cxn modelId="{6F8DB9DC-13F5-4908-8257-5AF3CA2FCA7F}" type="presParOf" srcId="{27963D51-ABE5-44AD-91D3-06CB740A071F}" destId="{90E28BB9-468F-4195-8397-7338E8CE9BFE}" srcOrd="7" destOrd="0" presId="urn:microsoft.com/office/officeart/2005/8/layout/default"/>
    <dgm:cxn modelId="{139F4393-6886-4624-8490-ED7746A42891}" type="presParOf" srcId="{27963D51-ABE5-44AD-91D3-06CB740A071F}" destId="{E06B5AAB-A4B1-45DA-8058-E8054F05C14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DBF9D3-F09A-4B7C-A882-83BF774E538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78377E-BC54-4D4B-91A3-CF2AC1D79760}">
      <dgm:prSet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/>
            <a:t>Look at handout. Answerable questions only address one idea:</a:t>
          </a:r>
        </a:p>
      </dgm:t>
    </dgm:pt>
    <dgm:pt modelId="{65E96D6F-7F0A-4858-B36B-92AAF7619371}" type="parTrans" cxnId="{A78D43AB-0B88-4BA1-86DA-F12526A9B0C2}">
      <dgm:prSet/>
      <dgm:spPr/>
      <dgm:t>
        <a:bodyPr/>
        <a:lstStyle/>
        <a:p>
          <a:endParaRPr lang="en-US"/>
        </a:p>
      </dgm:t>
    </dgm:pt>
    <dgm:pt modelId="{DD91412D-0ECB-4AB5-942F-5463C358655E}" type="sibTrans" cxnId="{A78D43AB-0B88-4BA1-86DA-F12526A9B0C2}">
      <dgm:prSet/>
      <dgm:spPr/>
      <dgm:t>
        <a:bodyPr/>
        <a:lstStyle/>
        <a:p>
          <a:endParaRPr lang="en-US"/>
        </a:p>
      </dgm:t>
    </dgm:pt>
    <dgm:pt modelId="{3D3D9DDC-9E39-4A61-81D8-51E5FCB292CC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They look at relationships and not causes and effects.</a:t>
          </a:r>
        </a:p>
      </dgm:t>
    </dgm:pt>
    <dgm:pt modelId="{21A558B2-1B70-4B25-8B45-D1ECF9C187BE}" type="parTrans" cxnId="{CFA7DBC0-90C1-4AE0-8326-F40ED9DF332E}">
      <dgm:prSet/>
      <dgm:spPr/>
      <dgm:t>
        <a:bodyPr/>
        <a:lstStyle/>
        <a:p>
          <a:endParaRPr lang="en-US"/>
        </a:p>
      </dgm:t>
    </dgm:pt>
    <dgm:pt modelId="{A8128A7A-41F6-496E-B137-2E35F20A55CD}" type="sibTrans" cxnId="{CFA7DBC0-90C1-4AE0-8326-F40ED9DF332E}">
      <dgm:prSet/>
      <dgm:spPr/>
      <dgm:t>
        <a:bodyPr/>
        <a:lstStyle/>
        <a:p>
          <a:endParaRPr lang="en-US"/>
        </a:p>
      </dgm:t>
    </dgm:pt>
    <dgm:pt modelId="{E735F9C5-1E17-4AED-BC3E-91308CE676BB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They are clear and concise.</a:t>
          </a:r>
        </a:p>
      </dgm:t>
    </dgm:pt>
    <dgm:pt modelId="{245127B7-904A-4D6B-935E-288EF24525B2}" type="parTrans" cxnId="{7BFEA3E3-D674-4668-8461-06EB7DA6CED8}">
      <dgm:prSet/>
      <dgm:spPr/>
      <dgm:t>
        <a:bodyPr/>
        <a:lstStyle/>
        <a:p>
          <a:endParaRPr lang="en-US"/>
        </a:p>
      </dgm:t>
    </dgm:pt>
    <dgm:pt modelId="{B5AC893F-E458-4133-B8B5-639FDEAA88C9}" type="sibTrans" cxnId="{7BFEA3E3-D674-4668-8461-06EB7DA6CED8}">
      <dgm:prSet/>
      <dgm:spPr/>
      <dgm:t>
        <a:bodyPr/>
        <a:lstStyle/>
        <a:p>
          <a:endParaRPr lang="en-US"/>
        </a:p>
      </dgm:t>
    </dgm:pt>
    <dgm:pt modelId="{794C2150-CA61-406E-BA41-F973EC8A340A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They can be easily understood.</a:t>
          </a:r>
        </a:p>
      </dgm:t>
    </dgm:pt>
    <dgm:pt modelId="{EAB9ADBD-88F0-4E7C-B776-DAA17EAE3779}" type="parTrans" cxnId="{40B51498-1441-4C25-8165-0432EE0247F1}">
      <dgm:prSet/>
      <dgm:spPr/>
      <dgm:t>
        <a:bodyPr/>
        <a:lstStyle/>
        <a:p>
          <a:endParaRPr lang="en-US"/>
        </a:p>
      </dgm:t>
    </dgm:pt>
    <dgm:pt modelId="{0F7A4C2A-D069-4DD9-9DCE-078828B35D3C}" type="sibTrans" cxnId="{40B51498-1441-4C25-8165-0432EE0247F1}">
      <dgm:prSet/>
      <dgm:spPr/>
      <dgm:t>
        <a:bodyPr/>
        <a:lstStyle/>
        <a:p>
          <a:endParaRPr lang="en-US"/>
        </a:p>
      </dgm:t>
    </dgm:pt>
    <dgm:pt modelId="{5C4BE344-1FD3-487B-9FF6-F6A9A3803571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They are manageable to answer in a couple of months.</a:t>
          </a:r>
        </a:p>
      </dgm:t>
    </dgm:pt>
    <dgm:pt modelId="{D5731842-9B8D-4CB7-96AA-15DEEDABA0D8}" type="parTrans" cxnId="{2436A8F9-6506-4001-91ED-85041929C746}">
      <dgm:prSet/>
      <dgm:spPr/>
      <dgm:t>
        <a:bodyPr/>
        <a:lstStyle/>
        <a:p>
          <a:endParaRPr lang="en-US"/>
        </a:p>
      </dgm:t>
    </dgm:pt>
    <dgm:pt modelId="{F9576E95-127A-4B25-97A7-65B899C6EC4C}" type="sibTrans" cxnId="{2436A8F9-6506-4001-91ED-85041929C746}">
      <dgm:prSet/>
      <dgm:spPr/>
      <dgm:t>
        <a:bodyPr/>
        <a:lstStyle/>
        <a:p>
          <a:endParaRPr lang="en-US"/>
        </a:p>
      </dgm:t>
    </dgm:pt>
    <dgm:pt modelId="{F9F8738F-30E1-4E75-90B0-D7E51E7B86C2}" type="pres">
      <dgm:prSet presAssocID="{DBDBF9D3-F09A-4B7C-A882-83BF774E5380}" presName="Name0" presStyleCnt="0">
        <dgm:presLayoutVars>
          <dgm:dir/>
          <dgm:animLvl val="lvl"/>
          <dgm:resizeHandles val="exact"/>
        </dgm:presLayoutVars>
      </dgm:prSet>
      <dgm:spPr/>
    </dgm:pt>
    <dgm:pt modelId="{DCBB5CF6-0AF6-4EC8-B713-49E9917D5BB3}" type="pres">
      <dgm:prSet presAssocID="{7A78377E-BC54-4D4B-91A3-CF2AC1D79760}" presName="linNode" presStyleCnt="0"/>
      <dgm:spPr/>
    </dgm:pt>
    <dgm:pt modelId="{C9927081-117B-44BA-89FE-01EA8FABC466}" type="pres">
      <dgm:prSet presAssocID="{7A78377E-BC54-4D4B-91A3-CF2AC1D79760}" presName="parentText" presStyleLbl="node1" presStyleIdx="0" presStyleCnt="1" custScaleX="71674">
        <dgm:presLayoutVars>
          <dgm:chMax val="1"/>
          <dgm:bulletEnabled val="1"/>
        </dgm:presLayoutVars>
      </dgm:prSet>
      <dgm:spPr/>
    </dgm:pt>
    <dgm:pt modelId="{BFA2200E-FEF8-4C4F-9775-6DF4F4BD109E}" type="pres">
      <dgm:prSet presAssocID="{7A78377E-BC54-4D4B-91A3-CF2AC1D79760}" presName="descendantText" presStyleLbl="alignAccFollowNode1" presStyleIdx="0" presStyleCnt="1" custScaleX="112306">
        <dgm:presLayoutVars>
          <dgm:bulletEnabled val="1"/>
        </dgm:presLayoutVars>
      </dgm:prSet>
      <dgm:spPr/>
    </dgm:pt>
  </dgm:ptLst>
  <dgm:cxnLst>
    <dgm:cxn modelId="{334FD30F-1C03-4E70-B2F5-DEFA9B02CFEA}" type="presOf" srcId="{3D3D9DDC-9E39-4A61-81D8-51E5FCB292CC}" destId="{BFA2200E-FEF8-4C4F-9775-6DF4F4BD109E}" srcOrd="0" destOrd="0" presId="urn:microsoft.com/office/officeart/2005/8/layout/vList5"/>
    <dgm:cxn modelId="{AC481396-AABF-431D-8BDE-5EF9A3CAFCC4}" type="presOf" srcId="{7A78377E-BC54-4D4B-91A3-CF2AC1D79760}" destId="{C9927081-117B-44BA-89FE-01EA8FABC466}" srcOrd="0" destOrd="0" presId="urn:microsoft.com/office/officeart/2005/8/layout/vList5"/>
    <dgm:cxn modelId="{40B51498-1441-4C25-8165-0432EE0247F1}" srcId="{7A78377E-BC54-4D4B-91A3-CF2AC1D79760}" destId="{794C2150-CA61-406E-BA41-F973EC8A340A}" srcOrd="2" destOrd="0" parTransId="{EAB9ADBD-88F0-4E7C-B776-DAA17EAE3779}" sibTransId="{0F7A4C2A-D069-4DD9-9DCE-078828B35D3C}"/>
    <dgm:cxn modelId="{6D089E9D-2A01-49C0-9B0C-034427E56062}" type="presOf" srcId="{E735F9C5-1E17-4AED-BC3E-91308CE676BB}" destId="{BFA2200E-FEF8-4C4F-9775-6DF4F4BD109E}" srcOrd="0" destOrd="1" presId="urn:microsoft.com/office/officeart/2005/8/layout/vList5"/>
    <dgm:cxn modelId="{A78D43AB-0B88-4BA1-86DA-F12526A9B0C2}" srcId="{DBDBF9D3-F09A-4B7C-A882-83BF774E5380}" destId="{7A78377E-BC54-4D4B-91A3-CF2AC1D79760}" srcOrd="0" destOrd="0" parTransId="{65E96D6F-7F0A-4858-B36B-92AAF7619371}" sibTransId="{DD91412D-0ECB-4AB5-942F-5463C358655E}"/>
    <dgm:cxn modelId="{CFA7DBC0-90C1-4AE0-8326-F40ED9DF332E}" srcId="{7A78377E-BC54-4D4B-91A3-CF2AC1D79760}" destId="{3D3D9DDC-9E39-4A61-81D8-51E5FCB292CC}" srcOrd="0" destOrd="0" parTransId="{21A558B2-1B70-4B25-8B45-D1ECF9C187BE}" sibTransId="{A8128A7A-41F6-496E-B137-2E35F20A55CD}"/>
    <dgm:cxn modelId="{EA6717C8-9F6B-4D7C-9EA2-A166F121AE87}" type="presOf" srcId="{794C2150-CA61-406E-BA41-F973EC8A340A}" destId="{BFA2200E-FEF8-4C4F-9775-6DF4F4BD109E}" srcOrd="0" destOrd="2" presId="urn:microsoft.com/office/officeart/2005/8/layout/vList5"/>
    <dgm:cxn modelId="{ED1906DE-F244-4074-8FBB-AB3495211ADD}" type="presOf" srcId="{DBDBF9D3-F09A-4B7C-A882-83BF774E5380}" destId="{F9F8738F-30E1-4E75-90B0-D7E51E7B86C2}" srcOrd="0" destOrd="0" presId="urn:microsoft.com/office/officeart/2005/8/layout/vList5"/>
    <dgm:cxn modelId="{7BFEA3E3-D674-4668-8461-06EB7DA6CED8}" srcId="{7A78377E-BC54-4D4B-91A3-CF2AC1D79760}" destId="{E735F9C5-1E17-4AED-BC3E-91308CE676BB}" srcOrd="1" destOrd="0" parTransId="{245127B7-904A-4D6B-935E-288EF24525B2}" sibTransId="{B5AC893F-E458-4133-B8B5-639FDEAA88C9}"/>
    <dgm:cxn modelId="{E0E78BE6-ACC5-4523-887C-EC1F8FB19136}" type="presOf" srcId="{5C4BE344-1FD3-487B-9FF6-F6A9A3803571}" destId="{BFA2200E-FEF8-4C4F-9775-6DF4F4BD109E}" srcOrd="0" destOrd="3" presId="urn:microsoft.com/office/officeart/2005/8/layout/vList5"/>
    <dgm:cxn modelId="{2436A8F9-6506-4001-91ED-85041929C746}" srcId="{7A78377E-BC54-4D4B-91A3-CF2AC1D79760}" destId="{5C4BE344-1FD3-487B-9FF6-F6A9A3803571}" srcOrd="3" destOrd="0" parTransId="{D5731842-9B8D-4CB7-96AA-15DEEDABA0D8}" sibTransId="{F9576E95-127A-4B25-97A7-65B899C6EC4C}"/>
    <dgm:cxn modelId="{B31A499B-7170-4305-9729-2634032EC8B9}" type="presParOf" srcId="{F9F8738F-30E1-4E75-90B0-D7E51E7B86C2}" destId="{DCBB5CF6-0AF6-4EC8-B713-49E9917D5BB3}" srcOrd="0" destOrd="0" presId="urn:microsoft.com/office/officeart/2005/8/layout/vList5"/>
    <dgm:cxn modelId="{CA0262D6-DFC7-4139-8968-2DCBD2149874}" type="presParOf" srcId="{DCBB5CF6-0AF6-4EC8-B713-49E9917D5BB3}" destId="{C9927081-117B-44BA-89FE-01EA8FABC466}" srcOrd="0" destOrd="0" presId="urn:microsoft.com/office/officeart/2005/8/layout/vList5"/>
    <dgm:cxn modelId="{91ED694B-F81D-4995-9171-86CD16C1C0CA}" type="presParOf" srcId="{DCBB5CF6-0AF6-4EC8-B713-49E9917D5BB3}" destId="{BFA2200E-FEF8-4C4F-9775-6DF4F4BD109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0952DC-69B5-42A5-89C4-A404029C65D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30A795-6D45-44E2-ACDA-7C4AF0B0086B}">
      <dgm:prSet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800" dirty="0"/>
            <a:t>Split into your teams.</a:t>
          </a:r>
        </a:p>
      </dgm:t>
    </dgm:pt>
    <dgm:pt modelId="{58AF1F6B-0C6B-4E60-BB00-0379F5D6A166}" type="parTrans" cxnId="{24CA72BF-251B-4D96-8200-BCDEFC11871D}">
      <dgm:prSet/>
      <dgm:spPr/>
      <dgm:t>
        <a:bodyPr/>
        <a:lstStyle/>
        <a:p>
          <a:endParaRPr lang="en-US"/>
        </a:p>
      </dgm:t>
    </dgm:pt>
    <dgm:pt modelId="{6F0000CA-F9E1-4DE4-A9FE-07ACC9CB74C6}" type="sibTrans" cxnId="{24CA72BF-251B-4D96-8200-BCDEFC11871D}">
      <dgm:prSet/>
      <dgm:spPr/>
      <dgm:t>
        <a:bodyPr/>
        <a:lstStyle/>
        <a:p>
          <a:endParaRPr lang="en-US"/>
        </a:p>
      </dgm:t>
    </dgm:pt>
    <dgm:pt modelId="{225592B1-A5A7-46B8-BB61-15C0BBAE59B1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 tIns="329184"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Every member of the time must submit at least one unique research topic to the group </a:t>
          </a:r>
        </a:p>
      </dgm:t>
    </dgm:pt>
    <dgm:pt modelId="{34FBE91C-356C-4D1C-A794-D221F81D65D2}" type="parTrans" cxnId="{FE79A4B7-DB71-42E0-8360-21EC48194AED}">
      <dgm:prSet/>
      <dgm:spPr/>
      <dgm:t>
        <a:bodyPr/>
        <a:lstStyle/>
        <a:p>
          <a:endParaRPr lang="en-US"/>
        </a:p>
      </dgm:t>
    </dgm:pt>
    <dgm:pt modelId="{ED480148-0836-4969-9F51-9FB467A2974F}" type="sibTrans" cxnId="{FE79A4B7-DB71-42E0-8360-21EC48194AED}">
      <dgm:prSet/>
      <dgm:spPr/>
      <dgm:t>
        <a:bodyPr/>
        <a:lstStyle/>
        <a:p>
          <a:endParaRPr lang="en-US"/>
        </a:p>
      </dgm:t>
    </dgm:pt>
    <dgm:pt modelId="{6F843BFB-711B-4F23-B472-515587552044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 tIns="329184"/>
        <a:lstStyle/>
        <a:p>
          <a:r>
            <a:rPr lang="en-US">
              <a:solidFill>
                <a:schemeClr val="tx2">
                  <a:lumMod val="75000"/>
                </a:schemeClr>
              </a:solidFill>
            </a:rPr>
            <a:t>Come up with as many ideas as possible!</a:t>
          </a:r>
        </a:p>
      </dgm:t>
    </dgm:pt>
    <dgm:pt modelId="{89E92C3C-F968-4FB3-850C-00330055820D}" type="parTrans" cxnId="{50091E34-A849-46D8-BBBC-44864147EAD9}">
      <dgm:prSet/>
      <dgm:spPr/>
      <dgm:t>
        <a:bodyPr/>
        <a:lstStyle/>
        <a:p>
          <a:endParaRPr lang="en-US"/>
        </a:p>
      </dgm:t>
    </dgm:pt>
    <dgm:pt modelId="{821E5ACE-74D3-4F05-8EBC-D641FD1ED15A}" type="sibTrans" cxnId="{50091E34-A849-46D8-BBBC-44864147EAD9}">
      <dgm:prSet/>
      <dgm:spPr/>
      <dgm:t>
        <a:bodyPr/>
        <a:lstStyle/>
        <a:p>
          <a:endParaRPr lang="en-US"/>
        </a:p>
      </dgm:t>
    </dgm:pt>
    <dgm:pt modelId="{4AD2FF44-3749-4FC6-927C-6FF538507CA4}">
      <dgm:prSet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800" dirty="0"/>
            <a:t>Narrow your focus.</a:t>
          </a:r>
        </a:p>
      </dgm:t>
    </dgm:pt>
    <dgm:pt modelId="{8C720F4B-A1B4-466A-B7D2-5FA774A5C752}" type="parTrans" cxnId="{82E1E9D6-F2F7-44AB-BC4C-CFB93B3D3F05}">
      <dgm:prSet/>
      <dgm:spPr/>
      <dgm:t>
        <a:bodyPr/>
        <a:lstStyle/>
        <a:p>
          <a:endParaRPr lang="en-US"/>
        </a:p>
      </dgm:t>
    </dgm:pt>
    <dgm:pt modelId="{35C9EF28-4A52-47C1-9F5C-4DC86D9B67EF}" type="sibTrans" cxnId="{82E1E9D6-F2F7-44AB-BC4C-CFB93B3D3F05}">
      <dgm:prSet/>
      <dgm:spPr/>
      <dgm:t>
        <a:bodyPr/>
        <a:lstStyle/>
        <a:p>
          <a:endParaRPr lang="en-US"/>
        </a:p>
      </dgm:t>
    </dgm:pt>
    <dgm:pt modelId="{7C235C4A-AF60-419B-AFC2-87B42378126D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Every member of the group is allowed to VETO one of the topics if they feel they cannot work on that research question</a:t>
          </a:r>
        </a:p>
      </dgm:t>
    </dgm:pt>
    <dgm:pt modelId="{C008E2A1-610B-4942-8441-5A04C6F5F248}" type="parTrans" cxnId="{EEC4AA35-0A01-4F3D-A533-797F7AEF2CD4}">
      <dgm:prSet/>
      <dgm:spPr/>
      <dgm:t>
        <a:bodyPr/>
        <a:lstStyle/>
        <a:p>
          <a:endParaRPr lang="en-US"/>
        </a:p>
      </dgm:t>
    </dgm:pt>
    <dgm:pt modelId="{4F208CA7-F313-4FB2-8135-7C4CD4AACEFC}" type="sibTrans" cxnId="{EEC4AA35-0A01-4F3D-A533-797F7AEF2CD4}">
      <dgm:prSet/>
      <dgm:spPr/>
      <dgm:t>
        <a:bodyPr/>
        <a:lstStyle/>
        <a:p>
          <a:endParaRPr lang="en-US"/>
        </a:p>
      </dgm:t>
    </dgm:pt>
    <dgm:pt modelId="{9B46D6BC-B74E-4820-994B-772E3A7EA558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Use the consensus model to decide on the top TWO topics for the entire group</a:t>
          </a:r>
        </a:p>
      </dgm:t>
    </dgm:pt>
    <dgm:pt modelId="{FA203CBA-9A68-47A0-8903-89F60B264194}" type="parTrans" cxnId="{BC970930-CF3B-471D-8B77-9031BEAACE0D}">
      <dgm:prSet/>
      <dgm:spPr/>
      <dgm:t>
        <a:bodyPr/>
        <a:lstStyle/>
        <a:p>
          <a:endParaRPr lang="en-US"/>
        </a:p>
      </dgm:t>
    </dgm:pt>
    <dgm:pt modelId="{CBA38670-C197-4228-873E-64004E69C122}" type="sibTrans" cxnId="{BC970930-CF3B-471D-8B77-9031BEAACE0D}">
      <dgm:prSet/>
      <dgm:spPr/>
      <dgm:t>
        <a:bodyPr/>
        <a:lstStyle/>
        <a:p>
          <a:endParaRPr lang="en-US"/>
        </a:p>
      </dgm:t>
    </dgm:pt>
    <dgm:pt modelId="{AE9F7198-E006-4A98-9249-3586DAC64F39}" type="pres">
      <dgm:prSet presAssocID="{5C0952DC-69B5-42A5-89C4-A404029C65D4}" presName="linear" presStyleCnt="0">
        <dgm:presLayoutVars>
          <dgm:dir/>
          <dgm:animLvl val="lvl"/>
          <dgm:resizeHandles val="exact"/>
        </dgm:presLayoutVars>
      </dgm:prSet>
      <dgm:spPr/>
    </dgm:pt>
    <dgm:pt modelId="{EA2383D1-7511-4656-ABB8-2570F863615C}" type="pres">
      <dgm:prSet presAssocID="{4930A795-6D45-44E2-ACDA-7C4AF0B0086B}" presName="parentLin" presStyleCnt="0"/>
      <dgm:spPr/>
    </dgm:pt>
    <dgm:pt modelId="{AE71EC8A-B2EB-400E-B703-A357BCA74AF6}" type="pres">
      <dgm:prSet presAssocID="{4930A795-6D45-44E2-ACDA-7C4AF0B0086B}" presName="parentLeftMargin" presStyleLbl="node1" presStyleIdx="0" presStyleCnt="2"/>
      <dgm:spPr/>
    </dgm:pt>
    <dgm:pt modelId="{22C587C9-10BF-4B26-B590-F065887B76C1}" type="pres">
      <dgm:prSet presAssocID="{4930A795-6D45-44E2-ACDA-7C4AF0B0086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6E52876-8021-42DF-AEDB-5981012C6AE5}" type="pres">
      <dgm:prSet presAssocID="{4930A795-6D45-44E2-ACDA-7C4AF0B0086B}" presName="negativeSpace" presStyleCnt="0"/>
      <dgm:spPr/>
    </dgm:pt>
    <dgm:pt modelId="{67D38A61-A49C-43E2-9AA7-007F9C5C71F5}" type="pres">
      <dgm:prSet presAssocID="{4930A795-6D45-44E2-ACDA-7C4AF0B0086B}" presName="childText" presStyleLbl="conFgAcc1" presStyleIdx="0" presStyleCnt="2">
        <dgm:presLayoutVars>
          <dgm:bulletEnabled val="1"/>
        </dgm:presLayoutVars>
      </dgm:prSet>
      <dgm:spPr>
        <a:prstGeom prst="roundRect">
          <a:avLst/>
        </a:prstGeom>
      </dgm:spPr>
    </dgm:pt>
    <dgm:pt modelId="{472A4881-E948-4524-B87C-5479C4A7D6AC}" type="pres">
      <dgm:prSet presAssocID="{6F0000CA-F9E1-4DE4-A9FE-07ACC9CB74C6}" presName="spaceBetweenRectangles" presStyleCnt="0"/>
      <dgm:spPr/>
    </dgm:pt>
    <dgm:pt modelId="{313A0EEA-CCBA-4CE2-83A1-C8D07D0A0FA2}" type="pres">
      <dgm:prSet presAssocID="{4AD2FF44-3749-4FC6-927C-6FF538507CA4}" presName="parentLin" presStyleCnt="0"/>
      <dgm:spPr/>
    </dgm:pt>
    <dgm:pt modelId="{F79EC9DF-C367-4A78-8455-5CB9BF01D637}" type="pres">
      <dgm:prSet presAssocID="{4AD2FF44-3749-4FC6-927C-6FF538507CA4}" presName="parentLeftMargin" presStyleLbl="node1" presStyleIdx="0" presStyleCnt="2"/>
      <dgm:spPr/>
    </dgm:pt>
    <dgm:pt modelId="{27EF5533-9F95-4282-B27C-63B7668120F7}" type="pres">
      <dgm:prSet presAssocID="{4AD2FF44-3749-4FC6-927C-6FF538507CA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7C5DF08-AA54-44B0-83F5-20147437FB95}" type="pres">
      <dgm:prSet presAssocID="{4AD2FF44-3749-4FC6-927C-6FF538507CA4}" presName="negativeSpace" presStyleCnt="0"/>
      <dgm:spPr/>
    </dgm:pt>
    <dgm:pt modelId="{4DCF8E05-EA39-496A-B92B-4AD84B649EEE}" type="pres">
      <dgm:prSet presAssocID="{4AD2FF44-3749-4FC6-927C-6FF538507CA4}" presName="childText" presStyleLbl="conFgAcc1" presStyleIdx="1" presStyleCnt="2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9787A802-7474-443D-AFCD-234AD60D0B92}" type="presOf" srcId="{7C235C4A-AF60-419B-AFC2-87B42378126D}" destId="{4DCF8E05-EA39-496A-B92B-4AD84B649EEE}" srcOrd="0" destOrd="0" presId="urn:microsoft.com/office/officeart/2005/8/layout/list1"/>
    <dgm:cxn modelId="{65AB8D05-9E99-43CA-9854-D6DAB176AFE6}" type="presOf" srcId="{6F843BFB-711B-4F23-B472-515587552044}" destId="{67D38A61-A49C-43E2-9AA7-007F9C5C71F5}" srcOrd="0" destOrd="1" presId="urn:microsoft.com/office/officeart/2005/8/layout/list1"/>
    <dgm:cxn modelId="{781A2F0D-EE89-481E-A62B-C2E404BA156B}" type="presOf" srcId="{4930A795-6D45-44E2-ACDA-7C4AF0B0086B}" destId="{AE71EC8A-B2EB-400E-B703-A357BCA74AF6}" srcOrd="0" destOrd="0" presId="urn:microsoft.com/office/officeart/2005/8/layout/list1"/>
    <dgm:cxn modelId="{BC970930-CF3B-471D-8B77-9031BEAACE0D}" srcId="{4AD2FF44-3749-4FC6-927C-6FF538507CA4}" destId="{9B46D6BC-B74E-4820-994B-772E3A7EA558}" srcOrd="1" destOrd="0" parTransId="{FA203CBA-9A68-47A0-8903-89F60B264194}" sibTransId="{CBA38670-C197-4228-873E-64004E69C122}"/>
    <dgm:cxn modelId="{50091E34-A849-46D8-BBBC-44864147EAD9}" srcId="{4930A795-6D45-44E2-ACDA-7C4AF0B0086B}" destId="{6F843BFB-711B-4F23-B472-515587552044}" srcOrd="1" destOrd="0" parTransId="{89E92C3C-F968-4FB3-850C-00330055820D}" sibTransId="{821E5ACE-74D3-4F05-8EBC-D641FD1ED15A}"/>
    <dgm:cxn modelId="{EEC4AA35-0A01-4F3D-A533-797F7AEF2CD4}" srcId="{4AD2FF44-3749-4FC6-927C-6FF538507CA4}" destId="{7C235C4A-AF60-419B-AFC2-87B42378126D}" srcOrd="0" destOrd="0" parTransId="{C008E2A1-610B-4942-8441-5A04C6F5F248}" sibTransId="{4F208CA7-F313-4FB2-8135-7C4CD4AACEFC}"/>
    <dgm:cxn modelId="{3F436745-E86F-4AEB-AE9F-57F449248A58}" type="presOf" srcId="{9B46D6BC-B74E-4820-994B-772E3A7EA558}" destId="{4DCF8E05-EA39-496A-B92B-4AD84B649EEE}" srcOrd="0" destOrd="1" presId="urn:microsoft.com/office/officeart/2005/8/layout/list1"/>
    <dgm:cxn modelId="{D6D03568-4843-4369-AB6A-1509C6BB967C}" type="presOf" srcId="{4AD2FF44-3749-4FC6-927C-6FF538507CA4}" destId="{F79EC9DF-C367-4A78-8455-5CB9BF01D637}" srcOrd="0" destOrd="0" presId="urn:microsoft.com/office/officeart/2005/8/layout/list1"/>
    <dgm:cxn modelId="{A9A52A6C-0DE4-4DC4-B264-14C4A4714048}" type="presOf" srcId="{5C0952DC-69B5-42A5-89C4-A404029C65D4}" destId="{AE9F7198-E006-4A98-9249-3586DAC64F39}" srcOrd="0" destOrd="0" presId="urn:microsoft.com/office/officeart/2005/8/layout/list1"/>
    <dgm:cxn modelId="{8D410778-8CC4-465A-B2FE-D54D59DF8673}" type="presOf" srcId="{4AD2FF44-3749-4FC6-927C-6FF538507CA4}" destId="{27EF5533-9F95-4282-B27C-63B7668120F7}" srcOrd="1" destOrd="0" presId="urn:microsoft.com/office/officeart/2005/8/layout/list1"/>
    <dgm:cxn modelId="{295DE78D-89C6-4A64-AA82-5E0DB78BAC3B}" type="presOf" srcId="{4930A795-6D45-44E2-ACDA-7C4AF0B0086B}" destId="{22C587C9-10BF-4B26-B590-F065887B76C1}" srcOrd="1" destOrd="0" presId="urn:microsoft.com/office/officeart/2005/8/layout/list1"/>
    <dgm:cxn modelId="{FE79A4B7-DB71-42E0-8360-21EC48194AED}" srcId="{4930A795-6D45-44E2-ACDA-7C4AF0B0086B}" destId="{225592B1-A5A7-46B8-BB61-15C0BBAE59B1}" srcOrd="0" destOrd="0" parTransId="{34FBE91C-356C-4D1C-A794-D221F81D65D2}" sibTransId="{ED480148-0836-4969-9F51-9FB467A2974F}"/>
    <dgm:cxn modelId="{24CA72BF-251B-4D96-8200-BCDEFC11871D}" srcId="{5C0952DC-69B5-42A5-89C4-A404029C65D4}" destId="{4930A795-6D45-44E2-ACDA-7C4AF0B0086B}" srcOrd="0" destOrd="0" parTransId="{58AF1F6B-0C6B-4E60-BB00-0379F5D6A166}" sibTransId="{6F0000CA-F9E1-4DE4-A9FE-07ACC9CB74C6}"/>
    <dgm:cxn modelId="{82E1E9D6-F2F7-44AB-BC4C-CFB93B3D3F05}" srcId="{5C0952DC-69B5-42A5-89C4-A404029C65D4}" destId="{4AD2FF44-3749-4FC6-927C-6FF538507CA4}" srcOrd="1" destOrd="0" parTransId="{8C720F4B-A1B4-466A-B7D2-5FA774A5C752}" sibTransId="{35C9EF28-4A52-47C1-9F5C-4DC86D9B67EF}"/>
    <dgm:cxn modelId="{845225DC-900D-4123-B68E-1B18392EF856}" type="presOf" srcId="{225592B1-A5A7-46B8-BB61-15C0BBAE59B1}" destId="{67D38A61-A49C-43E2-9AA7-007F9C5C71F5}" srcOrd="0" destOrd="0" presId="urn:microsoft.com/office/officeart/2005/8/layout/list1"/>
    <dgm:cxn modelId="{899538D3-3D9B-4320-9838-0CA5EE27C528}" type="presParOf" srcId="{AE9F7198-E006-4A98-9249-3586DAC64F39}" destId="{EA2383D1-7511-4656-ABB8-2570F863615C}" srcOrd="0" destOrd="0" presId="urn:microsoft.com/office/officeart/2005/8/layout/list1"/>
    <dgm:cxn modelId="{7A1B2BED-1494-4683-A722-7A293E8E760E}" type="presParOf" srcId="{EA2383D1-7511-4656-ABB8-2570F863615C}" destId="{AE71EC8A-B2EB-400E-B703-A357BCA74AF6}" srcOrd="0" destOrd="0" presId="urn:microsoft.com/office/officeart/2005/8/layout/list1"/>
    <dgm:cxn modelId="{A4EFD458-CD47-4B15-84D5-29D492A00932}" type="presParOf" srcId="{EA2383D1-7511-4656-ABB8-2570F863615C}" destId="{22C587C9-10BF-4B26-B590-F065887B76C1}" srcOrd="1" destOrd="0" presId="urn:microsoft.com/office/officeart/2005/8/layout/list1"/>
    <dgm:cxn modelId="{5DD71554-532B-41EB-AC61-DDC8DDF28F06}" type="presParOf" srcId="{AE9F7198-E006-4A98-9249-3586DAC64F39}" destId="{76E52876-8021-42DF-AEDB-5981012C6AE5}" srcOrd="1" destOrd="0" presId="urn:microsoft.com/office/officeart/2005/8/layout/list1"/>
    <dgm:cxn modelId="{ED36B569-E642-4108-86F0-D7766B262618}" type="presParOf" srcId="{AE9F7198-E006-4A98-9249-3586DAC64F39}" destId="{67D38A61-A49C-43E2-9AA7-007F9C5C71F5}" srcOrd="2" destOrd="0" presId="urn:microsoft.com/office/officeart/2005/8/layout/list1"/>
    <dgm:cxn modelId="{A744AC95-AA0B-46EA-BCA1-1139454B62C0}" type="presParOf" srcId="{AE9F7198-E006-4A98-9249-3586DAC64F39}" destId="{472A4881-E948-4524-B87C-5479C4A7D6AC}" srcOrd="3" destOrd="0" presId="urn:microsoft.com/office/officeart/2005/8/layout/list1"/>
    <dgm:cxn modelId="{3CF2DE00-F1A2-438A-8FC1-94AD75ADC013}" type="presParOf" srcId="{AE9F7198-E006-4A98-9249-3586DAC64F39}" destId="{313A0EEA-CCBA-4CE2-83A1-C8D07D0A0FA2}" srcOrd="4" destOrd="0" presId="urn:microsoft.com/office/officeart/2005/8/layout/list1"/>
    <dgm:cxn modelId="{7B5BC32B-BBAA-4760-9D1C-5E70394BB8E2}" type="presParOf" srcId="{313A0EEA-CCBA-4CE2-83A1-C8D07D0A0FA2}" destId="{F79EC9DF-C367-4A78-8455-5CB9BF01D637}" srcOrd="0" destOrd="0" presId="urn:microsoft.com/office/officeart/2005/8/layout/list1"/>
    <dgm:cxn modelId="{8709B2A3-1EC6-4A19-8034-DD610E59998C}" type="presParOf" srcId="{313A0EEA-CCBA-4CE2-83A1-C8D07D0A0FA2}" destId="{27EF5533-9F95-4282-B27C-63B7668120F7}" srcOrd="1" destOrd="0" presId="urn:microsoft.com/office/officeart/2005/8/layout/list1"/>
    <dgm:cxn modelId="{2D1EA3C1-6F76-4177-9A73-7A0426BD172D}" type="presParOf" srcId="{AE9F7198-E006-4A98-9249-3586DAC64F39}" destId="{37C5DF08-AA54-44B0-83F5-20147437FB95}" srcOrd="5" destOrd="0" presId="urn:microsoft.com/office/officeart/2005/8/layout/list1"/>
    <dgm:cxn modelId="{A791223F-CB34-40C1-BECB-189659DBC6FF}" type="presParOf" srcId="{AE9F7198-E006-4A98-9249-3586DAC64F39}" destId="{4DCF8E05-EA39-496A-B92B-4AD84B649EE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E85D39-2906-4B64-94F8-A215867971F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847DD40-9755-4E49-9D3A-3657530DA1B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Fill out the “Identification of the Issue” document for the topics</a:t>
          </a:r>
        </a:p>
      </dgm:t>
    </dgm:pt>
    <dgm:pt modelId="{28A87798-87E8-443E-B31C-991AAA1856EB}" type="parTrans" cxnId="{B16B8BFA-2022-413D-8A7B-D89EC0EA7295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DB93C85C-1E9C-43FC-9B0C-A7BEBB4132B4}" type="sibTrans" cxnId="{B16B8BFA-2022-413D-8A7B-D89EC0EA7295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959F958B-9A96-4F22-B218-6BF86FD9FB5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Share your topics with the rest of the class</a:t>
          </a:r>
        </a:p>
      </dgm:t>
    </dgm:pt>
    <dgm:pt modelId="{80F6334D-8D19-41B2-98A9-2F88998E6988}" type="parTrans" cxnId="{D836B465-A077-447E-954F-E2A65D00E1C7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87F6EC70-F43C-449D-BECE-4373D6ED14CC}" type="sibTrans" cxnId="{D836B465-A077-447E-954F-E2A65D00E1C7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495738AB-1296-4988-855F-F66440F9E6C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Gain feedback from your peers and modify your topics accordingly</a:t>
          </a:r>
        </a:p>
      </dgm:t>
    </dgm:pt>
    <dgm:pt modelId="{D3B362CE-2852-4F1B-8BED-7898B1147AB2}" type="parTrans" cxnId="{E9B34C85-4452-4CA2-B341-F00AE5142B82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AC5AB6E4-24A4-4429-AD25-1185CCE6088C}" type="sibTrans" cxnId="{E9B34C85-4452-4CA2-B341-F00AE5142B82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4714A6F4-60DB-4A2A-ADDF-8F3EF8BC90C3}" type="pres">
      <dgm:prSet presAssocID="{1BE85D39-2906-4B64-94F8-A215867971FE}" presName="root" presStyleCnt="0">
        <dgm:presLayoutVars>
          <dgm:dir/>
          <dgm:resizeHandles val="exact"/>
        </dgm:presLayoutVars>
      </dgm:prSet>
      <dgm:spPr/>
    </dgm:pt>
    <dgm:pt modelId="{DCE40919-75DD-453E-A330-4974C6852DA8}" type="pres">
      <dgm:prSet presAssocID="{8847DD40-9755-4E49-9D3A-3657530DA1B4}" presName="compNode" presStyleCnt="0"/>
      <dgm:spPr/>
    </dgm:pt>
    <dgm:pt modelId="{50C52383-8DD3-4D23-BAD2-7870ADA7287F}" type="pres">
      <dgm:prSet presAssocID="{8847DD40-9755-4E49-9D3A-3657530DA1B4}" presName="bgRect" presStyleLbl="bgShp" presStyleIdx="0" presStyleCnt="3"/>
      <dgm:spPr/>
    </dgm:pt>
    <dgm:pt modelId="{5BA7EEE5-B3AA-43F3-A4D4-2BC55A85C21F}" type="pres">
      <dgm:prSet presAssocID="{8847DD40-9755-4E49-9D3A-3657530DA1B4}" presName="iconRect" presStyleLbl="node1" presStyleIdx="0" presStyleCnt="3" custAng="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 with solid fill"/>
        </a:ext>
      </dgm:extLst>
    </dgm:pt>
    <dgm:pt modelId="{0998631F-3E1A-4A53-847C-832682363795}" type="pres">
      <dgm:prSet presAssocID="{8847DD40-9755-4E49-9D3A-3657530DA1B4}" presName="spaceRect" presStyleCnt="0"/>
      <dgm:spPr/>
    </dgm:pt>
    <dgm:pt modelId="{23A1CC45-1CF7-4BC8-9F76-F3187F8D94F9}" type="pres">
      <dgm:prSet presAssocID="{8847DD40-9755-4E49-9D3A-3657530DA1B4}" presName="parTx" presStyleLbl="revTx" presStyleIdx="0" presStyleCnt="3">
        <dgm:presLayoutVars>
          <dgm:chMax val="0"/>
          <dgm:chPref val="0"/>
        </dgm:presLayoutVars>
      </dgm:prSet>
      <dgm:spPr/>
    </dgm:pt>
    <dgm:pt modelId="{EBD0C3C2-568F-4D8B-AA19-B5EFA0104D0C}" type="pres">
      <dgm:prSet presAssocID="{DB93C85C-1E9C-43FC-9B0C-A7BEBB4132B4}" presName="sibTrans" presStyleCnt="0"/>
      <dgm:spPr/>
    </dgm:pt>
    <dgm:pt modelId="{AE8AD5B8-417D-484C-B5DF-7EF6FDEAF909}" type="pres">
      <dgm:prSet presAssocID="{959F958B-9A96-4F22-B218-6BF86FD9FB5B}" presName="compNode" presStyleCnt="0"/>
      <dgm:spPr/>
    </dgm:pt>
    <dgm:pt modelId="{E9F86542-B3E6-41D7-9D51-BB1546108100}" type="pres">
      <dgm:prSet presAssocID="{959F958B-9A96-4F22-B218-6BF86FD9FB5B}" presName="bgRect" presStyleLbl="bgShp" presStyleIdx="1" presStyleCnt="3"/>
      <dgm:spPr/>
    </dgm:pt>
    <dgm:pt modelId="{6CF20C45-089F-4E85-AC3C-BD76CCDC8837}" type="pres">
      <dgm:prSet presAssocID="{959F958B-9A96-4F22-B218-6BF86FD9FB5B}" presName="iconRect" presStyleLbl="node1" presStyleIdx="1" presStyleCnt="3" custAng="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 with solid fill"/>
        </a:ext>
      </dgm:extLst>
    </dgm:pt>
    <dgm:pt modelId="{9E7A238D-4063-4611-9EB3-335CC3AAD5A1}" type="pres">
      <dgm:prSet presAssocID="{959F958B-9A96-4F22-B218-6BF86FD9FB5B}" presName="spaceRect" presStyleCnt="0"/>
      <dgm:spPr/>
    </dgm:pt>
    <dgm:pt modelId="{58FD70AF-D802-492A-ADCC-81EDB843EC83}" type="pres">
      <dgm:prSet presAssocID="{959F958B-9A96-4F22-B218-6BF86FD9FB5B}" presName="parTx" presStyleLbl="revTx" presStyleIdx="1" presStyleCnt="3">
        <dgm:presLayoutVars>
          <dgm:chMax val="0"/>
          <dgm:chPref val="0"/>
        </dgm:presLayoutVars>
      </dgm:prSet>
      <dgm:spPr/>
    </dgm:pt>
    <dgm:pt modelId="{C599541A-CCDA-4C12-8525-8DBC062C2F6F}" type="pres">
      <dgm:prSet presAssocID="{87F6EC70-F43C-449D-BECE-4373D6ED14CC}" presName="sibTrans" presStyleCnt="0"/>
      <dgm:spPr/>
    </dgm:pt>
    <dgm:pt modelId="{CD96542D-CE7D-45C7-B3AC-0A00ECF8EBB3}" type="pres">
      <dgm:prSet presAssocID="{495738AB-1296-4988-855F-F66440F9E6C2}" presName="compNode" presStyleCnt="0"/>
      <dgm:spPr/>
    </dgm:pt>
    <dgm:pt modelId="{919DE7A7-4F20-4BF6-9A36-61F248FD9924}" type="pres">
      <dgm:prSet presAssocID="{495738AB-1296-4988-855F-F66440F9E6C2}" presName="bgRect" presStyleLbl="bgShp" presStyleIdx="2" presStyleCnt="3"/>
      <dgm:spPr/>
    </dgm:pt>
    <dgm:pt modelId="{EC2B8CD8-3229-4AC8-A98D-041CA1EF6F40}" type="pres">
      <dgm:prSet presAssocID="{495738AB-1296-4988-855F-F66440F9E6C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 with solid fill"/>
        </a:ext>
      </dgm:extLst>
    </dgm:pt>
    <dgm:pt modelId="{9E0A4BB4-F090-4742-BF8E-11CEEEF6554B}" type="pres">
      <dgm:prSet presAssocID="{495738AB-1296-4988-855F-F66440F9E6C2}" presName="spaceRect" presStyleCnt="0"/>
      <dgm:spPr/>
    </dgm:pt>
    <dgm:pt modelId="{E29EE817-A434-42EE-BB05-08F33017698F}" type="pres">
      <dgm:prSet presAssocID="{495738AB-1296-4988-855F-F66440F9E6C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736E401-AEA5-4629-8EC8-FCC08D796AB1}" type="presOf" srcId="{959F958B-9A96-4F22-B218-6BF86FD9FB5B}" destId="{58FD70AF-D802-492A-ADCC-81EDB843EC83}" srcOrd="0" destOrd="0" presId="urn:microsoft.com/office/officeart/2018/2/layout/IconVerticalSolidList"/>
    <dgm:cxn modelId="{F0112F0E-104D-45F1-9CF0-7D4B8D942767}" type="presOf" srcId="{1BE85D39-2906-4B64-94F8-A215867971FE}" destId="{4714A6F4-60DB-4A2A-ADDF-8F3EF8BC90C3}" srcOrd="0" destOrd="0" presId="urn:microsoft.com/office/officeart/2018/2/layout/IconVerticalSolidList"/>
    <dgm:cxn modelId="{D836B465-A077-447E-954F-E2A65D00E1C7}" srcId="{1BE85D39-2906-4B64-94F8-A215867971FE}" destId="{959F958B-9A96-4F22-B218-6BF86FD9FB5B}" srcOrd="1" destOrd="0" parTransId="{80F6334D-8D19-41B2-98A9-2F88998E6988}" sibTransId="{87F6EC70-F43C-449D-BECE-4373D6ED14CC}"/>
    <dgm:cxn modelId="{E9B34C85-4452-4CA2-B341-F00AE5142B82}" srcId="{1BE85D39-2906-4B64-94F8-A215867971FE}" destId="{495738AB-1296-4988-855F-F66440F9E6C2}" srcOrd="2" destOrd="0" parTransId="{D3B362CE-2852-4F1B-8BED-7898B1147AB2}" sibTransId="{AC5AB6E4-24A4-4429-AD25-1185CCE6088C}"/>
    <dgm:cxn modelId="{2B96EBB9-7A1D-4CCB-8426-80C41DD781B2}" type="presOf" srcId="{495738AB-1296-4988-855F-F66440F9E6C2}" destId="{E29EE817-A434-42EE-BB05-08F33017698F}" srcOrd="0" destOrd="0" presId="urn:microsoft.com/office/officeart/2018/2/layout/IconVerticalSolidList"/>
    <dgm:cxn modelId="{D2CC15F5-4115-41F6-BDA5-36F73F734523}" type="presOf" srcId="{8847DD40-9755-4E49-9D3A-3657530DA1B4}" destId="{23A1CC45-1CF7-4BC8-9F76-F3187F8D94F9}" srcOrd="0" destOrd="0" presId="urn:microsoft.com/office/officeart/2018/2/layout/IconVerticalSolidList"/>
    <dgm:cxn modelId="{B16B8BFA-2022-413D-8A7B-D89EC0EA7295}" srcId="{1BE85D39-2906-4B64-94F8-A215867971FE}" destId="{8847DD40-9755-4E49-9D3A-3657530DA1B4}" srcOrd="0" destOrd="0" parTransId="{28A87798-87E8-443E-B31C-991AAA1856EB}" sibTransId="{DB93C85C-1E9C-43FC-9B0C-A7BEBB4132B4}"/>
    <dgm:cxn modelId="{70B49DF0-216E-48FD-9491-B008342EBA03}" type="presParOf" srcId="{4714A6F4-60DB-4A2A-ADDF-8F3EF8BC90C3}" destId="{DCE40919-75DD-453E-A330-4974C6852DA8}" srcOrd="0" destOrd="0" presId="urn:microsoft.com/office/officeart/2018/2/layout/IconVerticalSolidList"/>
    <dgm:cxn modelId="{26A93C35-27A6-4260-ADFC-1DC81E4F182E}" type="presParOf" srcId="{DCE40919-75DD-453E-A330-4974C6852DA8}" destId="{50C52383-8DD3-4D23-BAD2-7870ADA7287F}" srcOrd="0" destOrd="0" presId="urn:microsoft.com/office/officeart/2018/2/layout/IconVerticalSolidList"/>
    <dgm:cxn modelId="{84CEC758-81DF-4F19-8C63-6DF1EAA84927}" type="presParOf" srcId="{DCE40919-75DD-453E-A330-4974C6852DA8}" destId="{5BA7EEE5-B3AA-43F3-A4D4-2BC55A85C21F}" srcOrd="1" destOrd="0" presId="urn:microsoft.com/office/officeart/2018/2/layout/IconVerticalSolidList"/>
    <dgm:cxn modelId="{66FB9993-9790-4433-B558-82257CFAD3AA}" type="presParOf" srcId="{DCE40919-75DD-453E-A330-4974C6852DA8}" destId="{0998631F-3E1A-4A53-847C-832682363795}" srcOrd="2" destOrd="0" presId="urn:microsoft.com/office/officeart/2018/2/layout/IconVerticalSolidList"/>
    <dgm:cxn modelId="{F714EC5D-C835-44A4-A254-6244F457C323}" type="presParOf" srcId="{DCE40919-75DD-453E-A330-4974C6852DA8}" destId="{23A1CC45-1CF7-4BC8-9F76-F3187F8D94F9}" srcOrd="3" destOrd="0" presId="urn:microsoft.com/office/officeart/2018/2/layout/IconVerticalSolidList"/>
    <dgm:cxn modelId="{EF66A33E-3EC6-4A4B-B974-D774AC858DF4}" type="presParOf" srcId="{4714A6F4-60DB-4A2A-ADDF-8F3EF8BC90C3}" destId="{EBD0C3C2-568F-4D8B-AA19-B5EFA0104D0C}" srcOrd="1" destOrd="0" presId="urn:microsoft.com/office/officeart/2018/2/layout/IconVerticalSolidList"/>
    <dgm:cxn modelId="{EB5BAEA9-3336-4D70-8664-C91DA319BD27}" type="presParOf" srcId="{4714A6F4-60DB-4A2A-ADDF-8F3EF8BC90C3}" destId="{AE8AD5B8-417D-484C-B5DF-7EF6FDEAF909}" srcOrd="2" destOrd="0" presId="urn:microsoft.com/office/officeart/2018/2/layout/IconVerticalSolidList"/>
    <dgm:cxn modelId="{37EDFAE3-00FF-4C4D-81D7-2B28A970839D}" type="presParOf" srcId="{AE8AD5B8-417D-484C-B5DF-7EF6FDEAF909}" destId="{E9F86542-B3E6-41D7-9D51-BB1546108100}" srcOrd="0" destOrd="0" presId="urn:microsoft.com/office/officeart/2018/2/layout/IconVerticalSolidList"/>
    <dgm:cxn modelId="{D7A22667-3E3D-4194-B101-693EDEAD8C3D}" type="presParOf" srcId="{AE8AD5B8-417D-484C-B5DF-7EF6FDEAF909}" destId="{6CF20C45-089F-4E85-AC3C-BD76CCDC8837}" srcOrd="1" destOrd="0" presId="urn:microsoft.com/office/officeart/2018/2/layout/IconVerticalSolidList"/>
    <dgm:cxn modelId="{2DC9575A-D25B-4754-B911-639BC262F1D0}" type="presParOf" srcId="{AE8AD5B8-417D-484C-B5DF-7EF6FDEAF909}" destId="{9E7A238D-4063-4611-9EB3-335CC3AAD5A1}" srcOrd="2" destOrd="0" presId="urn:microsoft.com/office/officeart/2018/2/layout/IconVerticalSolidList"/>
    <dgm:cxn modelId="{683E8A63-49D2-43B2-9F85-4DCE265EC358}" type="presParOf" srcId="{AE8AD5B8-417D-484C-B5DF-7EF6FDEAF909}" destId="{58FD70AF-D802-492A-ADCC-81EDB843EC83}" srcOrd="3" destOrd="0" presId="urn:microsoft.com/office/officeart/2018/2/layout/IconVerticalSolidList"/>
    <dgm:cxn modelId="{38F533D2-B00B-4296-9CA8-120FAB94D3EE}" type="presParOf" srcId="{4714A6F4-60DB-4A2A-ADDF-8F3EF8BC90C3}" destId="{C599541A-CCDA-4C12-8525-8DBC062C2F6F}" srcOrd="3" destOrd="0" presId="urn:microsoft.com/office/officeart/2018/2/layout/IconVerticalSolidList"/>
    <dgm:cxn modelId="{BA66DFB3-280C-41C8-AFBB-FEE468FABBE7}" type="presParOf" srcId="{4714A6F4-60DB-4A2A-ADDF-8F3EF8BC90C3}" destId="{CD96542D-CE7D-45C7-B3AC-0A00ECF8EBB3}" srcOrd="4" destOrd="0" presId="urn:microsoft.com/office/officeart/2018/2/layout/IconVerticalSolidList"/>
    <dgm:cxn modelId="{761B0E99-C523-4C67-AFFD-F430C80A7AC7}" type="presParOf" srcId="{CD96542D-CE7D-45C7-B3AC-0A00ECF8EBB3}" destId="{919DE7A7-4F20-4BF6-9A36-61F248FD9924}" srcOrd="0" destOrd="0" presId="urn:microsoft.com/office/officeart/2018/2/layout/IconVerticalSolidList"/>
    <dgm:cxn modelId="{988FE738-302F-4CAC-9BF6-6FCDDD5AF17E}" type="presParOf" srcId="{CD96542D-CE7D-45C7-B3AC-0A00ECF8EBB3}" destId="{EC2B8CD8-3229-4AC8-A98D-041CA1EF6F40}" srcOrd="1" destOrd="0" presId="urn:microsoft.com/office/officeart/2018/2/layout/IconVerticalSolidList"/>
    <dgm:cxn modelId="{9FD951F4-5941-4EFA-B7B6-EFAE7876DD58}" type="presParOf" srcId="{CD96542D-CE7D-45C7-B3AC-0A00ECF8EBB3}" destId="{9E0A4BB4-F090-4742-BF8E-11CEEEF6554B}" srcOrd="2" destOrd="0" presId="urn:microsoft.com/office/officeart/2018/2/layout/IconVerticalSolidList"/>
    <dgm:cxn modelId="{02E77352-CA29-4292-8F1E-04C936557870}" type="presParOf" srcId="{CD96542D-CE7D-45C7-B3AC-0A00ECF8EBB3}" destId="{E29EE817-A434-42EE-BB05-08F3301769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C2FC69-5DF0-487F-90D5-8DCEDAC4E42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702143-4D07-4271-9AEB-ABBB8A15C1BD}">
      <dgm:prSet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What do you think about your chosen topics? </a:t>
          </a:r>
        </a:p>
      </dgm:t>
    </dgm:pt>
    <dgm:pt modelId="{DE82D99C-E54D-476C-913D-602092A57537}" type="parTrans" cxnId="{B908975E-06B9-4590-A958-77592875F304}">
      <dgm:prSet/>
      <dgm:spPr/>
      <dgm:t>
        <a:bodyPr/>
        <a:lstStyle/>
        <a:p>
          <a:endParaRPr lang="en-US"/>
        </a:p>
      </dgm:t>
    </dgm:pt>
    <dgm:pt modelId="{52BBD387-A22C-4C80-B2B7-B64142048B19}" type="sibTrans" cxnId="{B908975E-06B9-4590-A958-77592875F304}">
      <dgm:prSet/>
      <dgm:spPr/>
      <dgm:t>
        <a:bodyPr/>
        <a:lstStyle/>
        <a:p>
          <a:endParaRPr lang="en-US"/>
        </a:p>
      </dgm:t>
    </dgm:pt>
    <dgm:pt modelId="{58249AB0-A8BF-467D-BBCC-F9478A2BBAA8}">
      <dgm:prSet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>
              <a:solidFill>
                <a:schemeClr val="tx2">
                  <a:lumMod val="75000"/>
                </a:schemeClr>
              </a:solidFill>
            </a:rPr>
            <a:t>Which one do you prefer? Why?</a:t>
          </a:r>
        </a:p>
      </dgm:t>
    </dgm:pt>
    <dgm:pt modelId="{18692C35-0D91-44A2-A6B7-E9B6CEEF9152}" type="parTrans" cxnId="{45AE6CD9-FDD8-4441-8572-F53C597BC739}">
      <dgm:prSet/>
      <dgm:spPr/>
      <dgm:t>
        <a:bodyPr/>
        <a:lstStyle/>
        <a:p>
          <a:endParaRPr lang="en-US"/>
        </a:p>
      </dgm:t>
    </dgm:pt>
    <dgm:pt modelId="{293B135C-CEC3-4D8E-83A0-B8045D052518}" type="sibTrans" cxnId="{45AE6CD9-FDD8-4441-8572-F53C597BC739}">
      <dgm:prSet/>
      <dgm:spPr/>
      <dgm:t>
        <a:bodyPr/>
        <a:lstStyle/>
        <a:p>
          <a:endParaRPr lang="en-US"/>
        </a:p>
      </dgm:t>
    </dgm:pt>
    <dgm:pt modelId="{7CC8D08A-CCA8-4334-BF7D-477738FD791E}">
      <dgm:prSet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Submit your preliminary research question!</a:t>
          </a:r>
        </a:p>
      </dgm:t>
    </dgm:pt>
    <dgm:pt modelId="{7B6FEF75-73A1-4AD2-8649-E2AFF152E96C}" type="parTrans" cxnId="{064DD05D-3AAC-475F-9CE2-F22B33D938ED}">
      <dgm:prSet/>
      <dgm:spPr/>
      <dgm:t>
        <a:bodyPr/>
        <a:lstStyle/>
        <a:p>
          <a:endParaRPr lang="en-US"/>
        </a:p>
      </dgm:t>
    </dgm:pt>
    <dgm:pt modelId="{BBC86C89-A250-4ABC-8C57-8547B7899872}" type="sibTrans" cxnId="{064DD05D-3AAC-475F-9CE2-F22B33D938ED}">
      <dgm:prSet/>
      <dgm:spPr/>
      <dgm:t>
        <a:bodyPr/>
        <a:lstStyle/>
        <a:p>
          <a:endParaRPr lang="en-US"/>
        </a:p>
      </dgm:t>
    </dgm:pt>
    <dgm:pt modelId="{D4934170-866C-4874-8A00-DA39FA8A1F3F}" type="pres">
      <dgm:prSet presAssocID="{D2C2FC69-5DF0-487F-90D5-8DCEDAC4E429}" presName="linear" presStyleCnt="0">
        <dgm:presLayoutVars>
          <dgm:animLvl val="lvl"/>
          <dgm:resizeHandles val="exact"/>
        </dgm:presLayoutVars>
      </dgm:prSet>
      <dgm:spPr/>
    </dgm:pt>
    <dgm:pt modelId="{25598A06-02A7-4E36-97AD-25D04649ADDF}" type="pres">
      <dgm:prSet presAssocID="{5C702143-4D07-4271-9AEB-ABBB8A15C1B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851866D-D6E3-4B28-8E28-B737EFE88042}" type="pres">
      <dgm:prSet presAssocID="{52BBD387-A22C-4C80-B2B7-B64142048B19}" presName="spacer" presStyleCnt="0"/>
      <dgm:spPr/>
    </dgm:pt>
    <dgm:pt modelId="{3E4A84F0-500B-4770-BE9B-A83E62D4848F}" type="pres">
      <dgm:prSet presAssocID="{58249AB0-A8BF-467D-BBCC-F9478A2BBAA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035C063-E9C2-44A8-9450-EEB5814CC5B8}" type="pres">
      <dgm:prSet presAssocID="{293B135C-CEC3-4D8E-83A0-B8045D052518}" presName="spacer" presStyleCnt="0"/>
      <dgm:spPr/>
    </dgm:pt>
    <dgm:pt modelId="{C0DB846C-B674-45F9-96CD-0A4FD7936A4C}" type="pres">
      <dgm:prSet presAssocID="{7CC8D08A-CCA8-4334-BF7D-477738FD791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64DD05D-3AAC-475F-9CE2-F22B33D938ED}" srcId="{D2C2FC69-5DF0-487F-90D5-8DCEDAC4E429}" destId="{7CC8D08A-CCA8-4334-BF7D-477738FD791E}" srcOrd="2" destOrd="0" parTransId="{7B6FEF75-73A1-4AD2-8649-E2AFF152E96C}" sibTransId="{BBC86C89-A250-4ABC-8C57-8547B7899872}"/>
    <dgm:cxn modelId="{B908975E-06B9-4590-A958-77592875F304}" srcId="{D2C2FC69-5DF0-487F-90D5-8DCEDAC4E429}" destId="{5C702143-4D07-4271-9AEB-ABBB8A15C1BD}" srcOrd="0" destOrd="0" parTransId="{DE82D99C-E54D-476C-913D-602092A57537}" sibTransId="{52BBD387-A22C-4C80-B2B7-B64142048B19}"/>
    <dgm:cxn modelId="{01B33A43-993E-4AF1-B402-CCB4913582CE}" type="presOf" srcId="{7CC8D08A-CCA8-4334-BF7D-477738FD791E}" destId="{C0DB846C-B674-45F9-96CD-0A4FD7936A4C}" srcOrd="0" destOrd="0" presId="urn:microsoft.com/office/officeart/2005/8/layout/vList2"/>
    <dgm:cxn modelId="{5E74BF48-3F35-4CE0-9E11-05FA5C38181D}" type="presOf" srcId="{D2C2FC69-5DF0-487F-90D5-8DCEDAC4E429}" destId="{D4934170-866C-4874-8A00-DA39FA8A1F3F}" srcOrd="0" destOrd="0" presId="urn:microsoft.com/office/officeart/2005/8/layout/vList2"/>
    <dgm:cxn modelId="{F9EF2A6C-EC71-47EB-9E84-0314D086E868}" type="presOf" srcId="{5C702143-4D07-4271-9AEB-ABBB8A15C1BD}" destId="{25598A06-02A7-4E36-97AD-25D04649ADDF}" srcOrd="0" destOrd="0" presId="urn:microsoft.com/office/officeart/2005/8/layout/vList2"/>
    <dgm:cxn modelId="{45AE6CD9-FDD8-4441-8572-F53C597BC739}" srcId="{D2C2FC69-5DF0-487F-90D5-8DCEDAC4E429}" destId="{58249AB0-A8BF-467D-BBCC-F9478A2BBAA8}" srcOrd="1" destOrd="0" parTransId="{18692C35-0D91-44A2-A6B7-E9B6CEEF9152}" sibTransId="{293B135C-CEC3-4D8E-83A0-B8045D052518}"/>
    <dgm:cxn modelId="{74CF3CE0-1A66-4042-973B-564702219A45}" type="presOf" srcId="{58249AB0-A8BF-467D-BBCC-F9478A2BBAA8}" destId="{3E4A84F0-500B-4770-BE9B-A83E62D4848F}" srcOrd="0" destOrd="0" presId="urn:microsoft.com/office/officeart/2005/8/layout/vList2"/>
    <dgm:cxn modelId="{55ADC80A-00F1-4BE8-9156-5C1AAF199DDE}" type="presParOf" srcId="{D4934170-866C-4874-8A00-DA39FA8A1F3F}" destId="{25598A06-02A7-4E36-97AD-25D04649ADDF}" srcOrd="0" destOrd="0" presId="urn:microsoft.com/office/officeart/2005/8/layout/vList2"/>
    <dgm:cxn modelId="{679296B1-7104-4F6D-B935-C5B473927934}" type="presParOf" srcId="{D4934170-866C-4874-8A00-DA39FA8A1F3F}" destId="{5851866D-D6E3-4B28-8E28-B737EFE88042}" srcOrd="1" destOrd="0" presId="urn:microsoft.com/office/officeart/2005/8/layout/vList2"/>
    <dgm:cxn modelId="{A4BAECA3-84DD-46B9-822D-278FDFD7D5F2}" type="presParOf" srcId="{D4934170-866C-4874-8A00-DA39FA8A1F3F}" destId="{3E4A84F0-500B-4770-BE9B-A83E62D4848F}" srcOrd="2" destOrd="0" presId="urn:microsoft.com/office/officeart/2005/8/layout/vList2"/>
    <dgm:cxn modelId="{7ABAEF64-C1D9-4055-9FCC-206096B60697}" type="presParOf" srcId="{D4934170-866C-4874-8A00-DA39FA8A1F3F}" destId="{1035C063-E9C2-44A8-9450-EEB5814CC5B8}" srcOrd="3" destOrd="0" presId="urn:microsoft.com/office/officeart/2005/8/layout/vList2"/>
    <dgm:cxn modelId="{B3E29168-8E35-4B01-86A3-E4BA6E02ABB9}" type="presParOf" srcId="{D4934170-866C-4874-8A00-DA39FA8A1F3F}" destId="{C0DB846C-B674-45F9-96CD-0A4FD7936A4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3550AA-C0A8-42FC-B1AE-9AB6CCB13A6B}">
      <dsp:nvSpPr>
        <dsp:cNvPr id="0" name=""/>
        <dsp:cNvSpPr/>
      </dsp:nvSpPr>
      <dsp:spPr>
        <a:xfrm>
          <a:off x="392259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</a:p>
      </dsp:txBody>
      <dsp:txXfrm>
        <a:off x="461672" y="71530"/>
        <a:ext cx="2231074" cy="1283114"/>
      </dsp:txXfrm>
    </dsp:sp>
    <dsp:sp modelId="{4AA75521-9334-4313-9582-A546273C632E}">
      <dsp:nvSpPr>
        <dsp:cNvPr id="0" name=""/>
        <dsp:cNvSpPr/>
      </dsp:nvSpPr>
      <dsp:spPr>
        <a:xfrm>
          <a:off x="2999149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3068562" y="71530"/>
        <a:ext cx="2231074" cy="1283114"/>
      </dsp:txXfrm>
    </dsp:sp>
    <dsp:sp modelId="{741403E4-8596-4D9C-8596-AD59EEDA7A54}">
      <dsp:nvSpPr>
        <dsp:cNvPr id="0" name=""/>
        <dsp:cNvSpPr/>
      </dsp:nvSpPr>
      <dsp:spPr>
        <a:xfrm>
          <a:off x="5606040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5675453" y="71530"/>
        <a:ext cx="2231074" cy="1283114"/>
      </dsp:txXfrm>
    </dsp:sp>
    <dsp:sp modelId="{5203D364-81BB-4901-A8CF-FAAA52839C94}">
      <dsp:nvSpPr>
        <dsp:cNvPr id="0" name=""/>
        <dsp:cNvSpPr/>
      </dsp:nvSpPr>
      <dsp:spPr>
        <a:xfrm>
          <a:off x="1695704" y="1661048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1765117" y="1730461"/>
        <a:ext cx="2231074" cy="1283114"/>
      </dsp:txXfrm>
    </dsp:sp>
    <dsp:sp modelId="{E06B5AAB-A4B1-45DA-8058-E8054F05C147}">
      <dsp:nvSpPr>
        <dsp:cNvPr id="0" name=""/>
        <dsp:cNvSpPr/>
      </dsp:nvSpPr>
      <dsp:spPr>
        <a:xfrm>
          <a:off x="4302595" y="1661048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#4</a:t>
          </a:r>
          <a:endParaRPr lang="en-US" sz="21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372008" y="1730461"/>
        <a:ext cx="2231074" cy="12831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2200E-FEF8-4C4F-9775-6DF4F4BD109E}">
      <dsp:nvSpPr>
        <dsp:cNvPr id="0" name=""/>
        <dsp:cNvSpPr/>
      </dsp:nvSpPr>
      <dsp:spPr>
        <a:xfrm rot="5400000">
          <a:off x="4032148" y="-1467907"/>
          <a:ext cx="2463120" cy="601471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lumMod val="20000"/>
              <a:lumOff val="8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500" kern="1200" dirty="0">
              <a:solidFill>
                <a:schemeClr val="tx2">
                  <a:lumMod val="75000"/>
                </a:schemeClr>
              </a:solidFill>
            </a:rPr>
            <a:t>They look at relationships and not causes and effects.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500" kern="1200" dirty="0">
              <a:solidFill>
                <a:schemeClr val="tx2">
                  <a:lumMod val="75000"/>
                </a:schemeClr>
              </a:solidFill>
            </a:rPr>
            <a:t>They are clear and concise.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500" kern="1200" dirty="0">
              <a:solidFill>
                <a:schemeClr val="tx2">
                  <a:lumMod val="75000"/>
                </a:schemeClr>
              </a:solidFill>
            </a:rPr>
            <a:t>They can be easily understood.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500" kern="1200" dirty="0">
              <a:solidFill>
                <a:schemeClr val="tx2">
                  <a:lumMod val="75000"/>
                </a:schemeClr>
              </a:solidFill>
            </a:rPr>
            <a:t>They are manageable to answer in a couple of months.</a:t>
          </a:r>
        </a:p>
      </dsp:txBody>
      <dsp:txXfrm rot="-5400000">
        <a:off x="2256351" y="428130"/>
        <a:ext cx="5894474" cy="2222640"/>
      </dsp:txXfrm>
    </dsp:sp>
    <dsp:sp modelId="{C9927081-117B-44BA-89FE-01EA8FABC466}">
      <dsp:nvSpPr>
        <dsp:cNvPr id="0" name=""/>
        <dsp:cNvSpPr/>
      </dsp:nvSpPr>
      <dsp:spPr>
        <a:xfrm>
          <a:off x="97134" y="0"/>
          <a:ext cx="2159216" cy="3078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Look at handout. Answerable questions only address one idea:</a:t>
          </a:r>
        </a:p>
      </dsp:txBody>
      <dsp:txXfrm>
        <a:off x="202538" y="105404"/>
        <a:ext cx="1948408" cy="28680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38A61-A49C-43E2-9AA7-007F9C5C71F5}">
      <dsp:nvSpPr>
        <dsp:cNvPr id="0" name=""/>
        <dsp:cNvSpPr/>
      </dsp:nvSpPr>
      <dsp:spPr>
        <a:xfrm>
          <a:off x="0" y="253499"/>
          <a:ext cx="8368200" cy="1234800"/>
        </a:xfrm>
        <a:prstGeom prst="round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9465" tIns="329184" rIns="64946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Every member of the time must submit at least one unique research topic to the group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solidFill>
                <a:schemeClr val="tx2">
                  <a:lumMod val="75000"/>
                </a:schemeClr>
              </a:solidFill>
            </a:rPr>
            <a:t>Come up with as many ideas as possible!</a:t>
          </a:r>
        </a:p>
      </dsp:txBody>
      <dsp:txXfrm>
        <a:off x="60278" y="313777"/>
        <a:ext cx="8247644" cy="1114244"/>
      </dsp:txXfrm>
    </dsp:sp>
    <dsp:sp modelId="{22C587C9-10BF-4B26-B590-F065887B76C1}">
      <dsp:nvSpPr>
        <dsp:cNvPr id="0" name=""/>
        <dsp:cNvSpPr/>
      </dsp:nvSpPr>
      <dsp:spPr>
        <a:xfrm>
          <a:off x="418410" y="17339"/>
          <a:ext cx="5857740" cy="47232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409" tIns="0" rIns="22140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Split into your teams.</a:t>
          </a:r>
        </a:p>
      </dsp:txBody>
      <dsp:txXfrm>
        <a:off x="441467" y="40396"/>
        <a:ext cx="5811626" cy="426206"/>
      </dsp:txXfrm>
    </dsp:sp>
    <dsp:sp modelId="{4DCF8E05-EA39-496A-B92B-4AD84B649EEE}">
      <dsp:nvSpPr>
        <dsp:cNvPr id="0" name=""/>
        <dsp:cNvSpPr/>
      </dsp:nvSpPr>
      <dsp:spPr>
        <a:xfrm>
          <a:off x="0" y="1810860"/>
          <a:ext cx="8368200" cy="1461600"/>
        </a:xfrm>
        <a:prstGeom prst="round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9465" tIns="333248" rIns="64946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Every member of the group is allowed to VETO one of the topics if they feel they cannot work on that research question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Use the consensus model to decide on the top TWO topics for the entire group</a:t>
          </a:r>
        </a:p>
      </dsp:txBody>
      <dsp:txXfrm>
        <a:off x="71349" y="1882209"/>
        <a:ext cx="8225502" cy="1318902"/>
      </dsp:txXfrm>
    </dsp:sp>
    <dsp:sp modelId="{27EF5533-9F95-4282-B27C-63B7668120F7}">
      <dsp:nvSpPr>
        <dsp:cNvPr id="0" name=""/>
        <dsp:cNvSpPr/>
      </dsp:nvSpPr>
      <dsp:spPr>
        <a:xfrm>
          <a:off x="418410" y="1574700"/>
          <a:ext cx="5857740" cy="47232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409" tIns="0" rIns="22140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Narrow your focus.</a:t>
          </a:r>
        </a:p>
      </dsp:txBody>
      <dsp:txXfrm>
        <a:off x="441467" y="1597757"/>
        <a:ext cx="5811626" cy="42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52383-8DD3-4D23-BAD2-7870ADA7287F}">
      <dsp:nvSpPr>
        <dsp:cNvPr id="0" name=""/>
        <dsp:cNvSpPr/>
      </dsp:nvSpPr>
      <dsp:spPr>
        <a:xfrm>
          <a:off x="0" y="365"/>
          <a:ext cx="8120064" cy="85565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7EEE5-B3AA-43F3-A4D4-2BC55A85C21F}">
      <dsp:nvSpPr>
        <dsp:cNvPr id="0" name=""/>
        <dsp:cNvSpPr/>
      </dsp:nvSpPr>
      <dsp:spPr>
        <a:xfrm>
          <a:off x="258836" y="192888"/>
          <a:ext cx="470612" cy="4706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A1CC45-1CF7-4BC8-9F76-F3187F8D94F9}">
      <dsp:nvSpPr>
        <dsp:cNvPr id="0" name=""/>
        <dsp:cNvSpPr/>
      </dsp:nvSpPr>
      <dsp:spPr>
        <a:xfrm>
          <a:off x="988286" y="365"/>
          <a:ext cx="7131777" cy="855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57" tIns="90557" rIns="90557" bIns="90557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2">
                  <a:lumMod val="75000"/>
                </a:schemeClr>
              </a:solidFill>
            </a:rPr>
            <a:t>Fill out the “Identification of the Issue” document for the topics</a:t>
          </a:r>
        </a:p>
      </dsp:txBody>
      <dsp:txXfrm>
        <a:off x="988286" y="365"/>
        <a:ext cx="7131777" cy="855659"/>
      </dsp:txXfrm>
    </dsp:sp>
    <dsp:sp modelId="{E9F86542-B3E6-41D7-9D51-BB1546108100}">
      <dsp:nvSpPr>
        <dsp:cNvPr id="0" name=""/>
        <dsp:cNvSpPr/>
      </dsp:nvSpPr>
      <dsp:spPr>
        <a:xfrm>
          <a:off x="0" y="1069939"/>
          <a:ext cx="8120064" cy="85565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F20C45-089F-4E85-AC3C-BD76CCDC8837}">
      <dsp:nvSpPr>
        <dsp:cNvPr id="0" name=""/>
        <dsp:cNvSpPr/>
      </dsp:nvSpPr>
      <dsp:spPr>
        <a:xfrm>
          <a:off x="258836" y="1262462"/>
          <a:ext cx="470612" cy="4706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D70AF-D802-492A-ADCC-81EDB843EC83}">
      <dsp:nvSpPr>
        <dsp:cNvPr id="0" name=""/>
        <dsp:cNvSpPr/>
      </dsp:nvSpPr>
      <dsp:spPr>
        <a:xfrm>
          <a:off x="988286" y="1069939"/>
          <a:ext cx="7131777" cy="855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57" tIns="90557" rIns="90557" bIns="90557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2">
                  <a:lumMod val="75000"/>
                </a:schemeClr>
              </a:solidFill>
            </a:rPr>
            <a:t>Share your topics with the rest of the class</a:t>
          </a:r>
        </a:p>
      </dsp:txBody>
      <dsp:txXfrm>
        <a:off x="988286" y="1069939"/>
        <a:ext cx="7131777" cy="855659"/>
      </dsp:txXfrm>
    </dsp:sp>
    <dsp:sp modelId="{919DE7A7-4F20-4BF6-9A36-61F248FD9924}">
      <dsp:nvSpPr>
        <dsp:cNvPr id="0" name=""/>
        <dsp:cNvSpPr/>
      </dsp:nvSpPr>
      <dsp:spPr>
        <a:xfrm>
          <a:off x="0" y="2139513"/>
          <a:ext cx="8120064" cy="85565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2B8CD8-3229-4AC8-A98D-041CA1EF6F40}">
      <dsp:nvSpPr>
        <dsp:cNvPr id="0" name=""/>
        <dsp:cNvSpPr/>
      </dsp:nvSpPr>
      <dsp:spPr>
        <a:xfrm>
          <a:off x="258836" y="2332036"/>
          <a:ext cx="470612" cy="4706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9EE817-A434-42EE-BB05-08F33017698F}">
      <dsp:nvSpPr>
        <dsp:cNvPr id="0" name=""/>
        <dsp:cNvSpPr/>
      </dsp:nvSpPr>
      <dsp:spPr>
        <a:xfrm>
          <a:off x="988286" y="2139513"/>
          <a:ext cx="7131777" cy="855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57" tIns="90557" rIns="90557" bIns="90557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2">
                  <a:lumMod val="75000"/>
                </a:schemeClr>
              </a:solidFill>
            </a:rPr>
            <a:t>Gain feedback from your peers and modify your topics accordingly</a:t>
          </a:r>
        </a:p>
      </dsp:txBody>
      <dsp:txXfrm>
        <a:off x="988286" y="2139513"/>
        <a:ext cx="7131777" cy="8556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98A06-02A7-4E36-97AD-25D04649ADDF}">
      <dsp:nvSpPr>
        <dsp:cNvPr id="0" name=""/>
        <dsp:cNvSpPr/>
      </dsp:nvSpPr>
      <dsp:spPr>
        <a:xfrm>
          <a:off x="0" y="26372"/>
          <a:ext cx="8368200" cy="561599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2">
                  <a:lumMod val="75000"/>
                </a:schemeClr>
              </a:solidFill>
            </a:rPr>
            <a:t>What do you think about your chosen topics? </a:t>
          </a:r>
        </a:p>
      </dsp:txBody>
      <dsp:txXfrm>
        <a:off x="27415" y="53787"/>
        <a:ext cx="8313370" cy="506769"/>
      </dsp:txXfrm>
    </dsp:sp>
    <dsp:sp modelId="{3E4A84F0-500B-4770-BE9B-A83E62D4848F}">
      <dsp:nvSpPr>
        <dsp:cNvPr id="0" name=""/>
        <dsp:cNvSpPr/>
      </dsp:nvSpPr>
      <dsp:spPr>
        <a:xfrm>
          <a:off x="0" y="657092"/>
          <a:ext cx="8368200" cy="561599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chemeClr val="tx2">
                  <a:lumMod val="75000"/>
                </a:schemeClr>
              </a:solidFill>
            </a:rPr>
            <a:t>Which one do you prefer? Why?</a:t>
          </a:r>
        </a:p>
      </dsp:txBody>
      <dsp:txXfrm>
        <a:off x="27415" y="684507"/>
        <a:ext cx="8313370" cy="506769"/>
      </dsp:txXfrm>
    </dsp:sp>
    <dsp:sp modelId="{C0DB846C-B674-45F9-96CD-0A4FD7936A4C}">
      <dsp:nvSpPr>
        <dsp:cNvPr id="0" name=""/>
        <dsp:cNvSpPr/>
      </dsp:nvSpPr>
      <dsp:spPr>
        <a:xfrm>
          <a:off x="0" y="1287812"/>
          <a:ext cx="8368200" cy="561599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2">
                  <a:lumMod val="75000"/>
                </a:schemeClr>
              </a:solidFill>
            </a:rPr>
            <a:t>Submit your preliminary research question!</a:t>
          </a:r>
        </a:p>
      </dsp:txBody>
      <dsp:txXfrm>
        <a:off x="27415" y="1315227"/>
        <a:ext cx="8313370" cy="506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4350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9394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3805843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2970734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7541696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Georgia" panose="02040502050405020303" pitchFamily="18" charset="0"/>
                <a:ea typeface="Roboto"/>
                <a:cs typeface="Georgia" panose="02040502050405020303" pitchFamily="18" charset="0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284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73974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8685269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868607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6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0415714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1350592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4410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6801564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1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1668006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64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3F11E79-D6D4-44D6-ABCD-20D7D0B1CA65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94620" y="4854924"/>
            <a:ext cx="263940" cy="2524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DE1E90-6748-49F3-8E3E-7CBFF7FBEA77}"/>
              </a:ext>
            </a:extLst>
          </p:cNvPr>
          <p:cNvSpPr txBox="1"/>
          <p:nvPr/>
        </p:nvSpPr>
        <p:spPr>
          <a:xfrm>
            <a:off x="7998463" y="4861190"/>
            <a:ext cx="2559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E4C469"/>
                </a:solidFill>
                <a:latin typeface="Georgia Pro" panose="02040502050405020303" pitchFamily="18" charset="0"/>
              </a:rPr>
              <a:t>YPAR in School</a:t>
            </a:r>
          </a:p>
        </p:txBody>
      </p:sp>
    </p:spTree>
    <p:extLst>
      <p:ext uri="{BB962C8B-B14F-4D97-AF65-F5344CB8AC3E}">
        <p14:creationId xmlns:p14="http://schemas.microsoft.com/office/powerpoint/2010/main" val="263199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 sz="3800"/>
              <a:t>Defining the Research Question</a:t>
            </a:r>
            <a:endParaRPr sz="3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 dirty="0"/>
              <a:t>Bellwork</a:t>
            </a:r>
            <a:endParaRPr dirty="0"/>
          </a:p>
        </p:txBody>
      </p:sp>
      <p:sp>
        <p:nvSpPr>
          <p:cNvPr id="70" name="Google Shape;70;p14"/>
          <p:cNvSpPr txBox="1">
            <a:spLocks noGrp="1"/>
          </p:cNvSpPr>
          <p:nvPr>
            <p:ph type="subTitle" idx="1"/>
          </p:nvPr>
        </p:nvSpPr>
        <p:spPr>
          <a:xfrm>
            <a:off x="291993" y="2701528"/>
            <a:ext cx="8575382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sz="3200" dirty="0"/>
              <a:t>What makes a good research question?</a:t>
            </a:r>
            <a:endParaRPr sz="32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5B9A4C-A76D-46C8-873F-71F294B881EB}"/>
              </a:ext>
            </a:extLst>
          </p:cNvPr>
          <p:cNvSpPr/>
          <p:nvPr/>
        </p:nvSpPr>
        <p:spPr>
          <a:xfrm>
            <a:off x="276625" y="2819720"/>
            <a:ext cx="8575382" cy="1123630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 descr="Question Mark with solid fill">
            <a:extLst>
              <a:ext uri="{FF2B5EF4-FFF2-40B4-BE49-F238E27FC236}">
                <a16:creationId xmlns:a16="http://schemas.microsoft.com/office/drawing/2014/main" id="{53E1D86E-FFEB-4651-A3E0-208F9ED821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48546" y="845933"/>
            <a:ext cx="914400" cy="914400"/>
          </a:xfrm>
          <a:prstGeom prst="rect">
            <a:avLst/>
          </a:prstGeom>
        </p:spPr>
      </p:pic>
      <p:pic>
        <p:nvPicPr>
          <p:cNvPr id="9" name="Graphic 8" descr="Question Mark with solid fill">
            <a:extLst>
              <a:ext uri="{FF2B5EF4-FFF2-40B4-BE49-F238E27FC236}">
                <a16:creationId xmlns:a16="http://schemas.microsoft.com/office/drawing/2014/main" id="{8D57C2CB-52EC-4BB1-BC8A-F579B9E483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268692">
            <a:off x="5658678" y="303092"/>
            <a:ext cx="914400" cy="914400"/>
          </a:xfrm>
          <a:prstGeom prst="rect">
            <a:avLst/>
          </a:prstGeom>
        </p:spPr>
      </p:pic>
      <p:pic>
        <p:nvPicPr>
          <p:cNvPr id="10" name="Graphic 9" descr="Question Mark with solid fill">
            <a:extLst>
              <a:ext uri="{FF2B5EF4-FFF2-40B4-BE49-F238E27FC236}">
                <a16:creationId xmlns:a16="http://schemas.microsoft.com/office/drawing/2014/main" id="{966D1276-4094-48F1-A4F1-CAD21505E7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54941" y="742950"/>
            <a:ext cx="914400" cy="914400"/>
          </a:xfrm>
          <a:prstGeom prst="rect">
            <a:avLst/>
          </a:prstGeom>
        </p:spPr>
      </p:pic>
      <p:pic>
        <p:nvPicPr>
          <p:cNvPr id="11" name="Graphic 10" descr="Question Mark with solid fill">
            <a:extLst>
              <a:ext uri="{FF2B5EF4-FFF2-40B4-BE49-F238E27FC236}">
                <a16:creationId xmlns:a16="http://schemas.microsoft.com/office/drawing/2014/main" id="{01DC2FE3-22E6-4262-989D-B39C22F2A1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170213">
            <a:off x="707797" y="335160"/>
            <a:ext cx="914400" cy="914400"/>
          </a:xfrm>
          <a:prstGeom prst="rect">
            <a:avLst/>
          </a:prstGeom>
        </p:spPr>
      </p:pic>
      <p:pic>
        <p:nvPicPr>
          <p:cNvPr id="12" name="Graphic 11" descr="Question Mark with solid fill">
            <a:extLst>
              <a:ext uri="{FF2B5EF4-FFF2-40B4-BE49-F238E27FC236}">
                <a16:creationId xmlns:a16="http://schemas.microsoft.com/office/drawing/2014/main" id="{45A71F4C-C9B4-47AA-A5BC-088CEE50F0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268692">
            <a:off x="5658677" y="303092"/>
            <a:ext cx="914400" cy="914400"/>
          </a:xfrm>
          <a:prstGeom prst="rect">
            <a:avLst/>
          </a:prstGeom>
        </p:spPr>
      </p:pic>
      <p:pic>
        <p:nvPicPr>
          <p:cNvPr id="13" name="Graphic 12" descr="Question Mark with solid fill">
            <a:extLst>
              <a:ext uri="{FF2B5EF4-FFF2-40B4-BE49-F238E27FC236}">
                <a16:creationId xmlns:a16="http://schemas.microsoft.com/office/drawing/2014/main" id="{C25B1AA2-0634-4E65-8A55-8705800AA1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54940" y="742950"/>
            <a:ext cx="914400" cy="914400"/>
          </a:xfrm>
          <a:prstGeom prst="rect">
            <a:avLst/>
          </a:prstGeom>
        </p:spPr>
      </p:pic>
      <p:pic>
        <p:nvPicPr>
          <p:cNvPr id="14" name="Graphic 13" descr="Question Mark with solid fill">
            <a:extLst>
              <a:ext uri="{FF2B5EF4-FFF2-40B4-BE49-F238E27FC236}">
                <a16:creationId xmlns:a16="http://schemas.microsoft.com/office/drawing/2014/main" id="{40FA6099-49B0-4206-BCE4-2D3F4B7F4F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170213">
            <a:off x="707796" y="33516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YPAR Groups</a:t>
            </a:r>
            <a:endParaRPr dirty="0"/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70ACE95A-BF09-44F4-A21B-FE390B0407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8110533"/>
              </p:ext>
            </p:extLst>
          </p:nvPr>
        </p:nvGraphicFramePr>
        <p:xfrm>
          <a:off x="387900" y="1447137"/>
          <a:ext cx="8368200" cy="308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F97F8E6-9DBD-4D22-B2D3-7896565615B2}"/>
              </a:ext>
            </a:extLst>
          </p:cNvPr>
          <p:cNvSpPr/>
          <p:nvPr/>
        </p:nvSpPr>
        <p:spPr>
          <a:xfrm>
            <a:off x="143122" y="365759"/>
            <a:ext cx="8881607" cy="4431354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70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What Makes a Good Research Question?</a:t>
            </a:r>
            <a:endParaRPr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7F5D45A-CB8F-4846-ACFE-AFDDEF0280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7746592"/>
              </p:ext>
            </p:extLst>
          </p:nvPr>
        </p:nvGraphicFramePr>
        <p:xfrm>
          <a:off x="387900" y="1426212"/>
          <a:ext cx="8368200" cy="307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FBC114F-848D-4551-8236-D861833FBD66}"/>
              </a:ext>
            </a:extLst>
          </p:cNvPr>
          <p:cNvSpPr/>
          <p:nvPr/>
        </p:nvSpPr>
        <p:spPr>
          <a:xfrm>
            <a:off x="276625" y="1329915"/>
            <a:ext cx="8575382" cy="3280505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E2E7D80-B508-45A8-B263-C1A5002678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1019800"/>
              </p:ext>
            </p:extLst>
          </p:nvPr>
        </p:nvGraphicFramePr>
        <p:xfrm>
          <a:off x="387900" y="1410311"/>
          <a:ext cx="8368200" cy="328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Deciding What the Research Topic Will Be</a:t>
            </a:r>
            <a:endParaRPr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353ABE7-5B97-45E6-9E97-3A7CBDF3B107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Demonstrate</a:t>
            </a:r>
            <a:endParaRPr dirty="0"/>
          </a:p>
        </p:txBody>
      </p:sp>
      <p:graphicFrame>
        <p:nvGraphicFramePr>
          <p:cNvPr id="15" name="Google Shape;82;p16">
            <a:extLst>
              <a:ext uri="{FF2B5EF4-FFF2-40B4-BE49-F238E27FC236}">
                <a16:creationId xmlns:a16="http://schemas.microsoft.com/office/drawing/2014/main" id="{EB5DE1D6-8E33-4D43-B289-7BEBB1EABA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4927123"/>
              </p:ext>
            </p:extLst>
          </p:nvPr>
        </p:nvGraphicFramePr>
        <p:xfrm>
          <a:off x="511968" y="1553410"/>
          <a:ext cx="8120064" cy="2995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22AB3C8-80A7-42A2-80E6-2ADF5E7D2C22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Reflect in Process Journal</a:t>
            </a:r>
            <a:endParaRPr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53AC255-AC06-4390-9CCD-B5C381F419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6091435"/>
              </p:ext>
            </p:extLst>
          </p:nvPr>
        </p:nvGraphicFramePr>
        <p:xfrm>
          <a:off x="387900" y="1489823"/>
          <a:ext cx="8368200" cy="1875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Google Shape;82;p16">
            <a:extLst>
              <a:ext uri="{FF2B5EF4-FFF2-40B4-BE49-F238E27FC236}">
                <a16:creationId xmlns:a16="http://schemas.microsoft.com/office/drawing/2014/main" id="{DB8833AB-CE41-472B-B67E-A10671729B6A}"/>
              </a:ext>
            </a:extLst>
          </p:cNvPr>
          <p:cNvSpPr txBox="1">
            <a:spLocks/>
          </p:cNvSpPr>
          <p:nvPr/>
        </p:nvSpPr>
        <p:spPr>
          <a:xfrm>
            <a:off x="387899" y="3480785"/>
            <a:ext cx="8368199" cy="107609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ctr" anchorCtr="0">
            <a:normAutofit/>
          </a:bodyPr>
          <a:lstStyle>
            <a:lvl1pPr marL="457189" lvl="0" indent="-342892" algn="l" defTabSz="685783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21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914378" lvl="1" indent="-317492" algn="l" defTabSz="685783" rtl="0" eaLnBrk="1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8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371566" lvl="2" indent="-317492" algn="l" defTabSz="685783" rtl="0" eaLnBrk="1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5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828754" lvl="3" indent="-317492" algn="l" defTabSz="685783" rtl="0" eaLnBrk="1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35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285943" lvl="4" indent="-317492" algn="l" defTabSz="685783" rtl="0" eaLnBrk="1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35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743132" lvl="5" indent="-317492" algn="l" defTabSz="685783" rtl="0" eaLnBrk="1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320" lvl="6" indent="-317492" algn="l" defTabSz="685783" rtl="0" eaLnBrk="1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509" lvl="7" indent="-317492" algn="l" defTabSz="685783" rtl="0" eaLnBrk="1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697" lvl="8" indent="-317492" algn="l" defTabSz="685783" rtl="0" eaLnBrk="1" latinLnBrk="0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Arial" panose="020B0604020202020204" pitchFamily="34" charset="0"/>
              <a:buChar char="■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500" i="1" dirty="0"/>
              <a:t>Sometimes research can help us better understand the problem. It can also help others to understand our point.</a:t>
            </a:r>
            <a:endParaRPr lang="en-US" sz="25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B669213-52D7-4B46-8CCE-D326453A1209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6" descr="Closed book with solid fill">
            <a:extLst>
              <a:ext uri="{FF2B5EF4-FFF2-40B4-BE49-F238E27FC236}">
                <a16:creationId xmlns:a16="http://schemas.microsoft.com/office/drawing/2014/main" id="{A6B3E82C-D271-4810-827E-62155566230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51966" y="458025"/>
            <a:ext cx="691117" cy="69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19832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3wlogo">
  <a:themeElements>
    <a:clrScheme name="Custom 1">
      <a:dk1>
        <a:srgbClr val="F0EBF0"/>
      </a:dk1>
      <a:lt1>
        <a:srgbClr val="FFFFFF"/>
      </a:lt1>
      <a:dk2>
        <a:srgbClr val="6C648B"/>
      </a:dk2>
      <a:lt2>
        <a:srgbClr val="B6A19E"/>
      </a:lt2>
      <a:accent1>
        <a:srgbClr val="9BD252"/>
      </a:accent1>
      <a:accent2>
        <a:srgbClr val="FFC600"/>
      </a:accent2>
      <a:accent3>
        <a:srgbClr val="698E28"/>
      </a:accent3>
      <a:accent4>
        <a:srgbClr val="D5D2CA"/>
      </a:accent4>
      <a:accent5>
        <a:srgbClr val="B69EB4"/>
      </a:accent5>
      <a:accent6>
        <a:srgbClr val="000000"/>
      </a:accent6>
      <a:hlink>
        <a:srgbClr val="003359"/>
      </a:hlink>
      <a:folHlink>
        <a:srgbClr val="853A76"/>
      </a:folHlink>
    </a:clrScheme>
    <a:fontScheme name="Custom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wlogo" id="{2EA2DBED-E074-44B0-95E1-F27E82D71C2F}" vid="{3C044C77-50EE-4B1A-99D8-06166D8FCC2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Theme3wlogo</Template>
  <TotalTime>103</TotalTime>
  <Words>295</Words>
  <Application>Microsoft Office PowerPoint</Application>
  <PresentationFormat>On-screen Show (16:9)</PresentationFormat>
  <Paragraphs>31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Times New Roman</vt:lpstr>
      <vt:lpstr>Georgia Pro</vt:lpstr>
      <vt:lpstr>Roboto</vt:lpstr>
      <vt:lpstr>Georgia</vt:lpstr>
      <vt:lpstr>Arial</vt:lpstr>
      <vt:lpstr>Wingdings</vt:lpstr>
      <vt:lpstr>Theme3wlogo</vt:lpstr>
      <vt:lpstr>Defining the Research Question</vt:lpstr>
      <vt:lpstr>Bellwork</vt:lpstr>
      <vt:lpstr>YPAR Groups</vt:lpstr>
      <vt:lpstr>What Makes a Good Research Question?</vt:lpstr>
      <vt:lpstr>Deciding What the Research Topic Will Be</vt:lpstr>
      <vt:lpstr>Demonstrate</vt:lpstr>
      <vt:lpstr>Reflect in Process Journal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the Research Question</dc:title>
  <cp:lastModifiedBy>Alla A Karapunarly</cp:lastModifiedBy>
  <cp:revision>1</cp:revision>
  <dcterms:modified xsi:type="dcterms:W3CDTF">2022-07-22T17:39:22Z</dcterms:modified>
</cp:coreProperties>
</file>