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80" r:id="rId2"/>
    <p:sldId id="268" r:id="rId3"/>
    <p:sldId id="270" r:id="rId4"/>
    <p:sldId id="259" r:id="rId5"/>
    <p:sldId id="260" r:id="rId6"/>
    <p:sldId id="297" r:id="rId7"/>
    <p:sldId id="261" r:id="rId8"/>
    <p:sldId id="298" r:id="rId9"/>
    <p:sldId id="262" r:id="rId10"/>
    <p:sldId id="299" r:id="rId11"/>
    <p:sldId id="263" r:id="rId12"/>
    <p:sldId id="301" r:id="rId13"/>
    <p:sldId id="265" r:id="rId14"/>
    <p:sldId id="281" r:id="rId1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Georgia Pro" panose="02040502050405020303" pitchFamily="18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 A Karapunarly" userId="bad96ab6-5253-4430-8be5-67af7205d973" providerId="ADAL" clId="{835EDD28-047F-41DE-8183-776E8239E774}"/>
    <pc:docChg chg="custSel modSld">
      <pc:chgData name="Alla A Karapunarly" userId="bad96ab6-5253-4430-8be5-67af7205d973" providerId="ADAL" clId="{835EDD28-047F-41DE-8183-776E8239E774}" dt="2022-07-22T17:51:37.515" v="0" actId="478"/>
      <pc:docMkLst>
        <pc:docMk/>
      </pc:docMkLst>
      <pc:sldChg chg="delSp mod">
        <pc:chgData name="Alla A Karapunarly" userId="bad96ab6-5253-4430-8be5-67af7205d973" providerId="ADAL" clId="{835EDD28-047F-41DE-8183-776E8239E774}" dt="2022-07-22T17:51:37.515" v="0" actId="478"/>
        <pc:sldMkLst>
          <pc:docMk/>
          <pc:sldMk cId="0" sldId="280"/>
        </pc:sldMkLst>
        <pc:spChg chg="del">
          <ac:chgData name="Alla A Karapunarly" userId="bad96ab6-5253-4430-8be5-67af7205d973" providerId="ADAL" clId="{835EDD28-047F-41DE-8183-776E8239E774}" dt="2022-07-22T17:51:37.515" v="0" actId="478"/>
          <ac:spMkLst>
            <pc:docMk/>
            <pc:sldMk cId="0" sldId="280"/>
            <ac:spMk id="6" creationId="{6EBF5FC3-C6B5-44AC-AF8E-ECE06637A254}"/>
          </ac:spMkLst>
        </pc:spChg>
      </pc:sldChg>
    </pc:docChg>
  </pc:docChgLst>
  <pc:docChgLst>
    <pc:chgData name="Alla" userId="bad96ab6-5253-4430-8be5-67af7205d973" providerId="ADAL" clId="{9DF1AF5E-1514-41EE-9703-2E8A2E8B73F8}"/>
    <pc:docChg chg="undo redo custSel addSld delSld modSld sldOrd">
      <pc:chgData name="Alla" userId="bad96ab6-5253-4430-8be5-67af7205d973" providerId="ADAL" clId="{9DF1AF5E-1514-41EE-9703-2E8A2E8B73F8}" dt="2021-08-07T19:38:03.292" v="621" actId="47"/>
      <pc:docMkLst>
        <pc:docMk/>
      </pc:docMkLst>
      <pc:sldChg chg="addSp modSp del modNotes">
        <pc:chgData name="Alla" userId="bad96ab6-5253-4430-8be5-67af7205d973" providerId="ADAL" clId="{9DF1AF5E-1514-41EE-9703-2E8A2E8B73F8}" dt="2021-07-10T23:24:58.422" v="14" actId="47"/>
        <pc:sldMkLst>
          <pc:docMk/>
          <pc:sldMk cId="0" sldId="256"/>
        </pc:sldMkLst>
        <pc:spChg chg="add mod">
          <ac:chgData name="Alla" userId="bad96ab6-5253-4430-8be5-67af7205d973" providerId="ADAL" clId="{9DF1AF5E-1514-41EE-9703-2E8A2E8B73F8}" dt="2021-07-10T23:23:57.586" v="4"/>
          <ac:spMkLst>
            <pc:docMk/>
            <pc:sldMk cId="0" sldId="256"/>
            <ac:spMk id="4" creationId="{77BD7EBB-5885-40CC-AF16-5EBA3DE01425}"/>
          </ac:spMkLst>
        </pc:spChg>
        <pc:spChg chg="mod">
          <ac:chgData name="Alla" userId="bad96ab6-5253-4430-8be5-67af7205d973" providerId="ADAL" clId="{9DF1AF5E-1514-41EE-9703-2E8A2E8B73F8}" dt="2021-07-10T23:23:28.126" v="2"/>
          <ac:spMkLst>
            <pc:docMk/>
            <pc:sldMk cId="0" sldId="256"/>
            <ac:spMk id="63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7-10T23:23:28.126" v="2"/>
          <ac:spMkLst>
            <pc:docMk/>
            <pc:sldMk cId="0" sldId="256"/>
            <ac:spMk id="64" creationId="{00000000-0000-0000-0000-000000000000}"/>
          </ac:spMkLst>
        </pc:spChg>
        <pc:picChg chg="add mod">
          <ac:chgData name="Alla" userId="bad96ab6-5253-4430-8be5-67af7205d973" providerId="ADAL" clId="{9DF1AF5E-1514-41EE-9703-2E8A2E8B73F8}" dt="2021-07-10T23:23:57.586" v="4"/>
          <ac:picMkLst>
            <pc:docMk/>
            <pc:sldMk cId="0" sldId="256"/>
            <ac:picMk id="5" creationId="{17CD25BA-A547-45EE-92BD-F1C656D0FCA0}"/>
          </ac:picMkLst>
        </pc:picChg>
      </pc:sldChg>
      <pc:sldChg chg="modSp del modNotes">
        <pc:chgData name="Alla" userId="bad96ab6-5253-4430-8be5-67af7205d973" providerId="ADAL" clId="{9DF1AF5E-1514-41EE-9703-2E8A2E8B73F8}" dt="2021-07-10T23:25:03.133" v="15" actId="47"/>
        <pc:sldMkLst>
          <pc:docMk/>
          <pc:sldMk cId="0" sldId="257"/>
        </pc:sldMkLst>
        <pc:spChg chg="mod">
          <ac:chgData name="Alla" userId="bad96ab6-5253-4430-8be5-67af7205d973" providerId="ADAL" clId="{9DF1AF5E-1514-41EE-9703-2E8A2E8B73F8}" dt="2021-07-10T23:23:28.126" v="2"/>
          <ac:spMkLst>
            <pc:docMk/>
            <pc:sldMk cId="0" sldId="257"/>
            <ac:spMk id="69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7-10T23:23:28.126" v="2"/>
          <ac:spMkLst>
            <pc:docMk/>
            <pc:sldMk cId="0" sldId="257"/>
            <ac:spMk id="71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7-10T23:23:28.126" v="2"/>
          <ac:spMkLst>
            <pc:docMk/>
            <pc:sldMk cId="0" sldId="257"/>
            <ac:spMk id="72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7-10T23:23:28.126" v="2"/>
          <ac:spMkLst>
            <pc:docMk/>
            <pc:sldMk cId="0" sldId="257"/>
            <ac:spMk id="73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7-10T23:23:28.126" v="2"/>
          <ac:spMkLst>
            <pc:docMk/>
            <pc:sldMk cId="0" sldId="257"/>
            <ac:spMk id="74" creationId="{00000000-0000-0000-0000-000000000000}"/>
          </ac:spMkLst>
        </pc:spChg>
      </pc:sldChg>
      <pc:sldChg chg="modSp del mod modNotes">
        <pc:chgData name="Alla" userId="bad96ab6-5253-4430-8be5-67af7205d973" providerId="ADAL" clId="{9DF1AF5E-1514-41EE-9703-2E8A2E8B73F8}" dt="2021-07-11T23:33:16.381" v="90" actId="47"/>
        <pc:sldMkLst>
          <pc:docMk/>
          <pc:sldMk cId="0" sldId="258"/>
        </pc:sldMkLst>
        <pc:spChg chg="mod">
          <ac:chgData name="Alla" userId="bad96ab6-5253-4430-8be5-67af7205d973" providerId="ADAL" clId="{9DF1AF5E-1514-41EE-9703-2E8A2E8B73F8}" dt="2021-07-10T23:23:28.126" v="2"/>
          <ac:spMkLst>
            <pc:docMk/>
            <pc:sldMk cId="0" sldId="258"/>
            <ac:spMk id="79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7-10T23:28:57.358" v="44" actId="12"/>
          <ac:spMkLst>
            <pc:docMk/>
            <pc:sldMk cId="0" sldId="258"/>
            <ac:spMk id="80" creationId="{00000000-0000-0000-0000-000000000000}"/>
          </ac:spMkLst>
        </pc:spChg>
      </pc:sldChg>
      <pc:sldChg chg="addSp delSp modSp mod modNotes">
        <pc:chgData name="Alla" userId="bad96ab6-5253-4430-8be5-67af7205d973" providerId="ADAL" clId="{9DF1AF5E-1514-41EE-9703-2E8A2E8B73F8}" dt="2021-08-07T19:34:38.990" v="611"/>
        <pc:sldMkLst>
          <pc:docMk/>
          <pc:sldMk cId="0" sldId="259"/>
        </pc:sldMkLst>
        <pc:spChg chg="add del mod">
          <ac:chgData name="Alla" userId="bad96ab6-5253-4430-8be5-67af7205d973" providerId="ADAL" clId="{9DF1AF5E-1514-41EE-9703-2E8A2E8B73F8}" dt="2021-07-11T23:36:12.747" v="105" actId="12084"/>
          <ac:spMkLst>
            <pc:docMk/>
            <pc:sldMk cId="0" sldId="259"/>
            <ac:spMk id="2" creationId="{3D94EEB4-78A4-4A73-9BC9-C2D58C0A2419}"/>
          </ac:spMkLst>
        </pc:spChg>
        <pc:spChg chg="add mod">
          <ac:chgData name="Alla" userId="bad96ab6-5253-4430-8be5-67af7205d973" providerId="ADAL" clId="{9DF1AF5E-1514-41EE-9703-2E8A2E8B73F8}" dt="2021-07-11T23:39:59.783" v="144"/>
          <ac:spMkLst>
            <pc:docMk/>
            <pc:sldMk cId="0" sldId="259"/>
            <ac:spMk id="7" creationId="{D41E45CE-241D-4983-9AC9-112AB661DACA}"/>
          </ac:spMkLst>
        </pc:spChg>
        <pc:spChg chg="add del mod">
          <ac:chgData name="Alla" userId="bad96ab6-5253-4430-8be5-67af7205d973" providerId="ADAL" clId="{9DF1AF5E-1514-41EE-9703-2E8A2E8B73F8}" dt="2021-07-25T01:28:41.900" v="406" actId="478"/>
          <ac:spMkLst>
            <pc:docMk/>
            <pc:sldMk cId="0" sldId="259"/>
            <ac:spMk id="8" creationId="{EAFB6728-CDB8-4E4F-8CC7-1ABC89622172}"/>
          </ac:spMkLst>
        </pc:spChg>
        <pc:spChg chg="del mod">
          <ac:chgData name="Alla" userId="bad96ab6-5253-4430-8be5-67af7205d973" providerId="ADAL" clId="{9DF1AF5E-1514-41EE-9703-2E8A2E8B73F8}" dt="2021-07-11T23:36:25.140" v="107" actId="12084"/>
          <ac:spMkLst>
            <pc:docMk/>
            <pc:sldMk cId="0" sldId="259"/>
            <ac:spMk id="86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8-07T19:34:38.990" v="611"/>
          <ac:spMkLst>
            <pc:docMk/>
            <pc:sldMk cId="0" sldId="259"/>
            <ac:spMk id="87" creationId="{00000000-0000-0000-0000-000000000000}"/>
          </ac:spMkLst>
        </pc:spChg>
        <pc:graphicFrameChg chg="add mod modGraphic">
          <ac:chgData name="Alla" userId="bad96ab6-5253-4430-8be5-67af7205d973" providerId="ADAL" clId="{9DF1AF5E-1514-41EE-9703-2E8A2E8B73F8}" dt="2021-07-11T23:40:40.563" v="151" actId="1036"/>
          <ac:graphicFrameMkLst>
            <pc:docMk/>
            <pc:sldMk cId="0" sldId="259"/>
            <ac:graphicFrameMk id="3" creationId="{C21D67CA-75A9-4684-B5CC-7DF832503E0E}"/>
          </ac:graphicFrameMkLst>
        </pc:graphicFrameChg>
        <pc:graphicFrameChg chg="add mod modGraphic">
          <ac:chgData name="Alla" userId="bad96ab6-5253-4430-8be5-67af7205d973" providerId="ADAL" clId="{9DF1AF5E-1514-41EE-9703-2E8A2E8B73F8}" dt="2021-07-11T23:40:40.563" v="151" actId="1036"/>
          <ac:graphicFrameMkLst>
            <pc:docMk/>
            <pc:sldMk cId="0" sldId="259"/>
            <ac:graphicFrameMk id="4" creationId="{DDFE2B8F-BBA0-464D-9183-1B4EE509553C}"/>
          </ac:graphicFrameMkLst>
        </pc:graphicFrameChg>
        <pc:picChg chg="add del mod">
          <ac:chgData name="Alla" userId="bad96ab6-5253-4430-8be5-67af7205d973" providerId="ADAL" clId="{9DF1AF5E-1514-41EE-9703-2E8A2E8B73F8}" dt="2021-07-25T01:28:41.900" v="406" actId="478"/>
          <ac:picMkLst>
            <pc:docMk/>
            <pc:sldMk cId="0" sldId="259"/>
            <ac:picMk id="9" creationId="{16E356B2-BDB1-4B7E-AD3D-D472F0754C20}"/>
          </ac:picMkLst>
        </pc:picChg>
      </pc:sldChg>
      <pc:sldChg chg="addSp delSp modSp mod delAnim modAnim modNotes">
        <pc:chgData name="Alla" userId="bad96ab6-5253-4430-8be5-67af7205d973" providerId="ADAL" clId="{9DF1AF5E-1514-41EE-9703-2E8A2E8B73F8}" dt="2021-08-07T19:34:38.990" v="611"/>
        <pc:sldMkLst>
          <pc:docMk/>
          <pc:sldMk cId="0" sldId="260"/>
        </pc:sldMkLst>
        <pc:spChg chg="add del mod">
          <ac:chgData name="Alla" userId="bad96ab6-5253-4430-8be5-67af7205d973" providerId="ADAL" clId="{9DF1AF5E-1514-41EE-9703-2E8A2E8B73F8}" dt="2021-07-11T23:50:25.434" v="184" actId="478"/>
          <ac:spMkLst>
            <pc:docMk/>
            <pc:sldMk cId="0" sldId="260"/>
            <ac:spMk id="6" creationId="{51A08860-B303-4D1E-9958-C378BC832B90}"/>
          </ac:spMkLst>
        </pc:spChg>
        <pc:spChg chg="add del mod">
          <ac:chgData name="Alla" userId="bad96ab6-5253-4430-8be5-67af7205d973" providerId="ADAL" clId="{9DF1AF5E-1514-41EE-9703-2E8A2E8B73F8}" dt="2021-07-11T23:50:23.683" v="183" actId="478"/>
          <ac:spMkLst>
            <pc:docMk/>
            <pc:sldMk cId="0" sldId="260"/>
            <ac:spMk id="8" creationId="{9A598757-81ED-46FF-BC01-E936183B03F2}"/>
          </ac:spMkLst>
        </pc:spChg>
        <pc:spChg chg="add mod">
          <ac:chgData name="Alla" userId="bad96ab6-5253-4430-8be5-67af7205d973" providerId="ADAL" clId="{9DF1AF5E-1514-41EE-9703-2E8A2E8B73F8}" dt="2021-07-11T23:50:31.462" v="185"/>
          <ac:spMkLst>
            <pc:docMk/>
            <pc:sldMk cId="0" sldId="260"/>
            <ac:spMk id="9" creationId="{2F142C67-C4BD-462E-B020-1B8B93388627}"/>
          </ac:spMkLst>
        </pc:spChg>
        <pc:spChg chg="add del mod">
          <ac:chgData name="Alla" userId="bad96ab6-5253-4430-8be5-67af7205d973" providerId="ADAL" clId="{9DF1AF5E-1514-41EE-9703-2E8A2E8B73F8}" dt="2021-07-25T01:28:58.535" v="409" actId="478"/>
          <ac:spMkLst>
            <pc:docMk/>
            <pc:sldMk cId="0" sldId="260"/>
            <ac:spMk id="10" creationId="{D635213F-2BF2-4547-971C-5EC223F44554}"/>
          </ac:spMkLst>
        </pc:spChg>
        <pc:spChg chg="del">
          <ac:chgData name="Alla" userId="bad96ab6-5253-4430-8be5-67af7205d973" providerId="ADAL" clId="{9DF1AF5E-1514-41EE-9703-2E8A2E8B73F8}" dt="2021-07-11T23:41:44.863" v="153" actId="12084"/>
          <ac:spMkLst>
            <pc:docMk/>
            <pc:sldMk cId="0" sldId="260"/>
            <ac:spMk id="92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8-07T19:34:38.990" v="611"/>
          <ac:spMkLst>
            <pc:docMk/>
            <pc:sldMk cId="0" sldId="260"/>
            <ac:spMk id="93" creationId="{00000000-0000-0000-0000-000000000000}"/>
          </ac:spMkLst>
        </pc:spChg>
        <pc:graphicFrameChg chg="add mod modGraphic">
          <ac:chgData name="Alla" userId="bad96ab6-5253-4430-8be5-67af7205d973" providerId="ADAL" clId="{9DF1AF5E-1514-41EE-9703-2E8A2E8B73F8}" dt="2021-07-11T23:45:09.300" v="178" actId="1036"/>
          <ac:graphicFrameMkLst>
            <pc:docMk/>
            <pc:sldMk cId="0" sldId="260"/>
            <ac:graphicFrameMk id="2" creationId="{03A8EC58-D2E3-4D08-B94B-E602A6451E50}"/>
          </ac:graphicFrameMkLst>
        </pc:graphicFrameChg>
        <pc:graphicFrameChg chg="add mod modGraphic">
          <ac:chgData name="Alla" userId="bad96ab6-5253-4430-8be5-67af7205d973" providerId="ADAL" clId="{9DF1AF5E-1514-41EE-9703-2E8A2E8B73F8}" dt="2021-07-25T01:29:42.133" v="415" actId="20577"/>
          <ac:graphicFrameMkLst>
            <pc:docMk/>
            <pc:sldMk cId="0" sldId="260"/>
            <ac:graphicFrameMk id="7" creationId="{094F570F-6F8C-43DA-97D7-393827483DB8}"/>
          </ac:graphicFrameMkLst>
        </pc:graphicFrameChg>
        <pc:picChg chg="add del mod">
          <ac:chgData name="Alla" userId="bad96ab6-5253-4430-8be5-67af7205d973" providerId="ADAL" clId="{9DF1AF5E-1514-41EE-9703-2E8A2E8B73F8}" dt="2021-07-25T01:28:58.535" v="409" actId="478"/>
          <ac:picMkLst>
            <pc:docMk/>
            <pc:sldMk cId="0" sldId="260"/>
            <ac:picMk id="11" creationId="{1A9F4B87-3915-48F9-B74E-EFE4CFB45959}"/>
          </ac:picMkLst>
        </pc:picChg>
        <pc:picChg chg="del mod">
          <ac:chgData name="Alla" userId="bad96ab6-5253-4430-8be5-67af7205d973" providerId="ADAL" clId="{9DF1AF5E-1514-41EE-9703-2E8A2E8B73F8}" dt="2021-07-11T23:50:07.285" v="182" actId="478"/>
          <ac:picMkLst>
            <pc:docMk/>
            <pc:sldMk cId="0" sldId="260"/>
            <ac:picMk id="94" creationId="{00000000-0000-0000-0000-000000000000}"/>
          </ac:picMkLst>
        </pc:picChg>
      </pc:sldChg>
      <pc:sldChg chg="addSp delSp modSp mod modAnim modNotes">
        <pc:chgData name="Alla" userId="bad96ab6-5253-4430-8be5-67af7205d973" providerId="ADAL" clId="{9DF1AF5E-1514-41EE-9703-2E8A2E8B73F8}" dt="2021-08-07T19:35:28.315" v="613" actId="12788"/>
        <pc:sldMkLst>
          <pc:docMk/>
          <pc:sldMk cId="0" sldId="261"/>
        </pc:sldMkLst>
        <pc:spChg chg="add del mod">
          <ac:chgData name="Alla" userId="bad96ab6-5253-4430-8be5-67af7205d973" providerId="ADAL" clId="{9DF1AF5E-1514-41EE-9703-2E8A2E8B73F8}" dt="2021-07-25T01:45:39.744" v="509" actId="478"/>
          <ac:spMkLst>
            <pc:docMk/>
            <pc:sldMk cId="0" sldId="261"/>
            <ac:spMk id="3" creationId="{62F35C21-F19E-4518-BA63-8C43080974C6}"/>
          </ac:spMkLst>
        </pc:spChg>
        <pc:picChg chg="add mod">
          <ac:chgData name="Alla" userId="bad96ab6-5253-4430-8be5-67af7205d973" providerId="ADAL" clId="{9DF1AF5E-1514-41EE-9703-2E8A2E8B73F8}" dt="2021-08-07T19:35:28.315" v="613" actId="12788"/>
          <ac:picMkLst>
            <pc:docMk/>
            <pc:sldMk cId="0" sldId="261"/>
            <ac:picMk id="2" creationId="{456DF924-4612-4401-B42C-3C167AC8F7BA}"/>
          </ac:picMkLst>
        </pc:picChg>
        <pc:picChg chg="add del mod">
          <ac:chgData name="Alla" userId="bad96ab6-5253-4430-8be5-67af7205d973" providerId="ADAL" clId="{9DF1AF5E-1514-41EE-9703-2E8A2E8B73F8}" dt="2021-07-25T01:45:39.744" v="509" actId="478"/>
          <ac:picMkLst>
            <pc:docMk/>
            <pc:sldMk cId="0" sldId="261"/>
            <ac:picMk id="4" creationId="{71D96140-4DDB-4C20-855B-921A0BED89BC}"/>
          </ac:picMkLst>
        </pc:picChg>
        <pc:picChg chg="del mod">
          <ac:chgData name="Alla" userId="bad96ab6-5253-4430-8be5-67af7205d973" providerId="ADAL" clId="{9DF1AF5E-1514-41EE-9703-2E8A2E8B73F8}" dt="2021-07-25T01:45:37.717" v="508" actId="478"/>
          <ac:picMkLst>
            <pc:docMk/>
            <pc:sldMk cId="0" sldId="261"/>
            <ac:picMk id="99" creationId="{00000000-0000-0000-0000-000000000000}"/>
          </ac:picMkLst>
        </pc:picChg>
      </pc:sldChg>
      <pc:sldChg chg="addSp delSp modSp mod modAnim modNotes">
        <pc:chgData name="Alla" userId="bad96ab6-5253-4430-8be5-67af7205d973" providerId="ADAL" clId="{9DF1AF5E-1514-41EE-9703-2E8A2E8B73F8}" dt="2021-08-07T19:37:27.038" v="619" actId="12788"/>
        <pc:sldMkLst>
          <pc:docMk/>
          <pc:sldMk cId="0" sldId="262"/>
        </pc:sldMkLst>
        <pc:spChg chg="add del mod">
          <ac:chgData name="Alla" userId="bad96ab6-5253-4430-8be5-67af7205d973" providerId="ADAL" clId="{9DF1AF5E-1514-41EE-9703-2E8A2E8B73F8}" dt="2021-07-25T01:40:54.152" v="502" actId="478"/>
          <ac:spMkLst>
            <pc:docMk/>
            <pc:sldMk cId="0" sldId="262"/>
            <ac:spMk id="3" creationId="{992A641C-5D2C-405C-A2A7-FEA4353A35D6}"/>
          </ac:spMkLst>
        </pc:spChg>
        <pc:picChg chg="add mod">
          <ac:chgData name="Alla" userId="bad96ab6-5253-4430-8be5-67af7205d973" providerId="ADAL" clId="{9DF1AF5E-1514-41EE-9703-2E8A2E8B73F8}" dt="2021-08-07T19:37:27.038" v="619" actId="12788"/>
          <ac:picMkLst>
            <pc:docMk/>
            <pc:sldMk cId="0" sldId="262"/>
            <ac:picMk id="2" creationId="{072F5109-65EB-426D-9E37-100C745CDFF5}"/>
          </ac:picMkLst>
        </pc:picChg>
        <pc:picChg chg="add del mod">
          <ac:chgData name="Alla" userId="bad96ab6-5253-4430-8be5-67af7205d973" providerId="ADAL" clId="{9DF1AF5E-1514-41EE-9703-2E8A2E8B73F8}" dt="2021-07-25T01:40:54.152" v="502" actId="478"/>
          <ac:picMkLst>
            <pc:docMk/>
            <pc:sldMk cId="0" sldId="262"/>
            <ac:picMk id="4" creationId="{221EA8C2-2603-41C8-AB85-D9FD14B76330}"/>
          </ac:picMkLst>
        </pc:picChg>
        <pc:picChg chg="del">
          <ac:chgData name="Alla" userId="bad96ab6-5253-4430-8be5-67af7205d973" providerId="ADAL" clId="{9DF1AF5E-1514-41EE-9703-2E8A2E8B73F8}" dt="2021-07-25T01:40:24.955" v="498" actId="478"/>
          <ac:picMkLst>
            <pc:docMk/>
            <pc:sldMk cId="0" sldId="262"/>
            <ac:picMk id="104" creationId="{00000000-0000-0000-0000-000000000000}"/>
          </ac:picMkLst>
        </pc:picChg>
      </pc:sldChg>
      <pc:sldChg chg="addSp delSp modSp mod modAnim modNotes">
        <pc:chgData name="Alla" userId="bad96ab6-5253-4430-8be5-67af7205d973" providerId="ADAL" clId="{9DF1AF5E-1514-41EE-9703-2E8A2E8B73F8}" dt="2021-08-07T19:37:32.279" v="620" actId="12788"/>
        <pc:sldMkLst>
          <pc:docMk/>
          <pc:sldMk cId="0" sldId="263"/>
        </pc:sldMkLst>
        <pc:spChg chg="add del mod">
          <ac:chgData name="Alla" userId="bad96ab6-5253-4430-8be5-67af7205d973" providerId="ADAL" clId="{9DF1AF5E-1514-41EE-9703-2E8A2E8B73F8}" dt="2021-07-25T01:37:48.817" v="488" actId="478"/>
          <ac:spMkLst>
            <pc:docMk/>
            <pc:sldMk cId="0" sldId="263"/>
            <ac:spMk id="3" creationId="{7483BF91-5262-494C-A4F8-C63BF4146A6B}"/>
          </ac:spMkLst>
        </pc:spChg>
        <pc:picChg chg="add mod">
          <ac:chgData name="Alla" userId="bad96ab6-5253-4430-8be5-67af7205d973" providerId="ADAL" clId="{9DF1AF5E-1514-41EE-9703-2E8A2E8B73F8}" dt="2021-08-07T19:37:32.279" v="620" actId="12788"/>
          <ac:picMkLst>
            <pc:docMk/>
            <pc:sldMk cId="0" sldId="263"/>
            <ac:picMk id="2" creationId="{C7D9B9D4-BB66-4754-BEEF-94E9C7E3D4A5}"/>
          </ac:picMkLst>
        </pc:picChg>
        <pc:picChg chg="add del mod">
          <ac:chgData name="Alla" userId="bad96ab6-5253-4430-8be5-67af7205d973" providerId="ADAL" clId="{9DF1AF5E-1514-41EE-9703-2E8A2E8B73F8}" dt="2021-07-25T01:37:48.817" v="488" actId="478"/>
          <ac:picMkLst>
            <pc:docMk/>
            <pc:sldMk cId="0" sldId="263"/>
            <ac:picMk id="4" creationId="{DB160AFF-6788-44E4-8561-B8100EC5E3EB}"/>
          </ac:picMkLst>
        </pc:picChg>
        <pc:picChg chg="del">
          <ac:chgData name="Alla" userId="bad96ab6-5253-4430-8be5-67af7205d973" providerId="ADAL" clId="{9DF1AF5E-1514-41EE-9703-2E8A2E8B73F8}" dt="2021-07-25T01:38:03.246" v="490" actId="478"/>
          <ac:picMkLst>
            <pc:docMk/>
            <pc:sldMk cId="0" sldId="263"/>
            <ac:picMk id="109" creationId="{00000000-0000-0000-0000-000000000000}"/>
          </ac:picMkLst>
        </pc:picChg>
      </pc:sldChg>
      <pc:sldChg chg="addSp delSp modSp del mod modNotes">
        <pc:chgData name="Alla" userId="bad96ab6-5253-4430-8be5-67af7205d973" providerId="ADAL" clId="{9DF1AF5E-1514-41EE-9703-2E8A2E8B73F8}" dt="2021-08-07T19:37:01.680" v="616" actId="47"/>
        <pc:sldMkLst>
          <pc:docMk/>
          <pc:sldMk cId="0" sldId="264"/>
        </pc:sldMkLst>
        <pc:spChg chg="add mod">
          <ac:chgData name="Alla" userId="bad96ab6-5253-4430-8be5-67af7205d973" providerId="ADAL" clId="{9DF1AF5E-1514-41EE-9703-2E8A2E8B73F8}" dt="2021-07-12T00:03:10.342" v="353" actId="1076"/>
          <ac:spMkLst>
            <pc:docMk/>
            <pc:sldMk cId="0" sldId="264"/>
            <ac:spMk id="5" creationId="{E219E1F9-DAC2-402A-A7D4-30598D488BC3}"/>
          </ac:spMkLst>
        </pc:spChg>
        <pc:spChg chg="add del mod">
          <ac:chgData name="Alla" userId="bad96ab6-5253-4430-8be5-67af7205d973" providerId="ADAL" clId="{9DF1AF5E-1514-41EE-9703-2E8A2E8B73F8}" dt="2021-07-25T01:37:42.048" v="487" actId="478"/>
          <ac:spMkLst>
            <pc:docMk/>
            <pc:sldMk cId="0" sldId="264"/>
            <ac:spMk id="6" creationId="{D0E76036-5E35-4EC3-A4C7-C50C7E78237C}"/>
          </ac:spMkLst>
        </pc:spChg>
        <pc:spChg chg="del">
          <ac:chgData name="Alla" userId="bad96ab6-5253-4430-8be5-67af7205d973" providerId="ADAL" clId="{9DF1AF5E-1514-41EE-9703-2E8A2E8B73F8}" dt="2021-07-11T23:52:02.058" v="190" actId="12084"/>
          <ac:spMkLst>
            <pc:docMk/>
            <pc:sldMk cId="0" sldId="264"/>
            <ac:spMk id="114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7-12T00:00:46.567" v="343" actId="1076"/>
          <ac:spMkLst>
            <pc:docMk/>
            <pc:sldMk cId="0" sldId="264"/>
            <ac:spMk id="115" creationId="{00000000-0000-0000-0000-000000000000}"/>
          </ac:spMkLst>
        </pc:spChg>
        <pc:graphicFrameChg chg="add mod modGraphic">
          <ac:chgData name="Alla" userId="bad96ab6-5253-4430-8be5-67af7205d973" providerId="ADAL" clId="{9DF1AF5E-1514-41EE-9703-2E8A2E8B73F8}" dt="2021-08-07T17:28:05.373" v="610"/>
          <ac:graphicFrameMkLst>
            <pc:docMk/>
            <pc:sldMk cId="0" sldId="264"/>
            <ac:graphicFrameMk id="2" creationId="{ED3563E0-5A7D-4E7D-8C1E-A5A8CD1E4DFE}"/>
          </ac:graphicFrameMkLst>
        </pc:graphicFrameChg>
        <pc:picChg chg="add del mod">
          <ac:chgData name="Alla" userId="bad96ab6-5253-4430-8be5-67af7205d973" providerId="ADAL" clId="{9DF1AF5E-1514-41EE-9703-2E8A2E8B73F8}" dt="2021-07-25T01:37:42.048" v="487" actId="478"/>
          <ac:picMkLst>
            <pc:docMk/>
            <pc:sldMk cId="0" sldId="264"/>
            <ac:picMk id="7" creationId="{5E8F55A7-5864-4DBA-B7D5-874E4E1F8D72}"/>
          </ac:picMkLst>
        </pc:picChg>
      </pc:sldChg>
      <pc:sldChg chg="addSp delSp modSp mod modNotes">
        <pc:chgData name="Alla" userId="bad96ab6-5253-4430-8be5-67af7205d973" providerId="ADAL" clId="{9DF1AF5E-1514-41EE-9703-2E8A2E8B73F8}" dt="2021-08-07T19:34:38.990" v="611"/>
        <pc:sldMkLst>
          <pc:docMk/>
          <pc:sldMk cId="0" sldId="265"/>
        </pc:sldMkLst>
        <pc:spChg chg="add mod">
          <ac:chgData name="Alla" userId="bad96ab6-5253-4430-8be5-67af7205d973" providerId="ADAL" clId="{9DF1AF5E-1514-41EE-9703-2E8A2E8B73F8}" dt="2021-07-12T00:03:12.663" v="354"/>
          <ac:spMkLst>
            <pc:docMk/>
            <pc:sldMk cId="0" sldId="265"/>
            <ac:spMk id="5" creationId="{237051E2-2AF0-41DF-8AB2-4C8BFC6BEA10}"/>
          </ac:spMkLst>
        </pc:spChg>
        <pc:spChg chg="add del mod">
          <ac:chgData name="Alla" userId="bad96ab6-5253-4430-8be5-67af7205d973" providerId="ADAL" clId="{9DF1AF5E-1514-41EE-9703-2E8A2E8B73F8}" dt="2021-07-25T01:37:37.612" v="486" actId="478"/>
          <ac:spMkLst>
            <pc:docMk/>
            <pc:sldMk cId="0" sldId="265"/>
            <ac:spMk id="6" creationId="{56212949-29E0-44F1-A0A2-92B4521B3F4A}"/>
          </ac:spMkLst>
        </pc:spChg>
        <pc:spChg chg="del">
          <ac:chgData name="Alla" userId="bad96ab6-5253-4430-8be5-67af7205d973" providerId="ADAL" clId="{9DF1AF5E-1514-41EE-9703-2E8A2E8B73F8}" dt="2021-07-12T00:02:29.640" v="346" actId="12084"/>
          <ac:spMkLst>
            <pc:docMk/>
            <pc:sldMk cId="0" sldId="265"/>
            <ac:spMk id="120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8-07T19:34:38.990" v="611"/>
          <ac:spMkLst>
            <pc:docMk/>
            <pc:sldMk cId="0" sldId="265"/>
            <ac:spMk id="121" creationId="{00000000-0000-0000-0000-000000000000}"/>
          </ac:spMkLst>
        </pc:spChg>
        <pc:graphicFrameChg chg="add mod modGraphic">
          <ac:chgData name="Alla" userId="bad96ab6-5253-4430-8be5-67af7205d973" providerId="ADAL" clId="{9DF1AF5E-1514-41EE-9703-2E8A2E8B73F8}" dt="2021-07-12T00:04:07.359" v="362" actId="1076"/>
          <ac:graphicFrameMkLst>
            <pc:docMk/>
            <pc:sldMk cId="0" sldId="265"/>
            <ac:graphicFrameMk id="2" creationId="{5401392A-5D0F-4A20-BED6-2AFBC543480D}"/>
          </ac:graphicFrameMkLst>
        </pc:graphicFrameChg>
        <pc:picChg chg="add del mod">
          <ac:chgData name="Alla" userId="bad96ab6-5253-4430-8be5-67af7205d973" providerId="ADAL" clId="{9DF1AF5E-1514-41EE-9703-2E8A2E8B73F8}" dt="2021-07-25T01:37:37.612" v="486" actId="478"/>
          <ac:picMkLst>
            <pc:docMk/>
            <pc:sldMk cId="0" sldId="265"/>
            <ac:picMk id="7" creationId="{89C70F79-EB65-4722-8724-82F58153F44E}"/>
          </ac:picMkLst>
        </pc:picChg>
      </pc:sldChg>
      <pc:sldChg chg="modSp del modNotes">
        <pc:chgData name="Alla" userId="bad96ab6-5253-4430-8be5-67af7205d973" providerId="ADAL" clId="{9DF1AF5E-1514-41EE-9703-2E8A2E8B73F8}" dt="2021-07-12T00:10:25.131" v="397" actId="47"/>
        <pc:sldMkLst>
          <pc:docMk/>
          <pc:sldMk cId="0" sldId="266"/>
        </pc:sldMkLst>
        <pc:spChg chg="mod">
          <ac:chgData name="Alla" userId="bad96ab6-5253-4430-8be5-67af7205d973" providerId="ADAL" clId="{9DF1AF5E-1514-41EE-9703-2E8A2E8B73F8}" dt="2021-07-10T23:23:28.126" v="2"/>
          <ac:spMkLst>
            <pc:docMk/>
            <pc:sldMk cId="0" sldId="266"/>
            <ac:spMk id="126" creationId="{00000000-0000-0000-0000-000000000000}"/>
          </ac:spMkLst>
        </pc:spChg>
        <pc:spChg chg="mod">
          <ac:chgData name="Alla" userId="bad96ab6-5253-4430-8be5-67af7205d973" providerId="ADAL" clId="{9DF1AF5E-1514-41EE-9703-2E8A2E8B73F8}" dt="2021-07-10T23:23:28.126" v="2"/>
          <ac:spMkLst>
            <pc:docMk/>
            <pc:sldMk cId="0" sldId="266"/>
            <ac:spMk id="127" creationId="{00000000-0000-0000-0000-000000000000}"/>
          </ac:spMkLst>
        </pc:spChg>
      </pc:sldChg>
      <pc:sldChg chg="modSp add del mod">
        <pc:chgData name="Alla" userId="bad96ab6-5253-4430-8be5-67af7205d973" providerId="ADAL" clId="{9DF1AF5E-1514-41EE-9703-2E8A2E8B73F8}" dt="2021-07-10T23:24:58.422" v="14" actId="47"/>
        <pc:sldMkLst>
          <pc:docMk/>
          <pc:sldMk cId="0" sldId="267"/>
        </pc:sldMkLst>
        <pc:spChg chg="mod">
          <ac:chgData name="Alla" userId="bad96ab6-5253-4430-8be5-67af7205d973" providerId="ADAL" clId="{9DF1AF5E-1514-41EE-9703-2E8A2E8B73F8}" dt="2021-07-10T23:24:22.437" v="9" actId="20577"/>
          <ac:spMkLst>
            <pc:docMk/>
            <pc:sldMk cId="0" sldId="267"/>
            <ac:spMk id="6" creationId="{6EBF5FC3-C6B5-44AC-AF8E-ECE06637A254}"/>
          </ac:spMkLst>
        </pc:spChg>
        <pc:spChg chg="mod">
          <ac:chgData name="Alla" userId="bad96ab6-5253-4430-8be5-67af7205d973" providerId="ADAL" clId="{9DF1AF5E-1514-41EE-9703-2E8A2E8B73F8}" dt="2021-07-10T23:24:17.861" v="6"/>
          <ac:spMkLst>
            <pc:docMk/>
            <pc:sldMk cId="0" sldId="267"/>
            <ac:spMk id="63" creationId="{00000000-0000-0000-0000-000000000000}"/>
          </ac:spMkLst>
        </pc:spChg>
      </pc:sldChg>
      <pc:sldChg chg="delSp modSp add mod">
        <pc:chgData name="Alla" userId="bad96ab6-5253-4430-8be5-67af7205d973" providerId="ADAL" clId="{9DF1AF5E-1514-41EE-9703-2E8A2E8B73F8}" dt="2021-08-07T19:34:38.990" v="611"/>
        <pc:sldMkLst>
          <pc:docMk/>
          <pc:sldMk cId="1899170366" sldId="268"/>
        </pc:sldMkLst>
        <pc:spChg chg="del">
          <ac:chgData name="Alla" userId="bad96ab6-5253-4430-8be5-67af7205d973" providerId="ADAL" clId="{9DF1AF5E-1514-41EE-9703-2E8A2E8B73F8}" dt="2021-07-25T01:28:31.328" v="404" actId="478"/>
          <ac:spMkLst>
            <pc:docMk/>
            <pc:sldMk cId="1899170366" sldId="268"/>
            <ac:spMk id="22" creationId="{6413C4BD-E47E-4499-84FB-2373350B6AD3}"/>
          </ac:spMkLst>
        </pc:spChg>
        <pc:spChg chg="mod">
          <ac:chgData name="Alla" userId="bad96ab6-5253-4430-8be5-67af7205d973" providerId="ADAL" clId="{9DF1AF5E-1514-41EE-9703-2E8A2E8B73F8}" dt="2021-08-07T19:34:38.990" v="611"/>
          <ac:spMkLst>
            <pc:docMk/>
            <pc:sldMk cId="1899170366" sldId="268"/>
            <ac:spMk id="75" creationId="{00000000-0000-0000-0000-000000000000}"/>
          </ac:spMkLst>
        </pc:spChg>
        <pc:picChg chg="del">
          <ac:chgData name="Alla" userId="bad96ab6-5253-4430-8be5-67af7205d973" providerId="ADAL" clId="{9DF1AF5E-1514-41EE-9703-2E8A2E8B73F8}" dt="2021-07-25T01:28:31.328" v="404" actId="478"/>
          <ac:picMkLst>
            <pc:docMk/>
            <pc:sldMk cId="1899170366" sldId="268"/>
            <ac:picMk id="23" creationId="{E48E5A75-2799-4DD8-A91B-C5452D292404}"/>
          </ac:picMkLst>
        </pc:picChg>
      </pc:sldChg>
      <pc:sldChg chg="delSp modSp add mod">
        <pc:chgData name="Alla" userId="bad96ab6-5253-4430-8be5-67af7205d973" providerId="ADAL" clId="{9DF1AF5E-1514-41EE-9703-2E8A2E8B73F8}" dt="2021-07-25T01:28:36.119" v="405" actId="478"/>
        <pc:sldMkLst>
          <pc:docMk/>
          <pc:sldMk cId="0" sldId="270"/>
        </pc:sldMkLst>
        <pc:spChg chg="del">
          <ac:chgData name="Alla" userId="bad96ab6-5253-4430-8be5-67af7205d973" providerId="ADAL" clId="{9DF1AF5E-1514-41EE-9703-2E8A2E8B73F8}" dt="2021-07-25T01:28:36.119" v="405" actId="478"/>
          <ac:spMkLst>
            <pc:docMk/>
            <pc:sldMk cId="0" sldId="270"/>
            <ac:spMk id="7" creationId="{A668E199-05CF-4F01-ABD6-339F0715B3AC}"/>
          </ac:spMkLst>
        </pc:spChg>
        <pc:spChg chg="mod">
          <ac:chgData name="Alla" userId="bad96ab6-5253-4430-8be5-67af7205d973" providerId="ADAL" clId="{9DF1AF5E-1514-41EE-9703-2E8A2E8B73F8}" dt="2021-07-10T23:27:15.911" v="25"/>
          <ac:spMkLst>
            <pc:docMk/>
            <pc:sldMk cId="0" sldId="270"/>
            <ac:spMk id="103" creationId="{00000000-0000-0000-0000-000000000000}"/>
          </ac:spMkLst>
        </pc:spChg>
        <pc:graphicFrameChg chg="mod modGraphic">
          <ac:chgData name="Alla" userId="bad96ab6-5253-4430-8be5-67af7205d973" providerId="ADAL" clId="{9DF1AF5E-1514-41EE-9703-2E8A2E8B73F8}" dt="2021-07-10T23:30:30.953" v="63"/>
          <ac:graphicFrameMkLst>
            <pc:docMk/>
            <pc:sldMk cId="0" sldId="270"/>
            <ac:graphicFrameMk id="2" creationId="{E5B7D7FC-BE1A-42AB-829D-24C8C8BF7386}"/>
          </ac:graphicFrameMkLst>
        </pc:graphicFrameChg>
        <pc:picChg chg="del">
          <ac:chgData name="Alla" userId="bad96ab6-5253-4430-8be5-67af7205d973" providerId="ADAL" clId="{9DF1AF5E-1514-41EE-9703-2E8A2E8B73F8}" dt="2021-07-10T23:27:20.257" v="26" actId="478"/>
          <ac:picMkLst>
            <pc:docMk/>
            <pc:sldMk cId="0" sldId="270"/>
            <ac:picMk id="4" creationId="{8999697E-8D88-44DD-87AA-BBC101552883}"/>
          </ac:picMkLst>
        </pc:picChg>
        <pc:picChg chg="del">
          <ac:chgData name="Alla" userId="bad96ab6-5253-4430-8be5-67af7205d973" providerId="ADAL" clId="{9DF1AF5E-1514-41EE-9703-2E8A2E8B73F8}" dt="2021-07-25T01:28:36.119" v="405" actId="478"/>
          <ac:picMkLst>
            <pc:docMk/>
            <pc:sldMk cId="0" sldId="270"/>
            <ac:picMk id="8" creationId="{4BC5DC97-0DBF-4527-BCC9-C61CA5B4A9F6}"/>
          </ac:picMkLst>
        </pc:picChg>
      </pc:sldChg>
      <pc:sldChg chg="modSp add del mod">
        <pc:chgData name="Alla" userId="bad96ab6-5253-4430-8be5-67af7205d973" providerId="ADAL" clId="{9DF1AF5E-1514-41EE-9703-2E8A2E8B73F8}" dt="2021-07-12T00:10:15.424" v="396" actId="47"/>
        <pc:sldMkLst>
          <pc:docMk/>
          <pc:sldMk cId="2508059883" sldId="278"/>
        </pc:sldMkLst>
        <pc:spChg chg="mod">
          <ac:chgData name="Alla" userId="bad96ab6-5253-4430-8be5-67af7205d973" providerId="ADAL" clId="{9DF1AF5E-1514-41EE-9703-2E8A2E8B73F8}" dt="2021-07-10T23:30:53.008" v="73" actId="5793"/>
          <ac:spMkLst>
            <pc:docMk/>
            <pc:sldMk cId="2508059883" sldId="278"/>
            <ac:spMk id="93" creationId="{00000000-0000-0000-0000-000000000000}"/>
          </ac:spMkLst>
        </pc:spChg>
      </pc:sldChg>
      <pc:sldChg chg="add del">
        <pc:chgData name="Alla" userId="bad96ab6-5253-4430-8be5-67af7205d973" providerId="ADAL" clId="{9DF1AF5E-1514-41EE-9703-2E8A2E8B73F8}" dt="2021-07-10T23:30:43.133" v="64" actId="2696"/>
        <pc:sldMkLst>
          <pc:docMk/>
          <pc:sldMk cId="3528188329" sldId="278"/>
        </pc:sldMkLst>
      </pc:sldChg>
      <pc:sldChg chg="modSp add mod">
        <pc:chgData name="Alla" userId="bad96ab6-5253-4430-8be5-67af7205d973" providerId="ADAL" clId="{9DF1AF5E-1514-41EE-9703-2E8A2E8B73F8}" dt="2021-07-10T23:30:57.406" v="81" actId="5793"/>
        <pc:sldMkLst>
          <pc:docMk/>
          <pc:sldMk cId="2118419250" sldId="279"/>
        </pc:sldMkLst>
        <pc:spChg chg="mod">
          <ac:chgData name="Alla" userId="bad96ab6-5253-4430-8be5-67af7205d973" providerId="ADAL" clId="{9DF1AF5E-1514-41EE-9703-2E8A2E8B73F8}" dt="2021-07-10T23:30:57.406" v="81" actId="5793"/>
          <ac:spMkLst>
            <pc:docMk/>
            <pc:sldMk cId="2118419250" sldId="279"/>
            <ac:spMk id="86" creationId="{00000000-0000-0000-0000-000000000000}"/>
          </ac:spMkLst>
        </pc:spChg>
      </pc:sldChg>
      <pc:sldChg chg="delSp modSp add mod">
        <pc:chgData name="Alla" userId="bad96ab6-5253-4430-8be5-67af7205d973" providerId="ADAL" clId="{9DF1AF5E-1514-41EE-9703-2E8A2E8B73F8}" dt="2021-08-07T19:34:38.990" v="611"/>
        <pc:sldMkLst>
          <pc:docMk/>
          <pc:sldMk cId="0" sldId="280"/>
        </pc:sldMkLst>
        <pc:spChg chg="mod">
          <ac:chgData name="Alla" userId="bad96ab6-5253-4430-8be5-67af7205d973" providerId="ADAL" clId="{9DF1AF5E-1514-41EE-9703-2E8A2E8B73F8}" dt="2021-07-28T19:44:53.466" v="518" actId="20577"/>
          <ac:spMkLst>
            <pc:docMk/>
            <pc:sldMk cId="0" sldId="280"/>
            <ac:spMk id="6" creationId="{6EBF5FC3-C6B5-44AC-AF8E-ECE06637A254}"/>
          </ac:spMkLst>
        </pc:spChg>
        <pc:spChg chg="del">
          <ac:chgData name="Alla" userId="bad96ab6-5253-4430-8be5-67af7205d973" providerId="ADAL" clId="{9DF1AF5E-1514-41EE-9703-2E8A2E8B73F8}" dt="2021-07-25T01:28:26.624" v="403" actId="478"/>
          <ac:spMkLst>
            <pc:docMk/>
            <pc:sldMk cId="0" sldId="280"/>
            <ac:spMk id="7" creationId="{DEE5FEFB-C088-448C-9CE7-13BA938A6978}"/>
          </ac:spMkLst>
        </pc:spChg>
        <pc:spChg chg="mod">
          <ac:chgData name="Alla" userId="bad96ab6-5253-4430-8be5-67af7205d973" providerId="ADAL" clId="{9DF1AF5E-1514-41EE-9703-2E8A2E8B73F8}" dt="2021-08-07T19:34:38.990" v="611"/>
          <ac:spMkLst>
            <pc:docMk/>
            <pc:sldMk cId="0" sldId="280"/>
            <ac:spMk id="63" creationId="{00000000-0000-0000-0000-000000000000}"/>
          </ac:spMkLst>
        </pc:spChg>
        <pc:picChg chg="del">
          <ac:chgData name="Alla" userId="bad96ab6-5253-4430-8be5-67af7205d973" providerId="ADAL" clId="{9DF1AF5E-1514-41EE-9703-2E8A2E8B73F8}" dt="2021-07-25T01:28:26.624" v="403" actId="478"/>
          <ac:picMkLst>
            <pc:docMk/>
            <pc:sldMk cId="0" sldId="280"/>
            <ac:picMk id="8" creationId="{F6F074B2-46B4-4F5F-BA97-0A376A20ECD0}"/>
          </ac:picMkLst>
        </pc:picChg>
      </pc:sldChg>
      <pc:sldChg chg="addSp delSp modSp add mod">
        <pc:chgData name="Alla" userId="bad96ab6-5253-4430-8be5-67af7205d973" providerId="ADAL" clId="{9DF1AF5E-1514-41EE-9703-2E8A2E8B73F8}" dt="2021-07-25T01:37:33.057" v="485" actId="478"/>
        <pc:sldMkLst>
          <pc:docMk/>
          <pc:sldMk cId="0" sldId="281"/>
        </pc:sldMkLst>
        <pc:spChg chg="del">
          <ac:chgData name="Alla" userId="bad96ab6-5253-4430-8be5-67af7205d973" providerId="ADAL" clId="{9DF1AF5E-1514-41EE-9703-2E8A2E8B73F8}" dt="2021-07-25T01:37:33.057" v="485" actId="478"/>
          <ac:spMkLst>
            <pc:docMk/>
            <pc:sldMk cId="0" sldId="281"/>
            <ac:spMk id="7" creationId="{A668E199-05CF-4F01-ABD6-339F0715B3AC}"/>
          </ac:spMkLst>
        </pc:spChg>
        <pc:spChg chg="add del mod">
          <ac:chgData name="Alla" userId="bad96ab6-5253-4430-8be5-67af7205d973" providerId="ADAL" clId="{9DF1AF5E-1514-41EE-9703-2E8A2E8B73F8}" dt="2021-07-12T00:06:14.172" v="372" actId="12084"/>
          <ac:spMkLst>
            <pc:docMk/>
            <pc:sldMk cId="0" sldId="281"/>
            <ac:spMk id="9" creationId="{2A70ED29-8A9E-4A6C-AB26-3F7B069D28F7}"/>
          </ac:spMkLst>
        </pc:spChg>
        <pc:graphicFrameChg chg="del mod">
          <ac:chgData name="Alla" userId="bad96ab6-5253-4430-8be5-67af7205d973" providerId="ADAL" clId="{9DF1AF5E-1514-41EE-9703-2E8A2E8B73F8}" dt="2021-07-12T00:04:35.286" v="367" actId="478"/>
          <ac:graphicFrameMkLst>
            <pc:docMk/>
            <pc:sldMk cId="0" sldId="281"/>
            <ac:graphicFrameMk id="2" creationId="{E5B7D7FC-BE1A-42AB-829D-24C8C8BF7386}"/>
          </ac:graphicFrameMkLst>
        </pc:graphicFrameChg>
        <pc:graphicFrameChg chg="add mod modGraphic">
          <ac:chgData name="Alla" userId="bad96ab6-5253-4430-8be5-67af7205d973" providerId="ADAL" clId="{9DF1AF5E-1514-41EE-9703-2E8A2E8B73F8}" dt="2021-07-12T00:09:51.077" v="395" actId="207"/>
          <ac:graphicFrameMkLst>
            <pc:docMk/>
            <pc:sldMk cId="0" sldId="281"/>
            <ac:graphicFrameMk id="10" creationId="{900C3DC7-F8C7-478A-8942-749AFE1E4507}"/>
          </ac:graphicFrameMkLst>
        </pc:graphicFrameChg>
        <pc:picChg chg="add del mod">
          <ac:chgData name="Alla" userId="bad96ab6-5253-4430-8be5-67af7205d973" providerId="ADAL" clId="{9DF1AF5E-1514-41EE-9703-2E8A2E8B73F8}" dt="2021-07-12T00:06:04.482" v="371" actId="478"/>
          <ac:picMkLst>
            <pc:docMk/>
            <pc:sldMk cId="0" sldId="281"/>
            <ac:picMk id="5" creationId="{D4489FC6-951C-47A5-B995-B8AE3F040D28}"/>
          </ac:picMkLst>
        </pc:picChg>
        <pc:picChg chg="del">
          <ac:chgData name="Alla" userId="bad96ab6-5253-4430-8be5-67af7205d973" providerId="ADAL" clId="{9DF1AF5E-1514-41EE-9703-2E8A2E8B73F8}" dt="2021-07-25T01:37:33.057" v="485" actId="478"/>
          <ac:picMkLst>
            <pc:docMk/>
            <pc:sldMk cId="0" sldId="281"/>
            <ac:picMk id="8" creationId="{4BC5DC97-0DBF-4527-BCC9-C61CA5B4A9F6}"/>
          </ac:picMkLst>
        </pc:picChg>
      </pc:sldChg>
      <pc:sldChg chg="modSp add">
        <pc:chgData name="Alla" userId="bad96ab6-5253-4430-8be5-67af7205d973" providerId="ADAL" clId="{9DF1AF5E-1514-41EE-9703-2E8A2E8B73F8}" dt="2021-08-07T19:34:38.990" v="611"/>
        <pc:sldMkLst>
          <pc:docMk/>
          <pc:sldMk cId="850824796" sldId="297"/>
        </pc:sldMkLst>
        <pc:spChg chg="mod">
          <ac:chgData name="Alla" userId="bad96ab6-5253-4430-8be5-67af7205d973" providerId="ADAL" clId="{9DF1AF5E-1514-41EE-9703-2E8A2E8B73F8}" dt="2021-08-07T19:34:38.990" v="611"/>
          <ac:spMkLst>
            <pc:docMk/>
            <pc:sldMk cId="850824796" sldId="297"/>
            <ac:spMk id="85" creationId="{00000000-0000-0000-0000-000000000000}"/>
          </ac:spMkLst>
        </pc:spChg>
        <pc:graphicFrameChg chg="mod">
          <ac:chgData name="Alla" userId="bad96ab6-5253-4430-8be5-67af7205d973" providerId="ADAL" clId="{9DF1AF5E-1514-41EE-9703-2E8A2E8B73F8}" dt="2021-07-25T01:31:12.977" v="462" actId="20577"/>
          <ac:graphicFrameMkLst>
            <pc:docMk/>
            <pc:sldMk cId="850824796" sldId="297"/>
            <ac:graphicFrameMk id="11" creationId="{D8806A14-81F7-4900-BF3C-E05CCA6F82BC}"/>
          </ac:graphicFrameMkLst>
        </pc:graphicFrameChg>
      </pc:sldChg>
      <pc:sldChg chg="modSp add mod ord">
        <pc:chgData name="Alla" userId="bad96ab6-5253-4430-8be5-67af7205d973" providerId="ADAL" clId="{9DF1AF5E-1514-41EE-9703-2E8A2E8B73F8}" dt="2021-08-07T19:34:38.990" v="611"/>
        <pc:sldMkLst>
          <pc:docMk/>
          <pc:sldMk cId="361711023" sldId="298"/>
        </pc:sldMkLst>
        <pc:spChg chg="mod">
          <ac:chgData name="Alla" userId="bad96ab6-5253-4430-8be5-67af7205d973" providerId="ADAL" clId="{9DF1AF5E-1514-41EE-9703-2E8A2E8B73F8}" dt="2021-08-07T19:34:38.990" v="611"/>
          <ac:spMkLst>
            <pc:docMk/>
            <pc:sldMk cId="361711023" sldId="298"/>
            <ac:spMk id="85" creationId="{00000000-0000-0000-0000-000000000000}"/>
          </ac:spMkLst>
        </pc:spChg>
        <pc:graphicFrameChg chg="mod modGraphic">
          <ac:chgData name="Alla" userId="bad96ab6-5253-4430-8be5-67af7205d973" providerId="ADAL" clId="{9DF1AF5E-1514-41EE-9703-2E8A2E8B73F8}" dt="2021-07-25T01:37:14.218" v="484" actId="207"/>
          <ac:graphicFrameMkLst>
            <pc:docMk/>
            <pc:sldMk cId="361711023" sldId="298"/>
            <ac:graphicFrameMk id="11" creationId="{D8806A14-81F7-4900-BF3C-E05CCA6F82BC}"/>
          </ac:graphicFrameMkLst>
        </pc:graphicFrameChg>
      </pc:sldChg>
      <pc:sldChg chg="modSp add mod ord">
        <pc:chgData name="Alla" userId="bad96ab6-5253-4430-8be5-67af7205d973" providerId="ADAL" clId="{9DF1AF5E-1514-41EE-9703-2E8A2E8B73F8}" dt="2021-08-07T19:34:38.990" v="611"/>
        <pc:sldMkLst>
          <pc:docMk/>
          <pc:sldMk cId="3460932348" sldId="299"/>
        </pc:sldMkLst>
        <pc:spChg chg="mod">
          <ac:chgData name="Alla" userId="bad96ab6-5253-4430-8be5-67af7205d973" providerId="ADAL" clId="{9DF1AF5E-1514-41EE-9703-2E8A2E8B73F8}" dt="2021-08-07T19:34:38.990" v="611"/>
          <ac:spMkLst>
            <pc:docMk/>
            <pc:sldMk cId="3460932348" sldId="299"/>
            <ac:spMk id="85" creationId="{00000000-0000-0000-0000-000000000000}"/>
          </ac:spMkLst>
        </pc:spChg>
        <pc:graphicFrameChg chg="mod modGraphic">
          <ac:chgData name="Alla" userId="bad96ab6-5253-4430-8be5-67af7205d973" providerId="ADAL" clId="{9DF1AF5E-1514-41EE-9703-2E8A2E8B73F8}" dt="2021-07-25T01:38:23.190" v="491" actId="20577"/>
          <ac:graphicFrameMkLst>
            <pc:docMk/>
            <pc:sldMk cId="3460932348" sldId="299"/>
            <ac:graphicFrameMk id="11" creationId="{D8806A14-81F7-4900-BF3C-E05CCA6F82BC}"/>
          </ac:graphicFrameMkLst>
        </pc:graphicFrameChg>
      </pc:sldChg>
      <pc:sldChg chg="add del">
        <pc:chgData name="Alla" userId="bad96ab6-5253-4430-8be5-67af7205d973" providerId="ADAL" clId="{9DF1AF5E-1514-41EE-9703-2E8A2E8B73F8}" dt="2021-07-25T01:39:53.289" v="497" actId="47"/>
        <pc:sldMkLst>
          <pc:docMk/>
          <pc:sldMk cId="1516453906" sldId="300"/>
        </pc:sldMkLst>
      </pc:sldChg>
      <pc:sldChg chg="add del">
        <pc:chgData name="Alla" userId="bad96ab6-5253-4430-8be5-67af7205d973" providerId="ADAL" clId="{9DF1AF5E-1514-41EE-9703-2E8A2E8B73F8}" dt="2021-07-25T01:47:09.507" v="514" actId="47"/>
        <pc:sldMkLst>
          <pc:docMk/>
          <pc:sldMk cId="2013056775" sldId="300"/>
        </pc:sldMkLst>
      </pc:sldChg>
      <pc:sldChg chg="modSp add del mod">
        <pc:chgData name="Alla" userId="bad96ab6-5253-4430-8be5-67af7205d973" providerId="ADAL" clId="{9DF1AF5E-1514-41EE-9703-2E8A2E8B73F8}" dt="2021-08-07T19:38:03.292" v="621" actId="47"/>
        <pc:sldMkLst>
          <pc:docMk/>
          <pc:sldMk cId="2211912758" sldId="300"/>
        </pc:sldMkLst>
        <pc:picChg chg="mod">
          <ac:chgData name="Alla" userId="bad96ab6-5253-4430-8be5-67af7205d973" providerId="ADAL" clId="{9DF1AF5E-1514-41EE-9703-2E8A2E8B73F8}" dt="2021-08-07T19:35:41.626" v="615" actId="12788"/>
          <ac:picMkLst>
            <pc:docMk/>
            <pc:sldMk cId="2211912758" sldId="300"/>
            <ac:picMk id="2" creationId="{456DF924-4612-4401-B42C-3C167AC8F7BA}"/>
          </ac:picMkLst>
        </pc:picChg>
      </pc:sldChg>
      <pc:sldChg chg="delSp modSp add mod ord modAnim">
        <pc:chgData name="Alla" userId="bad96ab6-5253-4430-8be5-67af7205d973" providerId="ADAL" clId="{9DF1AF5E-1514-41EE-9703-2E8A2E8B73F8}" dt="2021-08-07T17:23:57.399" v="575"/>
        <pc:sldMkLst>
          <pc:docMk/>
          <pc:sldMk cId="2619301500" sldId="301"/>
        </pc:sldMkLst>
        <pc:spChg chg="mod topLvl">
          <ac:chgData name="Alla" userId="bad96ab6-5253-4430-8be5-67af7205d973" providerId="ADAL" clId="{9DF1AF5E-1514-41EE-9703-2E8A2E8B73F8}" dt="2021-08-07T17:21:35.431" v="521" actId="165"/>
          <ac:spMkLst>
            <pc:docMk/>
            <pc:sldMk cId="2619301500" sldId="301"/>
            <ac:spMk id="4" creationId="{EFB5D44C-D776-49FD-B020-B2AFBB38C75B}"/>
          </ac:spMkLst>
        </pc:spChg>
        <pc:spChg chg="mod topLvl">
          <ac:chgData name="Alla" userId="bad96ab6-5253-4430-8be5-67af7205d973" providerId="ADAL" clId="{9DF1AF5E-1514-41EE-9703-2E8A2E8B73F8}" dt="2021-08-07T17:21:50.263" v="523" actId="1076"/>
          <ac:spMkLst>
            <pc:docMk/>
            <pc:sldMk cId="2619301500" sldId="301"/>
            <ac:spMk id="6" creationId="{B89C1190-0DED-47E1-8D13-9F3B22C5D26E}"/>
          </ac:spMkLst>
        </pc:spChg>
        <pc:spChg chg="mod topLvl">
          <ac:chgData name="Alla" userId="bad96ab6-5253-4430-8be5-67af7205d973" providerId="ADAL" clId="{9DF1AF5E-1514-41EE-9703-2E8A2E8B73F8}" dt="2021-08-07T17:21:35.431" v="521" actId="165"/>
          <ac:spMkLst>
            <pc:docMk/>
            <pc:sldMk cId="2619301500" sldId="301"/>
            <ac:spMk id="7" creationId="{B94A015D-F5C8-4A04-8FD3-285A7A3BC5A7}"/>
          </ac:spMkLst>
        </pc:spChg>
        <pc:spChg chg="mod topLvl">
          <ac:chgData name="Alla" userId="bad96ab6-5253-4430-8be5-67af7205d973" providerId="ADAL" clId="{9DF1AF5E-1514-41EE-9703-2E8A2E8B73F8}" dt="2021-08-07T17:22:02.037" v="531" actId="1036"/>
          <ac:spMkLst>
            <pc:docMk/>
            <pc:sldMk cId="2619301500" sldId="301"/>
            <ac:spMk id="8" creationId="{354FEFB0-AF15-4C35-B1CA-99E68C9A669C}"/>
          </ac:spMkLst>
        </pc:spChg>
        <pc:spChg chg="mod topLvl">
          <ac:chgData name="Alla" userId="bad96ab6-5253-4430-8be5-67af7205d973" providerId="ADAL" clId="{9DF1AF5E-1514-41EE-9703-2E8A2E8B73F8}" dt="2021-08-07T17:21:35.431" v="521" actId="165"/>
          <ac:spMkLst>
            <pc:docMk/>
            <pc:sldMk cId="2619301500" sldId="301"/>
            <ac:spMk id="9" creationId="{BFB7046C-7F5B-4F00-9651-47921AE24905}"/>
          </ac:spMkLst>
        </pc:spChg>
        <pc:spChg chg="mod topLvl">
          <ac:chgData name="Alla" userId="bad96ab6-5253-4430-8be5-67af7205d973" providerId="ADAL" clId="{9DF1AF5E-1514-41EE-9703-2E8A2E8B73F8}" dt="2021-08-07T17:22:12.165" v="539" actId="1035"/>
          <ac:spMkLst>
            <pc:docMk/>
            <pc:sldMk cId="2619301500" sldId="301"/>
            <ac:spMk id="10" creationId="{E18F20A8-D770-4582-9276-3B2F07E54BB5}"/>
          </ac:spMkLst>
        </pc:spChg>
        <pc:spChg chg="mod topLvl">
          <ac:chgData name="Alla" userId="bad96ab6-5253-4430-8be5-67af7205d973" providerId="ADAL" clId="{9DF1AF5E-1514-41EE-9703-2E8A2E8B73F8}" dt="2021-08-07T17:21:35.431" v="521" actId="165"/>
          <ac:spMkLst>
            <pc:docMk/>
            <pc:sldMk cId="2619301500" sldId="301"/>
            <ac:spMk id="11" creationId="{5BF3C9DF-CE71-449D-AB59-9ACA6335C310}"/>
          </ac:spMkLst>
        </pc:spChg>
        <pc:spChg chg="mod topLvl">
          <ac:chgData name="Alla" userId="bad96ab6-5253-4430-8be5-67af7205d973" providerId="ADAL" clId="{9DF1AF5E-1514-41EE-9703-2E8A2E8B73F8}" dt="2021-08-07T17:22:15.201" v="544" actId="1036"/>
          <ac:spMkLst>
            <pc:docMk/>
            <pc:sldMk cId="2619301500" sldId="301"/>
            <ac:spMk id="12" creationId="{1701F27D-DCC8-46A8-A3AD-8A2CBE528DD2}"/>
          </ac:spMkLst>
        </pc:spChg>
        <pc:spChg chg="mod topLvl">
          <ac:chgData name="Alla" userId="bad96ab6-5253-4430-8be5-67af7205d973" providerId="ADAL" clId="{9DF1AF5E-1514-41EE-9703-2E8A2E8B73F8}" dt="2021-08-07T17:21:35.431" v="521" actId="165"/>
          <ac:spMkLst>
            <pc:docMk/>
            <pc:sldMk cId="2619301500" sldId="301"/>
            <ac:spMk id="13" creationId="{65EFFD9D-EDBC-4980-9DE5-D9A5D634C4E1}"/>
          </ac:spMkLst>
        </pc:spChg>
        <pc:spChg chg="mod topLvl">
          <ac:chgData name="Alla" userId="bad96ab6-5253-4430-8be5-67af7205d973" providerId="ADAL" clId="{9DF1AF5E-1514-41EE-9703-2E8A2E8B73F8}" dt="2021-08-07T17:22:19.328" v="549" actId="1036"/>
          <ac:spMkLst>
            <pc:docMk/>
            <pc:sldMk cId="2619301500" sldId="301"/>
            <ac:spMk id="14" creationId="{A0663DFF-48E3-4231-850D-AF05352BC336}"/>
          </ac:spMkLst>
        </pc:spChg>
        <pc:spChg chg="mod topLvl">
          <ac:chgData name="Alla" userId="bad96ab6-5253-4430-8be5-67af7205d973" providerId="ADAL" clId="{9DF1AF5E-1514-41EE-9703-2E8A2E8B73F8}" dt="2021-08-07T17:21:35.431" v="521" actId="165"/>
          <ac:spMkLst>
            <pc:docMk/>
            <pc:sldMk cId="2619301500" sldId="301"/>
            <ac:spMk id="15" creationId="{E112F47D-3141-4DF7-AE26-ECD416315461}"/>
          </ac:spMkLst>
        </pc:spChg>
        <pc:spChg chg="mod topLvl">
          <ac:chgData name="Alla" userId="bad96ab6-5253-4430-8be5-67af7205d973" providerId="ADAL" clId="{9DF1AF5E-1514-41EE-9703-2E8A2E8B73F8}" dt="2021-08-07T17:22:22.548" v="550" actId="1036"/>
          <ac:spMkLst>
            <pc:docMk/>
            <pc:sldMk cId="2619301500" sldId="301"/>
            <ac:spMk id="16" creationId="{AEEA9AB5-3D91-4F27-B15A-8733017D8557}"/>
          </ac:spMkLst>
        </pc:spChg>
        <pc:grpChg chg="del mod">
          <ac:chgData name="Alla" userId="bad96ab6-5253-4430-8be5-67af7205d973" providerId="ADAL" clId="{9DF1AF5E-1514-41EE-9703-2E8A2E8B73F8}" dt="2021-08-07T17:21:35.431" v="521" actId="165"/>
          <ac:grpSpMkLst>
            <pc:docMk/>
            <pc:sldMk cId="2619301500" sldId="301"/>
            <ac:grpSpMk id="3" creationId="{1D14D328-F693-4479-A3E9-9595353F57FA}"/>
          </ac:grpSpMkLst>
        </pc:grpChg>
        <pc:graphicFrameChg chg="del">
          <ac:chgData name="Alla" userId="bad96ab6-5253-4430-8be5-67af7205d973" providerId="ADAL" clId="{9DF1AF5E-1514-41EE-9703-2E8A2E8B73F8}" dt="2021-08-07T17:21:31.195" v="520" actId="18245"/>
          <ac:graphicFrameMkLst>
            <pc:docMk/>
            <pc:sldMk cId="2619301500" sldId="301"/>
            <ac:graphicFrameMk id="2" creationId="{ED3563E0-5A7D-4E7D-8C1E-A5A8CD1E4DFE}"/>
          </ac:graphicFrameMkLst>
        </pc:graphicFrame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QX_oy9614HQ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ykkxV6oUCOs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Hu4Pz9PjolI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QX_oy9614HQ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ykkxV6oUCOs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Hu4Pz9Pjol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5A8C1-3C33-40C3-B801-2ED36EF691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57C79-EFC7-474E-9BA7-116110ABBB6B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Student #1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#2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#3</a:t>
          </a:r>
        </a:p>
      </dgm:t>
    </dgm:pt>
    <dgm:pt modelId="{A4491DE2-4E05-4394-96CD-05CD8FD09032}" type="parTrans" cxnId="{11265F38-B733-4462-9F2A-88A849B9FCB5}">
      <dgm:prSet/>
      <dgm:spPr/>
      <dgm:t>
        <a:bodyPr/>
        <a:lstStyle/>
        <a:p>
          <a:endParaRPr lang="en-US"/>
        </a:p>
      </dgm:t>
    </dgm:pt>
    <dgm:pt modelId="{A6921EEA-D19D-48A4-9D7F-2F0B7A581C1A}" type="sibTrans" cxnId="{11265F38-B733-4462-9F2A-88A849B9FCB5}">
      <dgm:prSet/>
      <dgm:spPr/>
      <dgm:t>
        <a:bodyPr/>
        <a:lstStyle/>
        <a:p>
          <a:endParaRPr lang="en-US"/>
        </a:p>
      </dgm:t>
    </dgm:pt>
    <dgm:pt modelId="{76D90ACA-86A0-439B-902E-452B5E13E7A5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Student #1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#2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#3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#4</a:t>
          </a:r>
        </a:p>
      </dgm:t>
    </dgm:pt>
    <dgm:pt modelId="{A63CDE4C-1875-462E-8ECD-537FEC575D89}" type="parTrans" cxnId="{EB54A752-296D-49B9-BCD0-FA4DB38F6955}">
      <dgm:prSet/>
      <dgm:spPr/>
      <dgm:t>
        <a:bodyPr/>
        <a:lstStyle/>
        <a:p>
          <a:endParaRPr lang="en-US"/>
        </a:p>
      </dgm:t>
    </dgm:pt>
    <dgm:pt modelId="{155A1F13-A451-4857-A2CF-8A7044D56086}" type="sibTrans" cxnId="{EB54A752-296D-49B9-BCD0-FA4DB38F6955}">
      <dgm:prSet/>
      <dgm:spPr/>
      <dgm:t>
        <a:bodyPr/>
        <a:lstStyle/>
        <a:p>
          <a:endParaRPr lang="en-US"/>
        </a:p>
      </dgm:t>
    </dgm:pt>
    <dgm:pt modelId="{6CED2FF9-6621-46B8-83A4-9F22664EC56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Student #1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#2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#3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#4</a:t>
          </a:r>
        </a:p>
      </dgm:t>
    </dgm:pt>
    <dgm:pt modelId="{380CE350-934D-4051-BC7E-729BB48599CB}" type="parTrans" cxnId="{C2C814C5-EEC6-439B-A831-D949ECC287CB}">
      <dgm:prSet/>
      <dgm:spPr/>
      <dgm:t>
        <a:bodyPr/>
        <a:lstStyle/>
        <a:p>
          <a:endParaRPr lang="en-US"/>
        </a:p>
      </dgm:t>
    </dgm:pt>
    <dgm:pt modelId="{E753E143-DC1F-4C8B-8DFE-ED7CA6D6448E}" type="sibTrans" cxnId="{C2C814C5-EEC6-439B-A831-D949ECC287CB}">
      <dgm:prSet/>
      <dgm:spPr/>
      <dgm:t>
        <a:bodyPr/>
        <a:lstStyle/>
        <a:p>
          <a:endParaRPr lang="en-US"/>
        </a:p>
      </dgm:t>
    </dgm:pt>
    <dgm:pt modelId="{7BCE775D-5925-48B4-9714-91AF89B98A4E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Student #1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#2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#3</a:t>
          </a:r>
          <a:br>
            <a:rPr lang="en-US" dirty="0">
              <a:solidFill>
                <a:schemeClr val="tx2">
                  <a:lumMod val="75000"/>
                </a:schemeClr>
              </a:solidFill>
            </a:rPr>
          </a:br>
          <a:r>
            <a:rPr lang="en-US" dirty="0">
              <a:solidFill>
                <a:schemeClr val="tx2">
                  <a:lumMod val="75000"/>
                </a:schemeClr>
              </a:solidFill>
            </a:rPr>
            <a:t>Student #4</a:t>
          </a:r>
        </a:p>
      </dgm:t>
    </dgm:pt>
    <dgm:pt modelId="{A3A27F2E-CC88-4A82-B071-604F3F942275}" type="parTrans" cxnId="{AE521E2C-7FF9-457A-B0ED-270ECB33E908}">
      <dgm:prSet/>
      <dgm:spPr/>
      <dgm:t>
        <a:bodyPr/>
        <a:lstStyle/>
        <a:p>
          <a:endParaRPr lang="en-US"/>
        </a:p>
      </dgm:t>
    </dgm:pt>
    <dgm:pt modelId="{CC24A5E5-083B-4911-A487-39C641382170}" type="sibTrans" cxnId="{AE521E2C-7FF9-457A-B0ED-270ECB33E908}">
      <dgm:prSet/>
      <dgm:spPr/>
      <dgm:t>
        <a:bodyPr/>
        <a:lstStyle/>
        <a:p>
          <a:endParaRPr lang="en-US"/>
        </a:p>
      </dgm:t>
    </dgm:pt>
    <dgm:pt modelId="{68E6AD96-DB9E-4934-81FB-BAFD17790102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2">
                  <a:lumMod val="75000"/>
                </a:schemeClr>
              </a:solidFill>
            </a:rPr>
            <a:t>Student #1</a:t>
          </a:r>
          <a:br>
            <a:rPr lang="en-US">
              <a:solidFill>
                <a:schemeClr val="tx2">
                  <a:lumMod val="75000"/>
                </a:schemeClr>
              </a:solidFill>
            </a:rPr>
          </a:br>
          <a:r>
            <a:rPr lang="en-US">
              <a:solidFill>
                <a:schemeClr val="tx2">
                  <a:lumMod val="75000"/>
                </a:schemeClr>
              </a:solidFill>
            </a:rPr>
            <a:t>Student #2</a:t>
          </a:r>
          <a:br>
            <a:rPr lang="en-US">
              <a:solidFill>
                <a:schemeClr val="tx2">
                  <a:lumMod val="75000"/>
                </a:schemeClr>
              </a:solidFill>
            </a:rPr>
          </a:br>
          <a:r>
            <a:rPr lang="en-US">
              <a:solidFill>
                <a:schemeClr val="tx2">
                  <a:lumMod val="75000"/>
                </a:schemeClr>
              </a:solidFill>
            </a:rPr>
            <a:t>Student #3</a:t>
          </a:r>
          <a:br>
            <a:rPr lang="en-US">
              <a:solidFill>
                <a:schemeClr val="tx2">
                  <a:lumMod val="75000"/>
                </a:schemeClr>
              </a:solidFill>
            </a:rPr>
          </a:br>
          <a:r>
            <a:rPr lang="en-US">
              <a:solidFill>
                <a:schemeClr val="tx2">
                  <a:lumMod val="75000"/>
                </a:schemeClr>
              </a:solidFill>
            </a:rPr>
            <a:t>Student #4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05C3DF6E-1CEC-49FF-8571-075A815D7AC0}" type="parTrans" cxnId="{65112D04-4310-4B02-A7FF-62F729C2D681}">
      <dgm:prSet/>
      <dgm:spPr/>
      <dgm:t>
        <a:bodyPr/>
        <a:lstStyle/>
        <a:p>
          <a:endParaRPr lang="en-US"/>
        </a:p>
      </dgm:t>
    </dgm:pt>
    <dgm:pt modelId="{07470E0E-A9CD-4BF4-8363-35F63D1A017E}" type="sibTrans" cxnId="{65112D04-4310-4B02-A7FF-62F729C2D681}">
      <dgm:prSet/>
      <dgm:spPr/>
      <dgm:t>
        <a:bodyPr/>
        <a:lstStyle/>
        <a:p>
          <a:endParaRPr lang="en-US"/>
        </a:p>
      </dgm:t>
    </dgm:pt>
    <dgm:pt modelId="{27963D51-ABE5-44AD-91D3-06CB740A071F}" type="pres">
      <dgm:prSet presAssocID="{88A5A8C1-3C33-40C3-B801-2ED36EF69124}" presName="diagram" presStyleCnt="0">
        <dgm:presLayoutVars>
          <dgm:dir/>
          <dgm:resizeHandles val="exact"/>
        </dgm:presLayoutVars>
      </dgm:prSet>
      <dgm:spPr/>
    </dgm:pt>
    <dgm:pt modelId="{2F3550AA-C0A8-42FC-B1AE-9AB6CCB13A6B}" type="pres">
      <dgm:prSet presAssocID="{69557C79-EFC7-474E-9BA7-116110ABBB6B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17FC75DF-07DC-47CE-812B-0E1C8BE7C2D8}" type="pres">
      <dgm:prSet presAssocID="{A6921EEA-D19D-48A4-9D7F-2F0B7A581C1A}" presName="sibTrans" presStyleCnt="0"/>
      <dgm:spPr/>
    </dgm:pt>
    <dgm:pt modelId="{4AA75521-9334-4313-9582-A546273C632E}" type="pres">
      <dgm:prSet presAssocID="{7BCE775D-5925-48B4-9714-91AF89B98A4E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5A7B8FDB-A613-41D2-8E22-99CF14B01CA4}" type="pres">
      <dgm:prSet presAssocID="{CC24A5E5-083B-4911-A487-39C641382170}" presName="sibTrans" presStyleCnt="0"/>
      <dgm:spPr/>
    </dgm:pt>
    <dgm:pt modelId="{741403E4-8596-4D9C-8596-AD59EEDA7A54}" type="pres">
      <dgm:prSet presAssocID="{76D90ACA-86A0-439B-902E-452B5E13E7A5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7835E237-0F96-49A6-BED0-FCE04BF10864}" type="pres">
      <dgm:prSet presAssocID="{155A1F13-A451-4857-A2CF-8A7044D56086}" presName="sibTrans" presStyleCnt="0"/>
      <dgm:spPr/>
    </dgm:pt>
    <dgm:pt modelId="{5203D364-81BB-4901-A8CF-FAAA52839C94}" type="pres">
      <dgm:prSet presAssocID="{6CED2FF9-6621-46B8-83A4-9F22664EC564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90E28BB9-468F-4195-8397-7338E8CE9BFE}" type="pres">
      <dgm:prSet presAssocID="{E753E143-DC1F-4C8B-8DFE-ED7CA6D6448E}" presName="sibTrans" presStyleCnt="0"/>
      <dgm:spPr/>
    </dgm:pt>
    <dgm:pt modelId="{E06B5AAB-A4B1-45DA-8058-E8054F05C147}" type="pres">
      <dgm:prSet presAssocID="{68E6AD96-DB9E-4934-81FB-BAFD17790102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5112D04-4310-4B02-A7FF-62F729C2D681}" srcId="{88A5A8C1-3C33-40C3-B801-2ED36EF69124}" destId="{68E6AD96-DB9E-4934-81FB-BAFD17790102}" srcOrd="4" destOrd="0" parTransId="{05C3DF6E-1CEC-49FF-8571-075A815D7AC0}" sibTransId="{07470E0E-A9CD-4BF4-8363-35F63D1A017E}"/>
    <dgm:cxn modelId="{C45AC711-D2B6-4062-B7FF-D8942D01A4D2}" type="presOf" srcId="{6CED2FF9-6621-46B8-83A4-9F22664EC564}" destId="{5203D364-81BB-4901-A8CF-FAAA52839C94}" srcOrd="0" destOrd="0" presId="urn:microsoft.com/office/officeart/2005/8/layout/default"/>
    <dgm:cxn modelId="{AE521E2C-7FF9-457A-B0ED-270ECB33E908}" srcId="{88A5A8C1-3C33-40C3-B801-2ED36EF69124}" destId="{7BCE775D-5925-48B4-9714-91AF89B98A4E}" srcOrd="1" destOrd="0" parTransId="{A3A27F2E-CC88-4A82-B071-604F3F942275}" sibTransId="{CC24A5E5-083B-4911-A487-39C641382170}"/>
    <dgm:cxn modelId="{11265F38-B733-4462-9F2A-88A849B9FCB5}" srcId="{88A5A8C1-3C33-40C3-B801-2ED36EF69124}" destId="{69557C79-EFC7-474E-9BA7-116110ABBB6B}" srcOrd="0" destOrd="0" parTransId="{A4491DE2-4E05-4394-96CD-05CD8FD09032}" sibTransId="{A6921EEA-D19D-48A4-9D7F-2F0B7A581C1A}"/>
    <dgm:cxn modelId="{8D8FE747-D128-42EB-AF81-4E2C7E2F7DA4}" type="presOf" srcId="{7BCE775D-5925-48B4-9714-91AF89B98A4E}" destId="{4AA75521-9334-4313-9582-A546273C632E}" srcOrd="0" destOrd="0" presId="urn:microsoft.com/office/officeart/2005/8/layout/default"/>
    <dgm:cxn modelId="{BBDE2451-48B2-43A8-B640-EAC7444C4E74}" type="presOf" srcId="{76D90ACA-86A0-439B-902E-452B5E13E7A5}" destId="{741403E4-8596-4D9C-8596-AD59EEDA7A54}" srcOrd="0" destOrd="0" presId="urn:microsoft.com/office/officeart/2005/8/layout/default"/>
    <dgm:cxn modelId="{EB54A752-296D-49B9-BCD0-FA4DB38F6955}" srcId="{88A5A8C1-3C33-40C3-B801-2ED36EF69124}" destId="{76D90ACA-86A0-439B-902E-452B5E13E7A5}" srcOrd="2" destOrd="0" parTransId="{A63CDE4C-1875-462E-8ECD-537FEC575D89}" sibTransId="{155A1F13-A451-4857-A2CF-8A7044D56086}"/>
    <dgm:cxn modelId="{B88DA19B-3967-4569-909E-560A24833C80}" type="presOf" srcId="{88A5A8C1-3C33-40C3-B801-2ED36EF69124}" destId="{27963D51-ABE5-44AD-91D3-06CB740A071F}" srcOrd="0" destOrd="0" presId="urn:microsoft.com/office/officeart/2005/8/layout/default"/>
    <dgm:cxn modelId="{40B22FB0-87E2-4C9B-8FC1-79BD85424573}" type="presOf" srcId="{68E6AD96-DB9E-4934-81FB-BAFD17790102}" destId="{E06B5AAB-A4B1-45DA-8058-E8054F05C147}" srcOrd="0" destOrd="0" presId="urn:microsoft.com/office/officeart/2005/8/layout/default"/>
    <dgm:cxn modelId="{C2C814C5-EEC6-439B-A831-D949ECC287CB}" srcId="{88A5A8C1-3C33-40C3-B801-2ED36EF69124}" destId="{6CED2FF9-6621-46B8-83A4-9F22664EC564}" srcOrd="3" destOrd="0" parTransId="{380CE350-934D-4051-BC7E-729BB48599CB}" sibTransId="{E753E143-DC1F-4C8B-8DFE-ED7CA6D6448E}"/>
    <dgm:cxn modelId="{8E4C21D8-5A96-4092-97DD-697523E20ECE}" type="presOf" srcId="{69557C79-EFC7-474E-9BA7-116110ABBB6B}" destId="{2F3550AA-C0A8-42FC-B1AE-9AB6CCB13A6B}" srcOrd="0" destOrd="0" presId="urn:microsoft.com/office/officeart/2005/8/layout/default"/>
    <dgm:cxn modelId="{99758A57-5556-403B-9E21-DE1AE18C39B2}" type="presParOf" srcId="{27963D51-ABE5-44AD-91D3-06CB740A071F}" destId="{2F3550AA-C0A8-42FC-B1AE-9AB6CCB13A6B}" srcOrd="0" destOrd="0" presId="urn:microsoft.com/office/officeart/2005/8/layout/default"/>
    <dgm:cxn modelId="{F06A8262-50E4-44C5-B14C-E1BBBCA08560}" type="presParOf" srcId="{27963D51-ABE5-44AD-91D3-06CB740A071F}" destId="{17FC75DF-07DC-47CE-812B-0E1C8BE7C2D8}" srcOrd="1" destOrd="0" presId="urn:microsoft.com/office/officeart/2005/8/layout/default"/>
    <dgm:cxn modelId="{8C196608-326B-48F4-A81C-4F356B02D40C}" type="presParOf" srcId="{27963D51-ABE5-44AD-91D3-06CB740A071F}" destId="{4AA75521-9334-4313-9582-A546273C632E}" srcOrd="2" destOrd="0" presId="urn:microsoft.com/office/officeart/2005/8/layout/default"/>
    <dgm:cxn modelId="{2366D2D5-6A94-4C7C-BFC6-A89CEABB173D}" type="presParOf" srcId="{27963D51-ABE5-44AD-91D3-06CB740A071F}" destId="{5A7B8FDB-A613-41D2-8E22-99CF14B01CA4}" srcOrd="3" destOrd="0" presId="urn:microsoft.com/office/officeart/2005/8/layout/default"/>
    <dgm:cxn modelId="{D2174ABF-7C12-46EC-856D-E3B0FB1D76B8}" type="presParOf" srcId="{27963D51-ABE5-44AD-91D3-06CB740A071F}" destId="{741403E4-8596-4D9C-8596-AD59EEDA7A54}" srcOrd="4" destOrd="0" presId="urn:microsoft.com/office/officeart/2005/8/layout/default"/>
    <dgm:cxn modelId="{67C3FF23-9BAB-43CE-A44E-DA0D58E84ADD}" type="presParOf" srcId="{27963D51-ABE5-44AD-91D3-06CB740A071F}" destId="{7835E237-0F96-49A6-BED0-FCE04BF10864}" srcOrd="5" destOrd="0" presId="urn:microsoft.com/office/officeart/2005/8/layout/default"/>
    <dgm:cxn modelId="{7459FA82-513A-4DFF-B5E2-480260BE3667}" type="presParOf" srcId="{27963D51-ABE5-44AD-91D3-06CB740A071F}" destId="{5203D364-81BB-4901-A8CF-FAAA52839C94}" srcOrd="6" destOrd="0" presId="urn:microsoft.com/office/officeart/2005/8/layout/default"/>
    <dgm:cxn modelId="{6F8DB9DC-13F5-4908-8257-5AF3CA2FCA7F}" type="presParOf" srcId="{27963D51-ABE5-44AD-91D3-06CB740A071F}" destId="{90E28BB9-468F-4195-8397-7338E8CE9BFE}" srcOrd="7" destOrd="0" presId="urn:microsoft.com/office/officeart/2005/8/layout/default"/>
    <dgm:cxn modelId="{139F4393-6886-4624-8490-ED7746A42891}" type="presParOf" srcId="{27963D51-ABE5-44AD-91D3-06CB740A071F}" destId="{E06B5AAB-A4B1-45DA-8058-E8054F05C14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AC6014-7590-4EAF-8653-EFD7A29370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6BEF1-A394-4BDB-A4D0-BDECFFC8EA50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What different things did people, even watching the same videos notice? </a:t>
          </a:r>
        </a:p>
      </dgm:t>
    </dgm:pt>
    <dgm:pt modelId="{5F312951-CB96-447C-8A71-70FB5D867BB2}" type="parTrans" cxnId="{BAB7D6CC-E65E-40BF-9BAC-8181D4D9F5BA}">
      <dgm:prSet/>
      <dgm:spPr/>
      <dgm:t>
        <a:bodyPr/>
        <a:lstStyle/>
        <a:p>
          <a:endParaRPr lang="en-US"/>
        </a:p>
      </dgm:t>
    </dgm:pt>
    <dgm:pt modelId="{1B93E653-6DF1-4B8F-82FD-DD8038701B80}" type="sibTrans" cxnId="{BAB7D6CC-E65E-40BF-9BAC-8181D4D9F5BA}">
      <dgm:prSet/>
      <dgm:spPr/>
      <dgm:t>
        <a:bodyPr/>
        <a:lstStyle/>
        <a:p>
          <a:endParaRPr lang="en-US"/>
        </a:p>
      </dgm:t>
    </dgm:pt>
    <dgm:pt modelId="{1ACA2852-E2DA-4B0A-AF69-34798D29256D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Work to categorize your observations in some way as a whole group.</a:t>
          </a:r>
        </a:p>
      </dgm:t>
    </dgm:pt>
    <dgm:pt modelId="{4545B48C-E4C6-442D-B6A8-EC43468FD984}" type="parTrans" cxnId="{7656BD99-BEBD-48D9-8B9F-FE28D693AB4C}">
      <dgm:prSet/>
      <dgm:spPr/>
      <dgm:t>
        <a:bodyPr/>
        <a:lstStyle/>
        <a:p>
          <a:endParaRPr lang="en-US"/>
        </a:p>
      </dgm:t>
    </dgm:pt>
    <dgm:pt modelId="{BCBCCD2C-B79B-4783-ADDD-3FF47F575076}" type="sibTrans" cxnId="{7656BD99-BEBD-48D9-8B9F-FE28D693AB4C}">
      <dgm:prSet/>
      <dgm:spPr/>
      <dgm:t>
        <a:bodyPr/>
        <a:lstStyle/>
        <a:p>
          <a:endParaRPr lang="en-US"/>
        </a:p>
      </dgm:t>
    </dgm:pt>
    <dgm:pt modelId="{DD6ECE93-6078-4EDB-A4F3-9CA567A3EFE8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2">
                  <a:lumMod val="75000"/>
                </a:schemeClr>
              </a:solidFill>
            </a:rPr>
            <a:t>Take the Practicing Data Collection “Quiz”!</a:t>
          </a:r>
        </a:p>
      </dgm:t>
    </dgm:pt>
    <dgm:pt modelId="{AB6D4B71-0F83-426A-B39C-DD0B69CD771E}" type="parTrans" cxnId="{A4C1FCBF-FF83-4465-AD75-539ED24A7853}">
      <dgm:prSet/>
      <dgm:spPr/>
      <dgm:t>
        <a:bodyPr/>
        <a:lstStyle/>
        <a:p>
          <a:endParaRPr lang="en-US"/>
        </a:p>
      </dgm:t>
    </dgm:pt>
    <dgm:pt modelId="{2B994D7A-A8BE-4F33-B00D-1669F14D7DC4}" type="sibTrans" cxnId="{A4C1FCBF-FF83-4465-AD75-539ED24A7853}">
      <dgm:prSet/>
      <dgm:spPr/>
      <dgm:t>
        <a:bodyPr/>
        <a:lstStyle/>
        <a:p>
          <a:endParaRPr lang="en-US"/>
        </a:p>
      </dgm:t>
    </dgm:pt>
    <dgm:pt modelId="{B1AC40DB-FFE3-4A88-8C3B-D78E330035C3}" type="pres">
      <dgm:prSet presAssocID="{45AC6014-7590-4EAF-8653-EFD7A2937009}" presName="linear" presStyleCnt="0">
        <dgm:presLayoutVars>
          <dgm:animLvl val="lvl"/>
          <dgm:resizeHandles val="exact"/>
        </dgm:presLayoutVars>
      </dgm:prSet>
      <dgm:spPr/>
    </dgm:pt>
    <dgm:pt modelId="{28F9DBD4-15D0-446C-A0DF-883A4F81B647}" type="pres">
      <dgm:prSet presAssocID="{11E6BEF1-A394-4BDB-A4D0-BDECFFC8EA50}" presName="parentText" presStyleLbl="node1" presStyleIdx="0" presStyleCnt="3" custLinFactNeighborY="26011">
        <dgm:presLayoutVars>
          <dgm:chMax val="0"/>
          <dgm:bulletEnabled val="1"/>
        </dgm:presLayoutVars>
      </dgm:prSet>
      <dgm:spPr/>
    </dgm:pt>
    <dgm:pt modelId="{50222993-C874-4525-8E26-FB4ADA68226A}" type="pres">
      <dgm:prSet presAssocID="{1B93E653-6DF1-4B8F-82FD-DD8038701B80}" presName="spacer" presStyleCnt="0"/>
      <dgm:spPr/>
    </dgm:pt>
    <dgm:pt modelId="{C267A380-FA59-45C2-8820-D9508DCF3A86}" type="pres">
      <dgm:prSet presAssocID="{1ACA2852-E2DA-4B0A-AF69-34798D2925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DA82E3-9212-43C8-B9A6-3CE1E429F4DF}" type="pres">
      <dgm:prSet presAssocID="{BCBCCD2C-B79B-4783-ADDD-3FF47F575076}" presName="spacer" presStyleCnt="0"/>
      <dgm:spPr/>
    </dgm:pt>
    <dgm:pt modelId="{989723EF-2100-4ECF-B366-945CB29321C6}" type="pres">
      <dgm:prSet presAssocID="{DD6ECE93-6078-4EDB-A4F3-9CA567A3EF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A9B724-5853-4986-AD73-4B07371D2753}" type="presOf" srcId="{DD6ECE93-6078-4EDB-A4F3-9CA567A3EFE8}" destId="{989723EF-2100-4ECF-B366-945CB29321C6}" srcOrd="0" destOrd="0" presId="urn:microsoft.com/office/officeart/2005/8/layout/vList2"/>
    <dgm:cxn modelId="{9DFBEE4D-AA31-4773-A23A-D2BB42BB4D0A}" type="presOf" srcId="{1ACA2852-E2DA-4B0A-AF69-34798D29256D}" destId="{C267A380-FA59-45C2-8820-D9508DCF3A86}" srcOrd="0" destOrd="0" presId="urn:microsoft.com/office/officeart/2005/8/layout/vList2"/>
    <dgm:cxn modelId="{7656BD99-BEBD-48D9-8B9F-FE28D693AB4C}" srcId="{45AC6014-7590-4EAF-8653-EFD7A2937009}" destId="{1ACA2852-E2DA-4B0A-AF69-34798D29256D}" srcOrd="1" destOrd="0" parTransId="{4545B48C-E4C6-442D-B6A8-EC43468FD984}" sibTransId="{BCBCCD2C-B79B-4783-ADDD-3FF47F575076}"/>
    <dgm:cxn modelId="{A4C1FCBF-FF83-4465-AD75-539ED24A7853}" srcId="{45AC6014-7590-4EAF-8653-EFD7A2937009}" destId="{DD6ECE93-6078-4EDB-A4F3-9CA567A3EFE8}" srcOrd="2" destOrd="0" parTransId="{AB6D4B71-0F83-426A-B39C-DD0B69CD771E}" sibTransId="{2B994D7A-A8BE-4F33-B00D-1669F14D7DC4}"/>
    <dgm:cxn modelId="{BAB7D6CC-E65E-40BF-9BAC-8181D4D9F5BA}" srcId="{45AC6014-7590-4EAF-8653-EFD7A2937009}" destId="{11E6BEF1-A394-4BDB-A4D0-BDECFFC8EA50}" srcOrd="0" destOrd="0" parTransId="{5F312951-CB96-447C-8A71-70FB5D867BB2}" sibTransId="{1B93E653-6DF1-4B8F-82FD-DD8038701B80}"/>
    <dgm:cxn modelId="{634814DD-1076-4E69-B77A-F1F199D6DDDA}" type="presOf" srcId="{11E6BEF1-A394-4BDB-A4D0-BDECFFC8EA50}" destId="{28F9DBD4-15D0-446C-A0DF-883A4F81B647}" srcOrd="0" destOrd="0" presId="urn:microsoft.com/office/officeart/2005/8/layout/vList2"/>
    <dgm:cxn modelId="{855020DE-7CDA-4A07-9805-259309D3CA53}" type="presOf" srcId="{45AC6014-7590-4EAF-8653-EFD7A2937009}" destId="{B1AC40DB-FFE3-4A88-8C3B-D78E330035C3}" srcOrd="0" destOrd="0" presId="urn:microsoft.com/office/officeart/2005/8/layout/vList2"/>
    <dgm:cxn modelId="{D3AC2002-FF0F-465B-BB5D-38855AA18DAD}" type="presParOf" srcId="{B1AC40DB-FFE3-4A88-8C3B-D78E330035C3}" destId="{28F9DBD4-15D0-446C-A0DF-883A4F81B647}" srcOrd="0" destOrd="0" presId="urn:microsoft.com/office/officeart/2005/8/layout/vList2"/>
    <dgm:cxn modelId="{CAA487A3-B158-45CA-9811-3C63C5B72FE8}" type="presParOf" srcId="{B1AC40DB-FFE3-4A88-8C3B-D78E330035C3}" destId="{50222993-C874-4525-8E26-FB4ADA68226A}" srcOrd="1" destOrd="0" presId="urn:microsoft.com/office/officeart/2005/8/layout/vList2"/>
    <dgm:cxn modelId="{AE036A3A-BE67-4821-8E5F-278BB80D3B2B}" type="presParOf" srcId="{B1AC40DB-FFE3-4A88-8C3B-D78E330035C3}" destId="{C267A380-FA59-45C2-8820-D9508DCF3A86}" srcOrd="2" destOrd="0" presId="urn:microsoft.com/office/officeart/2005/8/layout/vList2"/>
    <dgm:cxn modelId="{EDB6BFCA-7C34-4781-8E86-718225CE8B10}" type="presParOf" srcId="{B1AC40DB-FFE3-4A88-8C3B-D78E330035C3}" destId="{F2DA82E3-9212-43C8-B9A6-3CE1E429F4DF}" srcOrd="3" destOrd="0" presId="urn:microsoft.com/office/officeart/2005/8/layout/vList2"/>
    <dgm:cxn modelId="{A7C83109-2154-422B-B2F2-1D536C546541}" type="presParOf" srcId="{B1AC40DB-FFE3-4A88-8C3B-D78E330035C3}" destId="{989723EF-2100-4ECF-B366-945CB29321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615328-9783-48EA-A287-EB1CF58A6DD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52F4DB-2372-4A6D-8CB4-6AAE042DF0B5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What is challenging about observing?  </a:t>
          </a:r>
        </a:p>
      </dgm:t>
    </dgm:pt>
    <dgm:pt modelId="{CD4FE514-8B4F-44EC-9D3E-EC24319E34DC}" type="parTrans" cxnId="{063FF58D-1868-463E-AE36-0508F8B8CD6E}">
      <dgm:prSet/>
      <dgm:spPr/>
      <dgm:t>
        <a:bodyPr/>
        <a:lstStyle/>
        <a:p>
          <a:endParaRPr lang="en-US"/>
        </a:p>
      </dgm:t>
    </dgm:pt>
    <dgm:pt modelId="{6AC2E119-772C-466F-B921-DF144909BC6F}" type="sibTrans" cxnId="{063FF58D-1868-463E-AE36-0508F8B8CD6E}">
      <dgm:prSet/>
      <dgm:spPr/>
      <dgm:t>
        <a:bodyPr/>
        <a:lstStyle/>
        <a:p>
          <a:endParaRPr lang="en-US"/>
        </a:p>
      </dgm:t>
    </dgm:pt>
    <dgm:pt modelId="{158D4B7A-0160-463F-A0FA-C6F853E117D4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>
              <a:solidFill>
                <a:schemeClr val="bg2">
                  <a:lumMod val="20000"/>
                  <a:lumOff val="80000"/>
                </a:schemeClr>
              </a:solidFill>
            </a:rPr>
            <a:t>Was it harder or easier than you thought?  </a:t>
          </a:r>
        </a:p>
      </dgm:t>
    </dgm:pt>
    <dgm:pt modelId="{980EE8D8-4513-4EBE-B4E2-EBED072E1B65}" type="parTrans" cxnId="{2DC8D389-D7F9-4C11-B020-AAE9462BCC04}">
      <dgm:prSet/>
      <dgm:spPr/>
      <dgm:t>
        <a:bodyPr/>
        <a:lstStyle/>
        <a:p>
          <a:endParaRPr lang="en-US"/>
        </a:p>
      </dgm:t>
    </dgm:pt>
    <dgm:pt modelId="{936CA6C1-5469-4ACD-B081-70F06322DCB5}" type="sibTrans" cxnId="{2DC8D389-D7F9-4C11-B020-AAE9462BCC04}">
      <dgm:prSet/>
      <dgm:spPr/>
      <dgm:t>
        <a:bodyPr/>
        <a:lstStyle/>
        <a:p>
          <a:endParaRPr lang="en-US"/>
        </a:p>
      </dgm:t>
    </dgm:pt>
    <dgm:pt modelId="{D2BB87A5-E5DC-4385-BA81-C55C8430E728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50000"/>
                </a:schemeClr>
              </a:solidFill>
            </a:rPr>
            <a:t>Did it help to take notes?  </a:t>
          </a:r>
        </a:p>
      </dgm:t>
    </dgm:pt>
    <dgm:pt modelId="{347ED8D4-F609-4DF2-8BD1-195D53008341}" type="parTrans" cxnId="{B3F820F5-71CD-4ED6-A622-7FAF953997CD}">
      <dgm:prSet/>
      <dgm:spPr/>
      <dgm:t>
        <a:bodyPr/>
        <a:lstStyle/>
        <a:p>
          <a:endParaRPr lang="en-US"/>
        </a:p>
      </dgm:t>
    </dgm:pt>
    <dgm:pt modelId="{185C7480-6D75-4204-A17B-AB7038BAD447}" type="sibTrans" cxnId="{B3F820F5-71CD-4ED6-A622-7FAF953997CD}">
      <dgm:prSet/>
      <dgm:spPr/>
      <dgm:t>
        <a:bodyPr/>
        <a:lstStyle/>
        <a:p>
          <a:endParaRPr lang="en-US"/>
        </a:p>
      </dgm:t>
    </dgm:pt>
    <dgm:pt modelId="{5E4BDF37-E62F-4836-BBCC-C1737FAA4922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If you had to do this again, how would you do it differently?</a:t>
          </a:r>
        </a:p>
      </dgm:t>
    </dgm:pt>
    <dgm:pt modelId="{155EA5FA-8D82-498C-A5CC-4DFC46916AF8}" type="parTrans" cxnId="{13D42913-9798-40DF-BB35-DD7F97CA0F2F}">
      <dgm:prSet/>
      <dgm:spPr/>
      <dgm:t>
        <a:bodyPr/>
        <a:lstStyle/>
        <a:p>
          <a:endParaRPr lang="en-US"/>
        </a:p>
      </dgm:t>
    </dgm:pt>
    <dgm:pt modelId="{6B5B0F3E-6BBC-48D1-973B-ECB1E07B31C8}" type="sibTrans" cxnId="{13D42913-9798-40DF-BB35-DD7F97CA0F2F}">
      <dgm:prSet/>
      <dgm:spPr/>
      <dgm:t>
        <a:bodyPr/>
        <a:lstStyle/>
        <a:p>
          <a:endParaRPr lang="en-US"/>
        </a:p>
      </dgm:t>
    </dgm:pt>
    <dgm:pt modelId="{427FCE1A-D3AB-4013-91EA-66930DF40B23}" type="pres">
      <dgm:prSet presAssocID="{EF615328-9783-48EA-A287-EB1CF58A6D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ED7A00-A446-42F8-90F5-A7F007F742FA}" type="pres">
      <dgm:prSet presAssocID="{1B52F4DB-2372-4A6D-8CB4-6AAE042DF0B5}" presName="vertOne" presStyleCnt="0"/>
      <dgm:spPr/>
    </dgm:pt>
    <dgm:pt modelId="{ED6074DF-5DAA-440D-937B-073567FFAC6C}" type="pres">
      <dgm:prSet presAssocID="{1B52F4DB-2372-4A6D-8CB4-6AAE042DF0B5}" presName="txOne" presStyleLbl="node0" presStyleIdx="0" presStyleCnt="4">
        <dgm:presLayoutVars>
          <dgm:chPref val="3"/>
        </dgm:presLayoutVars>
      </dgm:prSet>
      <dgm:spPr/>
    </dgm:pt>
    <dgm:pt modelId="{61A2267E-A950-46F5-BFD0-171B89C3FB2D}" type="pres">
      <dgm:prSet presAssocID="{1B52F4DB-2372-4A6D-8CB4-6AAE042DF0B5}" presName="horzOne" presStyleCnt="0"/>
      <dgm:spPr/>
    </dgm:pt>
    <dgm:pt modelId="{8DC4ADEA-3768-460E-9DE9-4B952BA821D1}" type="pres">
      <dgm:prSet presAssocID="{6AC2E119-772C-466F-B921-DF144909BC6F}" presName="sibSpaceOne" presStyleCnt="0"/>
      <dgm:spPr/>
    </dgm:pt>
    <dgm:pt modelId="{CFE3DACC-ADEE-4FE7-B109-8F9158CA80F4}" type="pres">
      <dgm:prSet presAssocID="{158D4B7A-0160-463F-A0FA-C6F853E117D4}" presName="vertOne" presStyleCnt="0"/>
      <dgm:spPr/>
    </dgm:pt>
    <dgm:pt modelId="{7CA1A604-0BCC-4806-A7CB-2D1BBCCDC313}" type="pres">
      <dgm:prSet presAssocID="{158D4B7A-0160-463F-A0FA-C6F853E117D4}" presName="txOne" presStyleLbl="node0" presStyleIdx="1" presStyleCnt="4">
        <dgm:presLayoutVars>
          <dgm:chPref val="3"/>
        </dgm:presLayoutVars>
      </dgm:prSet>
      <dgm:spPr/>
    </dgm:pt>
    <dgm:pt modelId="{AF3C3AED-3CD3-4363-9B36-A4BB5F898438}" type="pres">
      <dgm:prSet presAssocID="{158D4B7A-0160-463F-A0FA-C6F853E117D4}" presName="horzOne" presStyleCnt="0"/>
      <dgm:spPr/>
    </dgm:pt>
    <dgm:pt modelId="{C84CEDBA-0360-426A-AE52-F57341BFE56D}" type="pres">
      <dgm:prSet presAssocID="{936CA6C1-5469-4ACD-B081-70F06322DCB5}" presName="sibSpaceOne" presStyleCnt="0"/>
      <dgm:spPr/>
    </dgm:pt>
    <dgm:pt modelId="{B374A0C9-44EE-491B-AB66-84CF14D03337}" type="pres">
      <dgm:prSet presAssocID="{D2BB87A5-E5DC-4385-BA81-C55C8430E728}" presName="vertOne" presStyleCnt="0"/>
      <dgm:spPr/>
    </dgm:pt>
    <dgm:pt modelId="{3F2ADE94-861E-4DE1-A07A-12D40F1F8899}" type="pres">
      <dgm:prSet presAssocID="{D2BB87A5-E5DC-4385-BA81-C55C8430E728}" presName="txOne" presStyleLbl="node0" presStyleIdx="2" presStyleCnt="4">
        <dgm:presLayoutVars>
          <dgm:chPref val="3"/>
        </dgm:presLayoutVars>
      </dgm:prSet>
      <dgm:spPr/>
    </dgm:pt>
    <dgm:pt modelId="{B0BD6686-A417-43C2-AB4A-FCDE7F40E4EA}" type="pres">
      <dgm:prSet presAssocID="{D2BB87A5-E5DC-4385-BA81-C55C8430E728}" presName="horzOne" presStyleCnt="0"/>
      <dgm:spPr/>
    </dgm:pt>
    <dgm:pt modelId="{88171197-F2AA-4A90-9345-04C6DCD5D75B}" type="pres">
      <dgm:prSet presAssocID="{185C7480-6D75-4204-A17B-AB7038BAD447}" presName="sibSpaceOne" presStyleCnt="0"/>
      <dgm:spPr/>
    </dgm:pt>
    <dgm:pt modelId="{D5531E35-9D9F-4086-B18B-5F7567DE67CB}" type="pres">
      <dgm:prSet presAssocID="{5E4BDF37-E62F-4836-BBCC-C1737FAA4922}" presName="vertOne" presStyleCnt="0"/>
      <dgm:spPr/>
    </dgm:pt>
    <dgm:pt modelId="{F93D1A99-5890-42E8-9C3E-AF2E612EFC87}" type="pres">
      <dgm:prSet presAssocID="{5E4BDF37-E62F-4836-BBCC-C1737FAA4922}" presName="txOne" presStyleLbl="node0" presStyleIdx="3" presStyleCnt="4">
        <dgm:presLayoutVars>
          <dgm:chPref val="3"/>
        </dgm:presLayoutVars>
      </dgm:prSet>
      <dgm:spPr/>
    </dgm:pt>
    <dgm:pt modelId="{3B3895C4-7283-4C38-BB1B-097CD8D025CF}" type="pres">
      <dgm:prSet presAssocID="{5E4BDF37-E62F-4836-BBCC-C1737FAA4922}" presName="horzOne" presStyleCnt="0"/>
      <dgm:spPr/>
    </dgm:pt>
  </dgm:ptLst>
  <dgm:cxnLst>
    <dgm:cxn modelId="{13D42913-9798-40DF-BB35-DD7F97CA0F2F}" srcId="{EF615328-9783-48EA-A287-EB1CF58A6DD4}" destId="{5E4BDF37-E62F-4836-BBCC-C1737FAA4922}" srcOrd="3" destOrd="0" parTransId="{155EA5FA-8D82-498C-A5CC-4DFC46916AF8}" sibTransId="{6B5B0F3E-6BBC-48D1-973B-ECB1E07B31C8}"/>
    <dgm:cxn modelId="{FBD23462-2113-435F-8F8D-6353A69B963C}" type="presOf" srcId="{D2BB87A5-E5DC-4385-BA81-C55C8430E728}" destId="{3F2ADE94-861E-4DE1-A07A-12D40F1F8899}" srcOrd="0" destOrd="0" presId="urn:microsoft.com/office/officeart/2005/8/layout/hierarchy4"/>
    <dgm:cxn modelId="{11820A87-2CEC-442F-8F85-E5235235016D}" type="presOf" srcId="{5E4BDF37-E62F-4836-BBCC-C1737FAA4922}" destId="{F93D1A99-5890-42E8-9C3E-AF2E612EFC87}" srcOrd="0" destOrd="0" presId="urn:microsoft.com/office/officeart/2005/8/layout/hierarchy4"/>
    <dgm:cxn modelId="{2DC8D389-D7F9-4C11-B020-AAE9462BCC04}" srcId="{EF615328-9783-48EA-A287-EB1CF58A6DD4}" destId="{158D4B7A-0160-463F-A0FA-C6F853E117D4}" srcOrd="1" destOrd="0" parTransId="{980EE8D8-4513-4EBE-B4E2-EBED072E1B65}" sibTransId="{936CA6C1-5469-4ACD-B081-70F06322DCB5}"/>
    <dgm:cxn modelId="{063FF58D-1868-463E-AE36-0508F8B8CD6E}" srcId="{EF615328-9783-48EA-A287-EB1CF58A6DD4}" destId="{1B52F4DB-2372-4A6D-8CB4-6AAE042DF0B5}" srcOrd="0" destOrd="0" parTransId="{CD4FE514-8B4F-44EC-9D3E-EC24319E34DC}" sibTransId="{6AC2E119-772C-466F-B921-DF144909BC6F}"/>
    <dgm:cxn modelId="{D8CA22A8-B8D0-4DAC-8948-A298CB710497}" type="presOf" srcId="{1B52F4DB-2372-4A6D-8CB4-6AAE042DF0B5}" destId="{ED6074DF-5DAA-440D-937B-073567FFAC6C}" srcOrd="0" destOrd="0" presId="urn:microsoft.com/office/officeart/2005/8/layout/hierarchy4"/>
    <dgm:cxn modelId="{E134F5D0-D565-4816-9D04-3AA2E7C1D61F}" type="presOf" srcId="{158D4B7A-0160-463F-A0FA-C6F853E117D4}" destId="{7CA1A604-0BCC-4806-A7CB-2D1BBCCDC313}" srcOrd="0" destOrd="0" presId="urn:microsoft.com/office/officeart/2005/8/layout/hierarchy4"/>
    <dgm:cxn modelId="{B3F820F5-71CD-4ED6-A622-7FAF953997CD}" srcId="{EF615328-9783-48EA-A287-EB1CF58A6DD4}" destId="{D2BB87A5-E5DC-4385-BA81-C55C8430E728}" srcOrd="2" destOrd="0" parTransId="{347ED8D4-F609-4DF2-8BD1-195D53008341}" sibTransId="{185C7480-6D75-4204-A17B-AB7038BAD447}"/>
    <dgm:cxn modelId="{873841F6-9994-4F0A-B9CA-8ECA57C94210}" type="presOf" srcId="{EF615328-9783-48EA-A287-EB1CF58A6DD4}" destId="{427FCE1A-D3AB-4013-91EA-66930DF40B23}" srcOrd="0" destOrd="0" presId="urn:microsoft.com/office/officeart/2005/8/layout/hierarchy4"/>
    <dgm:cxn modelId="{F1F5C732-B976-4C86-A06C-DAA1C7C8490E}" type="presParOf" srcId="{427FCE1A-D3AB-4013-91EA-66930DF40B23}" destId="{35ED7A00-A446-42F8-90F5-A7F007F742FA}" srcOrd="0" destOrd="0" presId="urn:microsoft.com/office/officeart/2005/8/layout/hierarchy4"/>
    <dgm:cxn modelId="{5264F935-D5E6-4EEF-9A2C-9F969110333F}" type="presParOf" srcId="{35ED7A00-A446-42F8-90F5-A7F007F742FA}" destId="{ED6074DF-5DAA-440D-937B-073567FFAC6C}" srcOrd="0" destOrd="0" presId="urn:microsoft.com/office/officeart/2005/8/layout/hierarchy4"/>
    <dgm:cxn modelId="{37925C5A-AD4B-463C-95D6-19873EC1DBF8}" type="presParOf" srcId="{35ED7A00-A446-42F8-90F5-A7F007F742FA}" destId="{61A2267E-A950-46F5-BFD0-171B89C3FB2D}" srcOrd="1" destOrd="0" presId="urn:microsoft.com/office/officeart/2005/8/layout/hierarchy4"/>
    <dgm:cxn modelId="{3E59A788-FF1E-4506-8B5C-8728A70C3C5A}" type="presParOf" srcId="{427FCE1A-D3AB-4013-91EA-66930DF40B23}" destId="{8DC4ADEA-3768-460E-9DE9-4B952BA821D1}" srcOrd="1" destOrd="0" presId="urn:microsoft.com/office/officeart/2005/8/layout/hierarchy4"/>
    <dgm:cxn modelId="{08A56B61-964A-4317-8C48-1A1F30F342C0}" type="presParOf" srcId="{427FCE1A-D3AB-4013-91EA-66930DF40B23}" destId="{CFE3DACC-ADEE-4FE7-B109-8F9158CA80F4}" srcOrd="2" destOrd="0" presId="urn:microsoft.com/office/officeart/2005/8/layout/hierarchy4"/>
    <dgm:cxn modelId="{6AFBE188-3B6E-482A-A185-E503A4C76CCE}" type="presParOf" srcId="{CFE3DACC-ADEE-4FE7-B109-8F9158CA80F4}" destId="{7CA1A604-0BCC-4806-A7CB-2D1BBCCDC313}" srcOrd="0" destOrd="0" presId="urn:microsoft.com/office/officeart/2005/8/layout/hierarchy4"/>
    <dgm:cxn modelId="{8F106702-F94F-429D-BA3F-0140B812DAAD}" type="presParOf" srcId="{CFE3DACC-ADEE-4FE7-B109-8F9158CA80F4}" destId="{AF3C3AED-3CD3-4363-9B36-A4BB5F898438}" srcOrd="1" destOrd="0" presId="urn:microsoft.com/office/officeart/2005/8/layout/hierarchy4"/>
    <dgm:cxn modelId="{C69BB14E-59CA-425D-9014-D02AD81042F9}" type="presParOf" srcId="{427FCE1A-D3AB-4013-91EA-66930DF40B23}" destId="{C84CEDBA-0360-426A-AE52-F57341BFE56D}" srcOrd="3" destOrd="0" presId="urn:microsoft.com/office/officeart/2005/8/layout/hierarchy4"/>
    <dgm:cxn modelId="{BE04C032-23F8-4239-982E-8F2CD95581A3}" type="presParOf" srcId="{427FCE1A-D3AB-4013-91EA-66930DF40B23}" destId="{B374A0C9-44EE-491B-AB66-84CF14D03337}" srcOrd="4" destOrd="0" presId="urn:microsoft.com/office/officeart/2005/8/layout/hierarchy4"/>
    <dgm:cxn modelId="{22B907D4-B2AE-42DC-9006-C83B70011C3D}" type="presParOf" srcId="{B374A0C9-44EE-491B-AB66-84CF14D03337}" destId="{3F2ADE94-861E-4DE1-A07A-12D40F1F8899}" srcOrd="0" destOrd="0" presId="urn:microsoft.com/office/officeart/2005/8/layout/hierarchy4"/>
    <dgm:cxn modelId="{E4C803C1-3410-4150-8EBA-A0C6FA36E836}" type="presParOf" srcId="{B374A0C9-44EE-491B-AB66-84CF14D03337}" destId="{B0BD6686-A417-43C2-AB4A-FCDE7F40E4EA}" srcOrd="1" destOrd="0" presId="urn:microsoft.com/office/officeart/2005/8/layout/hierarchy4"/>
    <dgm:cxn modelId="{D5EAA06C-DFD1-41C8-9671-AADD85C9C066}" type="presParOf" srcId="{427FCE1A-D3AB-4013-91EA-66930DF40B23}" destId="{88171197-F2AA-4A90-9345-04C6DCD5D75B}" srcOrd="5" destOrd="0" presId="urn:microsoft.com/office/officeart/2005/8/layout/hierarchy4"/>
    <dgm:cxn modelId="{BC9AB752-3B3D-4801-B44A-824F0AFF8151}" type="presParOf" srcId="{427FCE1A-D3AB-4013-91EA-66930DF40B23}" destId="{D5531E35-9D9F-4086-B18B-5F7567DE67CB}" srcOrd="6" destOrd="0" presId="urn:microsoft.com/office/officeart/2005/8/layout/hierarchy4"/>
    <dgm:cxn modelId="{EB4DC6D7-6B01-4CAF-806C-12B808D53727}" type="presParOf" srcId="{D5531E35-9D9F-4086-B18B-5F7567DE67CB}" destId="{F93D1A99-5890-42E8-9C3E-AF2E612EFC87}" srcOrd="0" destOrd="0" presId="urn:microsoft.com/office/officeart/2005/8/layout/hierarchy4"/>
    <dgm:cxn modelId="{4683F713-BE73-47D4-AA48-64622B48DCFF}" type="presParOf" srcId="{D5531E35-9D9F-4086-B18B-5F7567DE67CB}" destId="{3B3895C4-7283-4C38-BB1B-097CD8D025C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4099B-F011-4821-BAEC-5F9856AB57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AB6782-B742-4559-8061-7755449A3B13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900" b="0" dirty="0">
              <a:solidFill>
                <a:schemeClr val="tx2">
                  <a:lumMod val="75000"/>
                </a:schemeClr>
              </a:solidFill>
            </a:rPr>
            <a:t>How did you get here this morning? </a:t>
          </a:r>
        </a:p>
        <a:p>
          <a:r>
            <a:rPr lang="en-US" sz="1900" dirty="0">
              <a:solidFill>
                <a:schemeClr val="tx2">
                  <a:lumMod val="75000"/>
                </a:schemeClr>
              </a:solidFill>
            </a:rPr>
            <a:t>Write as many details as possible about your trip. What did you see? Smell? Feel? Hear? Be as specific as possible.</a:t>
          </a:r>
        </a:p>
      </dgm:t>
    </dgm:pt>
    <dgm:pt modelId="{304DAF97-1372-4EED-B2DD-8BB8A61F01F7}" type="parTrans" cxnId="{AFCBFF69-78DC-42AB-8298-CCB35AEB57E4}">
      <dgm:prSet/>
      <dgm:spPr/>
      <dgm:t>
        <a:bodyPr/>
        <a:lstStyle/>
        <a:p>
          <a:endParaRPr lang="en-US"/>
        </a:p>
      </dgm:t>
    </dgm:pt>
    <dgm:pt modelId="{96AF0ED9-73C7-47A8-B93A-B9230182FEB0}" type="sibTrans" cxnId="{AFCBFF69-78DC-42AB-8298-CCB35AEB57E4}">
      <dgm:prSet/>
      <dgm:spPr/>
      <dgm:t>
        <a:bodyPr/>
        <a:lstStyle/>
        <a:p>
          <a:endParaRPr lang="en-US"/>
        </a:p>
      </dgm:t>
    </dgm:pt>
    <dgm:pt modelId="{46D814DE-D677-4E55-A2B0-97EA3891F4EC}">
      <dgm:prSet/>
      <dgm:spPr>
        <a:solidFill>
          <a:srgbClr val="D3E1CA"/>
        </a:solidFill>
        <a:ln>
          <a:solidFill>
            <a:srgbClr val="D3E1CA">
              <a:alpha val="90000"/>
            </a:srgbClr>
          </a:solidFill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Share a few answers back.</a:t>
          </a:r>
        </a:p>
      </dgm:t>
    </dgm:pt>
    <dgm:pt modelId="{F1F18F64-5061-4140-9DAA-52B5DBA93509}" type="parTrans" cxnId="{5EC0817A-AEB4-4A9E-82CD-2E52A99C3766}">
      <dgm:prSet/>
      <dgm:spPr/>
      <dgm:t>
        <a:bodyPr/>
        <a:lstStyle/>
        <a:p>
          <a:endParaRPr lang="en-US"/>
        </a:p>
      </dgm:t>
    </dgm:pt>
    <dgm:pt modelId="{0431FE78-09A0-415B-9A90-4C9A2102FB2A}" type="sibTrans" cxnId="{5EC0817A-AEB4-4A9E-82CD-2E52A99C3766}">
      <dgm:prSet/>
      <dgm:spPr/>
      <dgm:t>
        <a:bodyPr/>
        <a:lstStyle/>
        <a:p>
          <a:endParaRPr lang="en-US"/>
        </a:p>
      </dgm:t>
    </dgm:pt>
    <dgm:pt modelId="{26E3F507-8E10-4D04-A335-1D45B54AC3C1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How accurate do you think your memories are? </a:t>
          </a:r>
        </a:p>
      </dgm:t>
    </dgm:pt>
    <dgm:pt modelId="{11A65269-BB1A-4AB4-8937-494D69586078}" type="parTrans" cxnId="{6F8089E2-8361-4968-8E87-7A0A5237AD48}">
      <dgm:prSet/>
      <dgm:spPr/>
      <dgm:t>
        <a:bodyPr/>
        <a:lstStyle/>
        <a:p>
          <a:endParaRPr lang="en-US"/>
        </a:p>
      </dgm:t>
    </dgm:pt>
    <dgm:pt modelId="{58C05138-A9BD-463C-9D3E-508B38770210}" type="sibTrans" cxnId="{6F8089E2-8361-4968-8E87-7A0A5237AD48}">
      <dgm:prSet/>
      <dgm:spPr/>
      <dgm:t>
        <a:bodyPr/>
        <a:lstStyle/>
        <a:p>
          <a:endParaRPr lang="en-US"/>
        </a:p>
      </dgm:t>
    </dgm:pt>
    <dgm:pt modelId="{01990ACE-536E-4C50-8870-681DD080B17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How hard or easy was it to recall the experience? </a:t>
          </a:r>
        </a:p>
      </dgm:t>
    </dgm:pt>
    <dgm:pt modelId="{CD4CA3F0-D243-4745-9855-584324B769FE}" type="parTrans" cxnId="{FEC62E11-CEBD-465F-B261-EBCEC637A5C7}">
      <dgm:prSet/>
      <dgm:spPr/>
      <dgm:t>
        <a:bodyPr/>
        <a:lstStyle/>
        <a:p>
          <a:endParaRPr lang="en-US"/>
        </a:p>
      </dgm:t>
    </dgm:pt>
    <dgm:pt modelId="{D785B2CA-7107-485D-B28C-9C8D788F6D69}" type="sibTrans" cxnId="{FEC62E11-CEBD-465F-B261-EBCEC637A5C7}">
      <dgm:prSet/>
      <dgm:spPr/>
      <dgm:t>
        <a:bodyPr/>
        <a:lstStyle/>
        <a:p>
          <a:endParaRPr lang="en-US"/>
        </a:p>
      </dgm:t>
    </dgm:pt>
    <dgm:pt modelId="{932453B0-49F1-400F-B912-102620EEC97F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What kinds of things were easier to remember? Harder to remember? </a:t>
          </a:r>
        </a:p>
      </dgm:t>
    </dgm:pt>
    <dgm:pt modelId="{7EB94770-34AD-41B5-92B2-C86CC243DA2E}" type="parTrans" cxnId="{8888CC25-D2CD-4E25-AA97-AE490C3A9DB7}">
      <dgm:prSet/>
      <dgm:spPr/>
      <dgm:t>
        <a:bodyPr/>
        <a:lstStyle/>
        <a:p>
          <a:endParaRPr lang="en-US"/>
        </a:p>
      </dgm:t>
    </dgm:pt>
    <dgm:pt modelId="{AA61B6AE-5B66-4AED-830B-406F1444BB9F}" type="sibTrans" cxnId="{8888CC25-D2CD-4E25-AA97-AE490C3A9DB7}">
      <dgm:prSet/>
      <dgm:spPr/>
      <dgm:t>
        <a:bodyPr/>
        <a:lstStyle/>
        <a:p>
          <a:endParaRPr lang="en-US"/>
        </a:p>
      </dgm:t>
    </dgm:pt>
    <dgm:pt modelId="{1F7BDEB3-86E6-49FC-9013-FEFBD3D43089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What types of observations did most of you gravitate towards? (Things you saw? Heard? Felt?)</a:t>
          </a:r>
        </a:p>
      </dgm:t>
    </dgm:pt>
    <dgm:pt modelId="{E044101F-283F-487D-809B-3747E018DAC8}" type="parTrans" cxnId="{61CD75A2-3B5E-40D6-95A8-B1E90255A77E}">
      <dgm:prSet/>
      <dgm:spPr/>
      <dgm:t>
        <a:bodyPr/>
        <a:lstStyle/>
        <a:p>
          <a:endParaRPr lang="en-US"/>
        </a:p>
      </dgm:t>
    </dgm:pt>
    <dgm:pt modelId="{199A787E-B132-4DEA-993B-6603F9BBFD6E}" type="sibTrans" cxnId="{61CD75A2-3B5E-40D6-95A8-B1E90255A77E}">
      <dgm:prSet/>
      <dgm:spPr/>
      <dgm:t>
        <a:bodyPr/>
        <a:lstStyle/>
        <a:p>
          <a:endParaRPr lang="en-US"/>
        </a:p>
      </dgm:t>
    </dgm:pt>
    <dgm:pt modelId="{AD774997-6E96-4033-8C88-893104ADFE71}" type="pres">
      <dgm:prSet presAssocID="{5694099B-F011-4821-BAEC-5F9856AB57ED}" presName="Name0" presStyleCnt="0">
        <dgm:presLayoutVars>
          <dgm:dir/>
          <dgm:animLvl val="lvl"/>
          <dgm:resizeHandles val="exact"/>
        </dgm:presLayoutVars>
      </dgm:prSet>
      <dgm:spPr/>
    </dgm:pt>
    <dgm:pt modelId="{D62D0F5B-8EA9-45DA-A69A-F204B82E5729}" type="pres">
      <dgm:prSet presAssocID="{65AB6782-B742-4559-8061-7755449A3B13}" presName="linNode" presStyleCnt="0"/>
      <dgm:spPr/>
    </dgm:pt>
    <dgm:pt modelId="{ADE644F1-7B88-408A-A206-08376A1A5921}" type="pres">
      <dgm:prSet presAssocID="{65AB6782-B742-4559-8061-7755449A3B13}" presName="parentText" presStyleLbl="node1" presStyleIdx="0" presStyleCnt="1" custScaleX="111257">
        <dgm:presLayoutVars>
          <dgm:chMax val="1"/>
          <dgm:bulletEnabled val="1"/>
        </dgm:presLayoutVars>
      </dgm:prSet>
      <dgm:spPr/>
    </dgm:pt>
    <dgm:pt modelId="{9E1E0D31-8BD2-4086-987E-904F390468C6}" type="pres">
      <dgm:prSet presAssocID="{65AB6782-B742-4559-8061-7755449A3B13}" presName="descendantText" presStyleLbl="alignAccFollowNode1" presStyleIdx="0" presStyleCnt="1" custScaleX="130760" custScaleY="97624">
        <dgm:presLayoutVars>
          <dgm:bulletEnabled val="1"/>
        </dgm:presLayoutVars>
      </dgm:prSet>
      <dgm:spPr/>
    </dgm:pt>
  </dgm:ptLst>
  <dgm:cxnLst>
    <dgm:cxn modelId="{83376A01-A7A2-4C4E-99AB-BEA0B47AD86D}" type="presOf" srcId="{1F7BDEB3-86E6-49FC-9013-FEFBD3D43089}" destId="{9E1E0D31-8BD2-4086-987E-904F390468C6}" srcOrd="0" destOrd="4" presId="urn:microsoft.com/office/officeart/2005/8/layout/vList5"/>
    <dgm:cxn modelId="{FEC62E11-CEBD-465F-B261-EBCEC637A5C7}" srcId="{65AB6782-B742-4559-8061-7755449A3B13}" destId="{01990ACE-536E-4C50-8870-681DD080B177}" srcOrd="2" destOrd="0" parTransId="{CD4CA3F0-D243-4745-9855-584324B769FE}" sibTransId="{D785B2CA-7107-485D-B28C-9C8D788F6D69}"/>
    <dgm:cxn modelId="{8888CC25-D2CD-4E25-AA97-AE490C3A9DB7}" srcId="{65AB6782-B742-4559-8061-7755449A3B13}" destId="{932453B0-49F1-400F-B912-102620EEC97F}" srcOrd="3" destOrd="0" parTransId="{7EB94770-34AD-41B5-92B2-C86CC243DA2E}" sibTransId="{AA61B6AE-5B66-4AED-830B-406F1444BB9F}"/>
    <dgm:cxn modelId="{A15AFB5B-DB69-41A3-A99A-DB9C3E72C48C}" type="presOf" srcId="{46D814DE-D677-4E55-A2B0-97EA3891F4EC}" destId="{9E1E0D31-8BD2-4086-987E-904F390468C6}" srcOrd="0" destOrd="0" presId="urn:microsoft.com/office/officeart/2005/8/layout/vList5"/>
    <dgm:cxn modelId="{AFCBFF69-78DC-42AB-8298-CCB35AEB57E4}" srcId="{5694099B-F011-4821-BAEC-5F9856AB57ED}" destId="{65AB6782-B742-4559-8061-7755449A3B13}" srcOrd="0" destOrd="0" parTransId="{304DAF97-1372-4EED-B2DD-8BB8A61F01F7}" sibTransId="{96AF0ED9-73C7-47A8-B93A-B9230182FEB0}"/>
    <dgm:cxn modelId="{8C0C3F50-2EC1-41C8-A3B0-8772C8F4CA18}" type="presOf" srcId="{65AB6782-B742-4559-8061-7755449A3B13}" destId="{ADE644F1-7B88-408A-A206-08376A1A5921}" srcOrd="0" destOrd="0" presId="urn:microsoft.com/office/officeart/2005/8/layout/vList5"/>
    <dgm:cxn modelId="{30A4AD51-EFE3-473E-9457-C4B94160698E}" type="presOf" srcId="{5694099B-F011-4821-BAEC-5F9856AB57ED}" destId="{AD774997-6E96-4033-8C88-893104ADFE71}" srcOrd="0" destOrd="0" presId="urn:microsoft.com/office/officeart/2005/8/layout/vList5"/>
    <dgm:cxn modelId="{74004753-4ADD-404D-90FE-F360543A8A49}" type="presOf" srcId="{932453B0-49F1-400F-B912-102620EEC97F}" destId="{9E1E0D31-8BD2-4086-987E-904F390468C6}" srcOrd="0" destOrd="3" presId="urn:microsoft.com/office/officeart/2005/8/layout/vList5"/>
    <dgm:cxn modelId="{5EC0817A-AEB4-4A9E-82CD-2E52A99C3766}" srcId="{65AB6782-B742-4559-8061-7755449A3B13}" destId="{46D814DE-D677-4E55-A2B0-97EA3891F4EC}" srcOrd="0" destOrd="0" parTransId="{F1F18F64-5061-4140-9DAA-52B5DBA93509}" sibTransId="{0431FE78-09A0-415B-9A90-4C9A2102FB2A}"/>
    <dgm:cxn modelId="{61CD75A2-3B5E-40D6-95A8-B1E90255A77E}" srcId="{65AB6782-B742-4559-8061-7755449A3B13}" destId="{1F7BDEB3-86E6-49FC-9013-FEFBD3D43089}" srcOrd="4" destOrd="0" parTransId="{E044101F-283F-487D-809B-3747E018DAC8}" sibTransId="{199A787E-B132-4DEA-993B-6603F9BBFD6E}"/>
    <dgm:cxn modelId="{71423DE1-6460-4053-935A-E479D7A65E4F}" type="presOf" srcId="{01990ACE-536E-4C50-8870-681DD080B177}" destId="{9E1E0D31-8BD2-4086-987E-904F390468C6}" srcOrd="0" destOrd="2" presId="urn:microsoft.com/office/officeart/2005/8/layout/vList5"/>
    <dgm:cxn modelId="{6F8089E2-8361-4968-8E87-7A0A5237AD48}" srcId="{65AB6782-B742-4559-8061-7755449A3B13}" destId="{26E3F507-8E10-4D04-A335-1D45B54AC3C1}" srcOrd="1" destOrd="0" parTransId="{11A65269-BB1A-4AB4-8937-494D69586078}" sibTransId="{58C05138-A9BD-463C-9D3E-508B38770210}"/>
    <dgm:cxn modelId="{C67222FE-A06D-4A7F-A813-2589538D7C79}" type="presOf" srcId="{26E3F507-8E10-4D04-A335-1D45B54AC3C1}" destId="{9E1E0D31-8BD2-4086-987E-904F390468C6}" srcOrd="0" destOrd="1" presId="urn:microsoft.com/office/officeart/2005/8/layout/vList5"/>
    <dgm:cxn modelId="{A689B574-BCB1-4BCF-BD06-1D563F3B8685}" type="presParOf" srcId="{AD774997-6E96-4033-8C88-893104ADFE71}" destId="{D62D0F5B-8EA9-45DA-A69A-F204B82E5729}" srcOrd="0" destOrd="0" presId="urn:microsoft.com/office/officeart/2005/8/layout/vList5"/>
    <dgm:cxn modelId="{8862AB8F-20AD-496C-BC4A-E289F860EF4A}" type="presParOf" srcId="{D62D0F5B-8EA9-45DA-A69A-F204B82E5729}" destId="{ADE644F1-7B88-408A-A206-08376A1A5921}" srcOrd="0" destOrd="0" presId="urn:microsoft.com/office/officeart/2005/8/layout/vList5"/>
    <dgm:cxn modelId="{98D037F1-73B7-4B14-8976-4B744B11E8BC}" type="presParOf" srcId="{D62D0F5B-8EA9-45DA-A69A-F204B82E5729}" destId="{9E1E0D31-8BD2-4086-987E-904F390468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3A3905-B8A7-4C9E-A864-552E0E9EA1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57DD61-2C57-46B4-8765-8FCF4EEFDF18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dirty="0">
              <a:solidFill>
                <a:schemeClr val="tx2">
                  <a:lumMod val="75000"/>
                </a:schemeClr>
              </a:solidFill>
            </a:rPr>
            <a:t>For your action research project, you will conduct field observations related to your issue in an effort to gain more data to answer your questions and develop this research skill.</a:t>
          </a:r>
        </a:p>
      </dgm:t>
    </dgm:pt>
    <dgm:pt modelId="{7A47CD86-C144-4D36-A42A-CC5B3519AEC4}" type="parTrans" cxnId="{BCAC5646-BD05-48AB-96BC-86333841A4F8}">
      <dgm:prSet/>
      <dgm:spPr/>
      <dgm:t>
        <a:bodyPr/>
        <a:lstStyle/>
        <a:p>
          <a:endParaRPr lang="en-US"/>
        </a:p>
      </dgm:t>
    </dgm:pt>
    <dgm:pt modelId="{048CE020-D5E4-4359-8952-AB3AE93C5D8F}" type="sibTrans" cxnId="{BCAC5646-BD05-48AB-96BC-86333841A4F8}">
      <dgm:prSet/>
      <dgm:spPr/>
      <dgm:t>
        <a:bodyPr/>
        <a:lstStyle/>
        <a:p>
          <a:endParaRPr lang="en-US"/>
        </a:p>
      </dgm:t>
    </dgm:pt>
    <dgm:pt modelId="{93AA326A-F1EA-4927-A873-5F8D88743500}" type="pres">
      <dgm:prSet presAssocID="{393A3905-B8A7-4C9E-A864-552E0E9EA1F8}" presName="linear" presStyleCnt="0">
        <dgm:presLayoutVars>
          <dgm:animLvl val="lvl"/>
          <dgm:resizeHandles val="exact"/>
        </dgm:presLayoutVars>
      </dgm:prSet>
      <dgm:spPr/>
    </dgm:pt>
    <dgm:pt modelId="{BEFD261A-7A74-40DD-A94F-129C6FEE8CD0}" type="pres">
      <dgm:prSet presAssocID="{DC57DD61-2C57-46B4-8765-8FCF4EEFDF18}" presName="parentText" presStyleLbl="node1" presStyleIdx="0" presStyleCnt="1" custScaleY="83500">
        <dgm:presLayoutVars>
          <dgm:chMax val="0"/>
          <dgm:bulletEnabled val="1"/>
        </dgm:presLayoutVars>
      </dgm:prSet>
      <dgm:spPr/>
    </dgm:pt>
  </dgm:ptLst>
  <dgm:cxnLst>
    <dgm:cxn modelId="{BCAC5646-BD05-48AB-96BC-86333841A4F8}" srcId="{393A3905-B8A7-4C9E-A864-552E0E9EA1F8}" destId="{DC57DD61-2C57-46B4-8765-8FCF4EEFDF18}" srcOrd="0" destOrd="0" parTransId="{7A47CD86-C144-4D36-A42A-CC5B3519AEC4}" sibTransId="{048CE020-D5E4-4359-8952-AB3AE93C5D8F}"/>
    <dgm:cxn modelId="{D00C32AC-FEBC-4C4A-90B5-6652781B8AFF}" type="presOf" srcId="{393A3905-B8A7-4C9E-A864-552E0E9EA1F8}" destId="{93AA326A-F1EA-4927-A873-5F8D88743500}" srcOrd="0" destOrd="0" presId="urn:microsoft.com/office/officeart/2005/8/layout/vList2"/>
    <dgm:cxn modelId="{22C20CC8-F654-40F0-889D-A82872357A91}" type="presOf" srcId="{DC57DD61-2C57-46B4-8765-8FCF4EEFDF18}" destId="{BEFD261A-7A74-40DD-A94F-129C6FEE8CD0}" srcOrd="0" destOrd="0" presId="urn:microsoft.com/office/officeart/2005/8/layout/vList2"/>
    <dgm:cxn modelId="{F777B12C-8EFE-4319-8FC4-4DF0B5E20EAE}" type="presParOf" srcId="{93AA326A-F1EA-4927-A873-5F8D88743500}" destId="{BEFD261A-7A74-40DD-A94F-129C6FEE8C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A9B918-941C-4661-8879-11E5BFA4D0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48523B-9413-4149-BBC3-DF3E3104736F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To get us started learning and practicing this skill, think about when during the day you use your listening skills?  Your observing skills? </a:t>
          </a:r>
        </a:p>
      </dgm:t>
    </dgm:pt>
    <dgm:pt modelId="{788A2393-94BA-4E3A-A5D0-62D35C56D678}" type="parTrans" cxnId="{79D00A6C-A64D-4280-9EE1-ADCEACD31DD4}">
      <dgm:prSet/>
      <dgm:spPr/>
      <dgm:t>
        <a:bodyPr/>
        <a:lstStyle/>
        <a:p>
          <a:endParaRPr lang="en-US"/>
        </a:p>
      </dgm:t>
    </dgm:pt>
    <dgm:pt modelId="{5131943E-7F93-41F4-AEF9-F03DB58615C0}" type="sibTrans" cxnId="{79D00A6C-A64D-4280-9EE1-ADCEACD31DD4}">
      <dgm:prSet/>
      <dgm:spPr/>
      <dgm:t>
        <a:bodyPr/>
        <a:lstStyle/>
        <a:p>
          <a:endParaRPr lang="en-US"/>
        </a:p>
      </dgm:t>
    </dgm:pt>
    <dgm:pt modelId="{EEA11514-EEA4-4E79-B70F-B5EF0EFC6770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What is a typical situation for you when you might be observing something (e.g., arriving at a party, walking into a class for the first time, sitting in a park)?  </a:t>
          </a:r>
        </a:p>
      </dgm:t>
    </dgm:pt>
    <dgm:pt modelId="{DD941B76-AB49-40C9-ADC7-F0454A35EF64}" type="parTrans" cxnId="{F1F8ADC5-D2FB-4B95-A260-A63E602102EF}">
      <dgm:prSet/>
      <dgm:spPr/>
      <dgm:t>
        <a:bodyPr/>
        <a:lstStyle/>
        <a:p>
          <a:endParaRPr lang="en-US"/>
        </a:p>
      </dgm:t>
    </dgm:pt>
    <dgm:pt modelId="{FBD14ADE-597E-4486-9838-0FBBCB7655BD}" type="sibTrans" cxnId="{F1F8ADC5-D2FB-4B95-A260-A63E602102EF}">
      <dgm:prSet/>
      <dgm:spPr/>
      <dgm:t>
        <a:bodyPr/>
        <a:lstStyle/>
        <a:p>
          <a:endParaRPr lang="en-US"/>
        </a:p>
      </dgm:t>
    </dgm:pt>
    <dgm:pt modelId="{EA8D4312-98B3-4A86-903F-DCF6C9592145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When you are observing, what are you trying to figure out or learn?</a:t>
          </a:r>
        </a:p>
      </dgm:t>
    </dgm:pt>
    <dgm:pt modelId="{641D3617-6DD9-40A8-979B-E9F20DB5AA8B}" type="parTrans" cxnId="{092C0926-638A-4396-A6FD-FFB39494380D}">
      <dgm:prSet/>
      <dgm:spPr/>
      <dgm:t>
        <a:bodyPr/>
        <a:lstStyle/>
        <a:p>
          <a:endParaRPr lang="en-US"/>
        </a:p>
      </dgm:t>
    </dgm:pt>
    <dgm:pt modelId="{58E82AC0-7805-4CA3-8D16-18FCEDE05869}" type="sibTrans" cxnId="{092C0926-638A-4396-A6FD-FFB39494380D}">
      <dgm:prSet/>
      <dgm:spPr/>
      <dgm:t>
        <a:bodyPr/>
        <a:lstStyle/>
        <a:p>
          <a:endParaRPr lang="en-US"/>
        </a:p>
      </dgm:t>
    </dgm:pt>
    <dgm:pt modelId="{21FC1D9A-4A2E-43FD-A1B9-E39A7DF8CAAF}" type="pres">
      <dgm:prSet presAssocID="{6CA9B918-941C-4661-8879-11E5BFA4D058}" presName="diagram" presStyleCnt="0">
        <dgm:presLayoutVars>
          <dgm:dir/>
          <dgm:resizeHandles val="exact"/>
        </dgm:presLayoutVars>
      </dgm:prSet>
      <dgm:spPr/>
    </dgm:pt>
    <dgm:pt modelId="{FB1EDF87-35B9-4E00-A4C5-AD7664076AC1}" type="pres">
      <dgm:prSet presAssocID="{6048523B-9413-4149-BBC3-DF3E3104736F}" presName="node" presStyleLbl="node1" presStyleIdx="0" presStyleCnt="3" custScaleY="110938">
        <dgm:presLayoutVars>
          <dgm:bulletEnabled val="1"/>
        </dgm:presLayoutVars>
      </dgm:prSet>
      <dgm:spPr>
        <a:prstGeom prst="roundRect">
          <a:avLst/>
        </a:prstGeom>
      </dgm:spPr>
    </dgm:pt>
    <dgm:pt modelId="{E9EB11C5-23A5-458D-A39D-23F662FFA777}" type="pres">
      <dgm:prSet presAssocID="{5131943E-7F93-41F4-AEF9-F03DB58615C0}" presName="sibTrans" presStyleCnt="0"/>
      <dgm:spPr/>
    </dgm:pt>
    <dgm:pt modelId="{B6E14BBA-84A9-45AA-B04D-58957AA60B0E}" type="pres">
      <dgm:prSet presAssocID="{EEA11514-EEA4-4E79-B70F-B5EF0EFC6770}" presName="node" presStyleLbl="node1" presStyleIdx="1" presStyleCnt="3" custScaleY="110938">
        <dgm:presLayoutVars>
          <dgm:bulletEnabled val="1"/>
        </dgm:presLayoutVars>
      </dgm:prSet>
      <dgm:spPr>
        <a:prstGeom prst="roundRect">
          <a:avLst/>
        </a:prstGeom>
      </dgm:spPr>
    </dgm:pt>
    <dgm:pt modelId="{0A6DC8CE-ED27-4208-A13E-3220D4D76384}" type="pres">
      <dgm:prSet presAssocID="{FBD14ADE-597E-4486-9838-0FBBCB7655BD}" presName="sibTrans" presStyleCnt="0"/>
      <dgm:spPr/>
    </dgm:pt>
    <dgm:pt modelId="{4A6CBDF0-9F16-4F13-8ED2-AB6B65A0DCF0}" type="pres">
      <dgm:prSet presAssocID="{EA8D4312-98B3-4A86-903F-DCF6C9592145}" presName="node" presStyleLbl="node1" presStyleIdx="2" presStyleCnt="3" custScaleX="72289" custScaleY="11093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6833C0E-645B-430B-BE7B-71BE10226D2A}" type="presOf" srcId="{6CA9B918-941C-4661-8879-11E5BFA4D058}" destId="{21FC1D9A-4A2E-43FD-A1B9-E39A7DF8CAAF}" srcOrd="0" destOrd="0" presId="urn:microsoft.com/office/officeart/2005/8/layout/default"/>
    <dgm:cxn modelId="{092C0926-638A-4396-A6FD-FFB39494380D}" srcId="{6CA9B918-941C-4661-8879-11E5BFA4D058}" destId="{EA8D4312-98B3-4A86-903F-DCF6C9592145}" srcOrd="2" destOrd="0" parTransId="{641D3617-6DD9-40A8-979B-E9F20DB5AA8B}" sibTransId="{58E82AC0-7805-4CA3-8D16-18FCEDE05869}"/>
    <dgm:cxn modelId="{79D00A6C-A64D-4280-9EE1-ADCEACD31DD4}" srcId="{6CA9B918-941C-4661-8879-11E5BFA4D058}" destId="{6048523B-9413-4149-BBC3-DF3E3104736F}" srcOrd="0" destOrd="0" parTransId="{788A2393-94BA-4E3A-A5D0-62D35C56D678}" sibTransId="{5131943E-7F93-41F4-AEF9-F03DB58615C0}"/>
    <dgm:cxn modelId="{72472B70-55CE-4E0A-8734-FA54600FAD3B}" type="presOf" srcId="{6048523B-9413-4149-BBC3-DF3E3104736F}" destId="{FB1EDF87-35B9-4E00-A4C5-AD7664076AC1}" srcOrd="0" destOrd="0" presId="urn:microsoft.com/office/officeart/2005/8/layout/default"/>
    <dgm:cxn modelId="{80F74D72-EEC8-4434-8F56-7DB2AC92C4FC}" type="presOf" srcId="{EEA11514-EEA4-4E79-B70F-B5EF0EFC6770}" destId="{B6E14BBA-84A9-45AA-B04D-58957AA60B0E}" srcOrd="0" destOrd="0" presId="urn:microsoft.com/office/officeart/2005/8/layout/default"/>
    <dgm:cxn modelId="{F1F8ADC5-D2FB-4B95-A260-A63E602102EF}" srcId="{6CA9B918-941C-4661-8879-11E5BFA4D058}" destId="{EEA11514-EEA4-4E79-B70F-B5EF0EFC6770}" srcOrd="1" destOrd="0" parTransId="{DD941B76-AB49-40C9-ADC7-F0454A35EF64}" sibTransId="{FBD14ADE-597E-4486-9838-0FBBCB7655BD}"/>
    <dgm:cxn modelId="{490C69FD-9AAF-4AA8-9D9A-C31388D6C94C}" type="presOf" srcId="{EA8D4312-98B3-4A86-903F-DCF6C9592145}" destId="{4A6CBDF0-9F16-4F13-8ED2-AB6B65A0DCF0}" srcOrd="0" destOrd="0" presId="urn:microsoft.com/office/officeart/2005/8/layout/default"/>
    <dgm:cxn modelId="{22D36DD3-AA06-494F-B5BC-4A47D75A5EB9}" type="presParOf" srcId="{21FC1D9A-4A2E-43FD-A1B9-E39A7DF8CAAF}" destId="{FB1EDF87-35B9-4E00-A4C5-AD7664076AC1}" srcOrd="0" destOrd="0" presId="urn:microsoft.com/office/officeart/2005/8/layout/default"/>
    <dgm:cxn modelId="{A5532344-8D37-43E8-BC93-63DAE6919C42}" type="presParOf" srcId="{21FC1D9A-4A2E-43FD-A1B9-E39A7DF8CAAF}" destId="{E9EB11C5-23A5-458D-A39D-23F662FFA777}" srcOrd="1" destOrd="0" presId="urn:microsoft.com/office/officeart/2005/8/layout/default"/>
    <dgm:cxn modelId="{F124622D-9D28-4C01-BAD7-2FC0FBFDAE3E}" type="presParOf" srcId="{21FC1D9A-4A2E-43FD-A1B9-E39A7DF8CAAF}" destId="{B6E14BBA-84A9-45AA-B04D-58957AA60B0E}" srcOrd="2" destOrd="0" presId="urn:microsoft.com/office/officeart/2005/8/layout/default"/>
    <dgm:cxn modelId="{AE1D6EB1-DA9B-42F8-B5F2-C588896B2A5B}" type="presParOf" srcId="{21FC1D9A-4A2E-43FD-A1B9-E39A7DF8CAAF}" destId="{0A6DC8CE-ED27-4208-A13E-3220D4D76384}" srcOrd="3" destOrd="0" presId="urn:microsoft.com/office/officeart/2005/8/layout/default"/>
    <dgm:cxn modelId="{1D0B9007-5227-4EA9-B458-57C7F6A9889C}" type="presParOf" srcId="{21FC1D9A-4A2E-43FD-A1B9-E39A7DF8CAAF}" destId="{4A6CBDF0-9F16-4F13-8ED2-AB6B65A0DCF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EC0900-7F72-4F7B-B14D-EFCE9201A0F9}" type="doc">
      <dgm:prSet loTypeId="urn:microsoft.com/office/officeart/2005/8/layout/hierarchy4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A72480AE-68ED-499E-9E57-D154F98D8712}">
      <dgm:prSet/>
      <dgm:spPr>
        <a:ln>
          <a:solidFill>
            <a:srgbClr val="A892AC"/>
          </a:solidFill>
        </a:ln>
      </dgm:spPr>
      <dgm:t>
        <a:bodyPr/>
        <a:lstStyle/>
        <a:p>
          <a:r>
            <a:rPr lang="en-US" dirty="0"/>
            <a:t>You are going to practice your observation skills. You will observe for 10 minutes. </a:t>
          </a:r>
        </a:p>
      </dgm:t>
    </dgm:pt>
    <dgm:pt modelId="{9F8CAD14-64BD-4705-A8A3-BF98D4DDC4E5}" type="parTrans" cxnId="{4756A179-A3C7-4CB1-B5B2-F445F5FD5758}">
      <dgm:prSet/>
      <dgm:spPr/>
      <dgm:t>
        <a:bodyPr/>
        <a:lstStyle/>
        <a:p>
          <a:endParaRPr lang="en-US"/>
        </a:p>
      </dgm:t>
    </dgm:pt>
    <dgm:pt modelId="{AAE0017F-B75E-4228-9C4B-31C56B81AD91}" type="sibTrans" cxnId="{4756A179-A3C7-4CB1-B5B2-F445F5FD5758}">
      <dgm:prSet/>
      <dgm:spPr/>
      <dgm:t>
        <a:bodyPr/>
        <a:lstStyle/>
        <a:p>
          <a:endParaRPr lang="en-US"/>
        </a:p>
      </dgm:t>
    </dgm:pt>
    <dgm:pt modelId="{5F3511CE-FF4B-41AC-87B9-4A90B906B8B8}">
      <dgm:prSet/>
      <dgm:spPr>
        <a:ln>
          <a:solidFill>
            <a:srgbClr val="A892AC"/>
          </a:solidFill>
        </a:ln>
      </dgm:spPr>
      <dgm:t>
        <a:bodyPr/>
        <a:lstStyle/>
        <a:p>
          <a:r>
            <a:rPr lang="en-US" dirty="0"/>
            <a:t>Take notes on what you observe</a:t>
          </a:r>
        </a:p>
      </dgm:t>
    </dgm:pt>
    <dgm:pt modelId="{39BD58CD-E804-48A7-88AF-E9E828D3707A}" type="parTrans" cxnId="{6025B590-6BDD-42DC-9CC1-F7EC9862EEB7}">
      <dgm:prSet/>
      <dgm:spPr/>
      <dgm:t>
        <a:bodyPr/>
        <a:lstStyle/>
        <a:p>
          <a:endParaRPr lang="en-US"/>
        </a:p>
      </dgm:t>
    </dgm:pt>
    <dgm:pt modelId="{88545E8C-59C6-4A38-8959-0F2819E0396E}" type="sibTrans" cxnId="{6025B590-6BDD-42DC-9CC1-F7EC9862EEB7}">
      <dgm:prSet/>
      <dgm:spPr/>
      <dgm:t>
        <a:bodyPr/>
        <a:lstStyle/>
        <a:p>
          <a:endParaRPr lang="en-US"/>
        </a:p>
      </dgm:t>
    </dgm:pt>
    <dgm:pt modelId="{784275B6-8ABE-446F-99C5-D864B88690C2}">
      <dgm:prSet/>
      <dgm:spPr>
        <a:ln>
          <a:solidFill>
            <a:srgbClr val="A892AC"/>
          </a:solidFill>
        </a:ln>
      </dgm:spPr>
      <dgm:t>
        <a:bodyPr/>
        <a:lstStyle/>
        <a:p>
          <a:r>
            <a:rPr lang="en-US" dirty="0"/>
            <a:t>After the experiences, you will have to answer questions based on you’ve seen—you will be able to use your notes   </a:t>
          </a:r>
        </a:p>
      </dgm:t>
    </dgm:pt>
    <dgm:pt modelId="{36F777A7-2602-426C-96D3-6882E070B6AE}" type="parTrans" cxnId="{7086A611-F635-4962-9EA0-AD2D2025A8CA}">
      <dgm:prSet/>
      <dgm:spPr/>
      <dgm:t>
        <a:bodyPr/>
        <a:lstStyle/>
        <a:p>
          <a:endParaRPr lang="en-US"/>
        </a:p>
      </dgm:t>
    </dgm:pt>
    <dgm:pt modelId="{185BC74D-C860-4D3F-B396-CD9FDBEB8C45}" type="sibTrans" cxnId="{7086A611-F635-4962-9EA0-AD2D2025A8CA}">
      <dgm:prSet/>
      <dgm:spPr/>
      <dgm:t>
        <a:bodyPr/>
        <a:lstStyle/>
        <a:p>
          <a:endParaRPr lang="en-US"/>
        </a:p>
      </dgm:t>
    </dgm:pt>
    <dgm:pt modelId="{3225F2DD-52EE-46F3-A212-2129BA223482}">
      <dgm:prSet/>
      <dgm:spPr>
        <a:ln>
          <a:solidFill>
            <a:srgbClr val="A892AC"/>
          </a:solidFill>
        </a:ln>
      </dgm:spPr>
      <dgm:t>
        <a:bodyPr/>
        <a:lstStyle/>
        <a:p>
          <a:r>
            <a:rPr lang="en-US"/>
            <a:t>Observe and listen as closely as possible in order to gather as much information and as many details about what is going on as you can. </a:t>
          </a:r>
        </a:p>
      </dgm:t>
    </dgm:pt>
    <dgm:pt modelId="{2AC8DE52-C75E-4F33-84B0-DAB3788AC36F}" type="parTrans" cxnId="{A988F62D-78A1-4609-8D4A-7843D9CF3E1B}">
      <dgm:prSet/>
      <dgm:spPr/>
      <dgm:t>
        <a:bodyPr/>
        <a:lstStyle/>
        <a:p>
          <a:endParaRPr lang="en-US"/>
        </a:p>
      </dgm:t>
    </dgm:pt>
    <dgm:pt modelId="{1170AFB1-AB57-4DD7-826B-01D991AC9FAB}" type="sibTrans" cxnId="{A988F62D-78A1-4609-8D4A-7843D9CF3E1B}">
      <dgm:prSet/>
      <dgm:spPr/>
      <dgm:t>
        <a:bodyPr/>
        <a:lstStyle/>
        <a:p>
          <a:endParaRPr lang="en-US"/>
        </a:p>
      </dgm:t>
    </dgm:pt>
    <dgm:pt modelId="{BBC23C43-8A3E-4FA1-9A85-215E291A0A68}">
      <dgm:prSet/>
      <dgm:spPr>
        <a:ln>
          <a:solidFill>
            <a:srgbClr val="A892AC"/>
          </a:solidFill>
        </a:ln>
      </dgm:spPr>
      <dgm:t>
        <a:bodyPr/>
        <a:lstStyle/>
        <a:p>
          <a:r>
            <a:rPr lang="en-US" dirty="0"/>
            <a:t>Ready?</a:t>
          </a:r>
        </a:p>
      </dgm:t>
    </dgm:pt>
    <dgm:pt modelId="{649C149C-9125-4945-9F88-25D0D045AA3D}" type="parTrans" cxnId="{9159E8E4-2CA1-4ED1-8BBF-F8F70DCA2F14}">
      <dgm:prSet/>
      <dgm:spPr/>
      <dgm:t>
        <a:bodyPr/>
        <a:lstStyle/>
        <a:p>
          <a:endParaRPr lang="en-US"/>
        </a:p>
      </dgm:t>
    </dgm:pt>
    <dgm:pt modelId="{FD50182F-F1F6-4D17-8EC0-B20BB7B138E3}" type="sibTrans" cxnId="{9159E8E4-2CA1-4ED1-8BBF-F8F70DCA2F14}">
      <dgm:prSet/>
      <dgm:spPr/>
      <dgm:t>
        <a:bodyPr/>
        <a:lstStyle/>
        <a:p>
          <a:endParaRPr lang="en-US"/>
        </a:p>
      </dgm:t>
    </dgm:pt>
    <dgm:pt modelId="{A2026EEC-7751-4247-92F7-A21EC533B25B}" type="pres">
      <dgm:prSet presAssocID="{8AEC0900-7F72-4F7B-B14D-EFCE9201A0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759C69-4BD8-47D5-A19A-1F3BAD845B24}" type="pres">
      <dgm:prSet presAssocID="{A72480AE-68ED-499E-9E57-D154F98D8712}" presName="vertOne" presStyleCnt="0"/>
      <dgm:spPr/>
    </dgm:pt>
    <dgm:pt modelId="{1BF44255-0D1B-4E4A-8549-DFDE551EDC09}" type="pres">
      <dgm:prSet presAssocID="{A72480AE-68ED-499E-9E57-D154F98D8712}" presName="txOne" presStyleLbl="node0" presStyleIdx="0" presStyleCnt="5">
        <dgm:presLayoutVars>
          <dgm:chPref val="3"/>
        </dgm:presLayoutVars>
      </dgm:prSet>
      <dgm:spPr/>
    </dgm:pt>
    <dgm:pt modelId="{00D8CC37-C84F-4E9F-9E64-FA9798AF8D5F}" type="pres">
      <dgm:prSet presAssocID="{A72480AE-68ED-499E-9E57-D154F98D8712}" presName="horzOne" presStyleCnt="0"/>
      <dgm:spPr/>
    </dgm:pt>
    <dgm:pt modelId="{A5643AAD-747B-44D5-A6FC-389C1A557C0D}" type="pres">
      <dgm:prSet presAssocID="{AAE0017F-B75E-4228-9C4B-31C56B81AD91}" presName="sibSpaceOne" presStyleCnt="0"/>
      <dgm:spPr/>
    </dgm:pt>
    <dgm:pt modelId="{81EB4DBA-0E24-4890-A3BB-00F1EDED990D}" type="pres">
      <dgm:prSet presAssocID="{5F3511CE-FF4B-41AC-87B9-4A90B906B8B8}" presName="vertOne" presStyleCnt="0"/>
      <dgm:spPr/>
    </dgm:pt>
    <dgm:pt modelId="{5EB6A918-4187-4D6A-8079-5C819D03298A}" type="pres">
      <dgm:prSet presAssocID="{5F3511CE-FF4B-41AC-87B9-4A90B906B8B8}" presName="txOne" presStyleLbl="node0" presStyleIdx="1" presStyleCnt="5">
        <dgm:presLayoutVars>
          <dgm:chPref val="3"/>
        </dgm:presLayoutVars>
      </dgm:prSet>
      <dgm:spPr/>
    </dgm:pt>
    <dgm:pt modelId="{CED91CC3-43B2-4CD0-80EF-C5363D04BB43}" type="pres">
      <dgm:prSet presAssocID="{5F3511CE-FF4B-41AC-87B9-4A90B906B8B8}" presName="horzOne" presStyleCnt="0"/>
      <dgm:spPr/>
    </dgm:pt>
    <dgm:pt modelId="{8D9A2857-EE49-4501-A35E-6B3C38127D49}" type="pres">
      <dgm:prSet presAssocID="{88545E8C-59C6-4A38-8959-0F2819E0396E}" presName="sibSpaceOne" presStyleCnt="0"/>
      <dgm:spPr/>
    </dgm:pt>
    <dgm:pt modelId="{6D7CB5BB-0E35-4CB5-903B-0C78D55878B6}" type="pres">
      <dgm:prSet presAssocID="{784275B6-8ABE-446F-99C5-D864B88690C2}" presName="vertOne" presStyleCnt="0"/>
      <dgm:spPr/>
    </dgm:pt>
    <dgm:pt modelId="{B0DD65B1-D7F1-49DE-ABF3-80BB2BDB2079}" type="pres">
      <dgm:prSet presAssocID="{784275B6-8ABE-446F-99C5-D864B88690C2}" presName="txOne" presStyleLbl="node0" presStyleIdx="2" presStyleCnt="5" custScaleX="112448" custLinFactNeighborY="-559">
        <dgm:presLayoutVars>
          <dgm:chPref val="3"/>
        </dgm:presLayoutVars>
      </dgm:prSet>
      <dgm:spPr/>
    </dgm:pt>
    <dgm:pt modelId="{7BBE2EB0-3304-476B-AA23-763C265EFF6B}" type="pres">
      <dgm:prSet presAssocID="{784275B6-8ABE-446F-99C5-D864B88690C2}" presName="horzOne" presStyleCnt="0"/>
      <dgm:spPr/>
    </dgm:pt>
    <dgm:pt modelId="{C0C02468-534D-4E21-AB70-931A9B277AF9}" type="pres">
      <dgm:prSet presAssocID="{185BC74D-C860-4D3F-B396-CD9FDBEB8C45}" presName="sibSpaceOne" presStyleCnt="0"/>
      <dgm:spPr/>
    </dgm:pt>
    <dgm:pt modelId="{72291FDC-D053-4F12-A93D-DE3C4E843CF2}" type="pres">
      <dgm:prSet presAssocID="{3225F2DD-52EE-46F3-A212-2129BA223482}" presName="vertOne" presStyleCnt="0"/>
      <dgm:spPr/>
    </dgm:pt>
    <dgm:pt modelId="{20553DB5-52BF-4788-B209-A29E75AED961}" type="pres">
      <dgm:prSet presAssocID="{3225F2DD-52EE-46F3-A212-2129BA223482}" presName="txOne" presStyleLbl="node0" presStyleIdx="3" presStyleCnt="5" custScaleX="112448" custLinFactNeighborY="-559">
        <dgm:presLayoutVars>
          <dgm:chPref val="3"/>
        </dgm:presLayoutVars>
      </dgm:prSet>
      <dgm:spPr/>
    </dgm:pt>
    <dgm:pt modelId="{4EC39B56-56BF-4DEA-8C3B-46292F999BE6}" type="pres">
      <dgm:prSet presAssocID="{3225F2DD-52EE-46F3-A212-2129BA223482}" presName="horzOne" presStyleCnt="0"/>
      <dgm:spPr/>
    </dgm:pt>
    <dgm:pt modelId="{F606609F-C5D0-42DD-8B54-55C152C01FC2}" type="pres">
      <dgm:prSet presAssocID="{1170AFB1-AB57-4DD7-826B-01D991AC9FAB}" presName="sibSpaceOne" presStyleCnt="0"/>
      <dgm:spPr/>
    </dgm:pt>
    <dgm:pt modelId="{F74423D9-8F0A-4C7E-9B7B-0BA7186D92F0}" type="pres">
      <dgm:prSet presAssocID="{BBC23C43-8A3E-4FA1-9A85-215E291A0A68}" presName="vertOne" presStyleCnt="0"/>
      <dgm:spPr/>
    </dgm:pt>
    <dgm:pt modelId="{48B87AC3-0B13-4147-BC81-CF44D151DDB3}" type="pres">
      <dgm:prSet presAssocID="{BBC23C43-8A3E-4FA1-9A85-215E291A0A68}" presName="txOne" presStyleLbl="node0" presStyleIdx="4" presStyleCnt="5">
        <dgm:presLayoutVars>
          <dgm:chPref val="3"/>
        </dgm:presLayoutVars>
      </dgm:prSet>
      <dgm:spPr/>
    </dgm:pt>
    <dgm:pt modelId="{CED71217-5079-4F8D-A6C7-83166F0A1543}" type="pres">
      <dgm:prSet presAssocID="{BBC23C43-8A3E-4FA1-9A85-215E291A0A68}" presName="horzOne" presStyleCnt="0"/>
      <dgm:spPr/>
    </dgm:pt>
  </dgm:ptLst>
  <dgm:cxnLst>
    <dgm:cxn modelId="{7086A611-F635-4962-9EA0-AD2D2025A8CA}" srcId="{8AEC0900-7F72-4F7B-B14D-EFCE9201A0F9}" destId="{784275B6-8ABE-446F-99C5-D864B88690C2}" srcOrd="2" destOrd="0" parTransId="{36F777A7-2602-426C-96D3-6882E070B6AE}" sibTransId="{185BC74D-C860-4D3F-B396-CD9FDBEB8C45}"/>
    <dgm:cxn modelId="{A988F62D-78A1-4609-8D4A-7843D9CF3E1B}" srcId="{8AEC0900-7F72-4F7B-B14D-EFCE9201A0F9}" destId="{3225F2DD-52EE-46F3-A212-2129BA223482}" srcOrd="3" destOrd="0" parTransId="{2AC8DE52-C75E-4F33-84B0-DAB3788AC36F}" sibTransId="{1170AFB1-AB57-4DD7-826B-01D991AC9FAB}"/>
    <dgm:cxn modelId="{662E644C-F1C1-49DE-9EE9-ED5D165A0157}" type="presOf" srcId="{3225F2DD-52EE-46F3-A212-2129BA223482}" destId="{20553DB5-52BF-4788-B209-A29E75AED961}" srcOrd="0" destOrd="0" presId="urn:microsoft.com/office/officeart/2005/8/layout/hierarchy4"/>
    <dgm:cxn modelId="{A163FF54-2F52-40B1-A923-8A62AA3872F6}" type="presOf" srcId="{8AEC0900-7F72-4F7B-B14D-EFCE9201A0F9}" destId="{A2026EEC-7751-4247-92F7-A21EC533B25B}" srcOrd="0" destOrd="0" presId="urn:microsoft.com/office/officeart/2005/8/layout/hierarchy4"/>
    <dgm:cxn modelId="{4756A179-A3C7-4CB1-B5B2-F445F5FD5758}" srcId="{8AEC0900-7F72-4F7B-B14D-EFCE9201A0F9}" destId="{A72480AE-68ED-499E-9E57-D154F98D8712}" srcOrd="0" destOrd="0" parTransId="{9F8CAD14-64BD-4705-A8A3-BF98D4DDC4E5}" sibTransId="{AAE0017F-B75E-4228-9C4B-31C56B81AD91}"/>
    <dgm:cxn modelId="{BA21898E-82AD-410F-8BF1-2B22976B3BF3}" type="presOf" srcId="{784275B6-8ABE-446F-99C5-D864B88690C2}" destId="{B0DD65B1-D7F1-49DE-ABF3-80BB2BDB2079}" srcOrd="0" destOrd="0" presId="urn:microsoft.com/office/officeart/2005/8/layout/hierarchy4"/>
    <dgm:cxn modelId="{6025B590-6BDD-42DC-9CC1-F7EC9862EEB7}" srcId="{8AEC0900-7F72-4F7B-B14D-EFCE9201A0F9}" destId="{5F3511CE-FF4B-41AC-87B9-4A90B906B8B8}" srcOrd="1" destOrd="0" parTransId="{39BD58CD-E804-48A7-88AF-E9E828D3707A}" sibTransId="{88545E8C-59C6-4A38-8959-0F2819E0396E}"/>
    <dgm:cxn modelId="{AC5CA895-14DC-4E0D-BB59-B3CF722FF5D9}" type="presOf" srcId="{5F3511CE-FF4B-41AC-87B9-4A90B906B8B8}" destId="{5EB6A918-4187-4D6A-8079-5C819D03298A}" srcOrd="0" destOrd="0" presId="urn:microsoft.com/office/officeart/2005/8/layout/hierarchy4"/>
    <dgm:cxn modelId="{92D6D0A2-5AF4-4F60-A7E4-32B6FAE7B9D8}" type="presOf" srcId="{BBC23C43-8A3E-4FA1-9A85-215E291A0A68}" destId="{48B87AC3-0B13-4147-BC81-CF44D151DDB3}" srcOrd="0" destOrd="0" presId="urn:microsoft.com/office/officeart/2005/8/layout/hierarchy4"/>
    <dgm:cxn modelId="{9159E8E4-2CA1-4ED1-8BBF-F8F70DCA2F14}" srcId="{8AEC0900-7F72-4F7B-B14D-EFCE9201A0F9}" destId="{BBC23C43-8A3E-4FA1-9A85-215E291A0A68}" srcOrd="4" destOrd="0" parTransId="{649C149C-9125-4945-9F88-25D0D045AA3D}" sibTransId="{FD50182F-F1F6-4D17-8EC0-B20BB7B138E3}"/>
    <dgm:cxn modelId="{9A8562F7-5A20-480F-BBA1-54743081CC0D}" type="presOf" srcId="{A72480AE-68ED-499E-9E57-D154F98D8712}" destId="{1BF44255-0D1B-4E4A-8549-DFDE551EDC09}" srcOrd="0" destOrd="0" presId="urn:microsoft.com/office/officeart/2005/8/layout/hierarchy4"/>
    <dgm:cxn modelId="{B8E97C0D-2DB3-4219-BBE0-225B327F1CE5}" type="presParOf" srcId="{A2026EEC-7751-4247-92F7-A21EC533B25B}" destId="{03759C69-4BD8-47D5-A19A-1F3BAD845B24}" srcOrd="0" destOrd="0" presId="urn:microsoft.com/office/officeart/2005/8/layout/hierarchy4"/>
    <dgm:cxn modelId="{1E0F006F-A871-441F-970C-74754F518C4B}" type="presParOf" srcId="{03759C69-4BD8-47D5-A19A-1F3BAD845B24}" destId="{1BF44255-0D1B-4E4A-8549-DFDE551EDC09}" srcOrd="0" destOrd="0" presId="urn:microsoft.com/office/officeart/2005/8/layout/hierarchy4"/>
    <dgm:cxn modelId="{434378ED-B187-4065-A47B-1EF6F72F6278}" type="presParOf" srcId="{03759C69-4BD8-47D5-A19A-1F3BAD845B24}" destId="{00D8CC37-C84F-4E9F-9E64-FA9798AF8D5F}" srcOrd="1" destOrd="0" presId="urn:microsoft.com/office/officeart/2005/8/layout/hierarchy4"/>
    <dgm:cxn modelId="{9BBD1832-C12B-4C1C-AA89-3266A87508D6}" type="presParOf" srcId="{A2026EEC-7751-4247-92F7-A21EC533B25B}" destId="{A5643AAD-747B-44D5-A6FC-389C1A557C0D}" srcOrd="1" destOrd="0" presId="urn:microsoft.com/office/officeart/2005/8/layout/hierarchy4"/>
    <dgm:cxn modelId="{5F567339-37EC-4D6B-828F-53D506D82E5F}" type="presParOf" srcId="{A2026EEC-7751-4247-92F7-A21EC533B25B}" destId="{81EB4DBA-0E24-4890-A3BB-00F1EDED990D}" srcOrd="2" destOrd="0" presId="urn:microsoft.com/office/officeart/2005/8/layout/hierarchy4"/>
    <dgm:cxn modelId="{D98CB820-ADC9-4D47-9333-EADB241663B1}" type="presParOf" srcId="{81EB4DBA-0E24-4890-A3BB-00F1EDED990D}" destId="{5EB6A918-4187-4D6A-8079-5C819D03298A}" srcOrd="0" destOrd="0" presId="urn:microsoft.com/office/officeart/2005/8/layout/hierarchy4"/>
    <dgm:cxn modelId="{31C24CEA-6207-4444-A851-F6E903293712}" type="presParOf" srcId="{81EB4DBA-0E24-4890-A3BB-00F1EDED990D}" destId="{CED91CC3-43B2-4CD0-80EF-C5363D04BB43}" srcOrd="1" destOrd="0" presId="urn:microsoft.com/office/officeart/2005/8/layout/hierarchy4"/>
    <dgm:cxn modelId="{0E67F5BB-14F3-4BBE-BAFC-0B34DF738B40}" type="presParOf" srcId="{A2026EEC-7751-4247-92F7-A21EC533B25B}" destId="{8D9A2857-EE49-4501-A35E-6B3C38127D49}" srcOrd="3" destOrd="0" presId="urn:microsoft.com/office/officeart/2005/8/layout/hierarchy4"/>
    <dgm:cxn modelId="{387E69B8-AB23-4650-BE67-6128E60B60DD}" type="presParOf" srcId="{A2026EEC-7751-4247-92F7-A21EC533B25B}" destId="{6D7CB5BB-0E35-4CB5-903B-0C78D55878B6}" srcOrd="4" destOrd="0" presId="urn:microsoft.com/office/officeart/2005/8/layout/hierarchy4"/>
    <dgm:cxn modelId="{644E98E7-A3C0-49B0-AE62-062E5D189B17}" type="presParOf" srcId="{6D7CB5BB-0E35-4CB5-903B-0C78D55878B6}" destId="{B0DD65B1-D7F1-49DE-ABF3-80BB2BDB2079}" srcOrd="0" destOrd="0" presId="urn:microsoft.com/office/officeart/2005/8/layout/hierarchy4"/>
    <dgm:cxn modelId="{01FCE1F9-3624-464C-8A60-78F8D2D1CCCA}" type="presParOf" srcId="{6D7CB5BB-0E35-4CB5-903B-0C78D55878B6}" destId="{7BBE2EB0-3304-476B-AA23-763C265EFF6B}" srcOrd="1" destOrd="0" presId="urn:microsoft.com/office/officeart/2005/8/layout/hierarchy4"/>
    <dgm:cxn modelId="{BA4BCB80-9ABE-41B4-81DF-12E1B815A482}" type="presParOf" srcId="{A2026EEC-7751-4247-92F7-A21EC533B25B}" destId="{C0C02468-534D-4E21-AB70-931A9B277AF9}" srcOrd="5" destOrd="0" presId="urn:microsoft.com/office/officeart/2005/8/layout/hierarchy4"/>
    <dgm:cxn modelId="{03273122-5803-477C-9F88-3F99DC7571AF}" type="presParOf" srcId="{A2026EEC-7751-4247-92F7-A21EC533B25B}" destId="{72291FDC-D053-4F12-A93D-DE3C4E843CF2}" srcOrd="6" destOrd="0" presId="urn:microsoft.com/office/officeart/2005/8/layout/hierarchy4"/>
    <dgm:cxn modelId="{51199218-A3F2-4826-B743-6E4859142B0A}" type="presParOf" srcId="{72291FDC-D053-4F12-A93D-DE3C4E843CF2}" destId="{20553DB5-52BF-4788-B209-A29E75AED961}" srcOrd="0" destOrd="0" presId="urn:microsoft.com/office/officeart/2005/8/layout/hierarchy4"/>
    <dgm:cxn modelId="{D15C5DF8-55E8-42F8-8A9A-154269A5CE1D}" type="presParOf" srcId="{72291FDC-D053-4F12-A93D-DE3C4E843CF2}" destId="{4EC39B56-56BF-4DEA-8C3B-46292F999BE6}" srcOrd="1" destOrd="0" presId="urn:microsoft.com/office/officeart/2005/8/layout/hierarchy4"/>
    <dgm:cxn modelId="{C85D9967-51F4-479A-8AE2-5C76DA96312E}" type="presParOf" srcId="{A2026EEC-7751-4247-92F7-A21EC533B25B}" destId="{F606609F-C5D0-42DD-8B54-55C152C01FC2}" srcOrd="7" destOrd="0" presId="urn:microsoft.com/office/officeart/2005/8/layout/hierarchy4"/>
    <dgm:cxn modelId="{3ED25A7A-51E5-4DB2-BD69-16A10061982E}" type="presParOf" srcId="{A2026EEC-7751-4247-92F7-A21EC533B25B}" destId="{F74423D9-8F0A-4C7E-9B7B-0BA7186D92F0}" srcOrd="8" destOrd="0" presId="urn:microsoft.com/office/officeart/2005/8/layout/hierarchy4"/>
    <dgm:cxn modelId="{6BBE94A1-9E94-4374-9EAE-A389440038EA}" type="presParOf" srcId="{F74423D9-8F0A-4C7E-9B7B-0BA7186D92F0}" destId="{48B87AC3-0B13-4147-BC81-CF44D151DDB3}" srcOrd="0" destOrd="0" presId="urn:microsoft.com/office/officeart/2005/8/layout/hierarchy4"/>
    <dgm:cxn modelId="{EEF479C4-7220-4483-A7FD-693F62DDFC2F}" type="presParOf" srcId="{F74423D9-8F0A-4C7E-9B7B-0BA7186D92F0}" destId="{CED71217-5079-4F8D-A6C7-83166F0A15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EC0900-7F72-4F7B-B14D-EFCE9201A0F9}" type="doc">
      <dgm:prSet loTypeId="urn:microsoft.com/office/officeart/2005/8/layout/hierarchy4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A72480AE-68ED-499E-9E57-D154F98D8712}">
      <dgm:prSet/>
      <dgm:spPr>
        <a:ln>
          <a:solidFill>
            <a:srgbClr val="A892AC"/>
          </a:solidFill>
        </a:ln>
      </dgm:spPr>
      <dgm:t>
        <a:bodyPr/>
        <a:lstStyle/>
        <a:p>
          <a:r>
            <a:rPr lang="en-US" dirty="0"/>
            <a:t>You are going to practice your observation skills. You will observe for 10 minutes. </a:t>
          </a:r>
        </a:p>
      </dgm:t>
    </dgm:pt>
    <dgm:pt modelId="{9F8CAD14-64BD-4705-A8A3-BF98D4DDC4E5}" type="parTrans" cxnId="{4756A179-A3C7-4CB1-B5B2-F445F5FD5758}">
      <dgm:prSet/>
      <dgm:spPr/>
      <dgm:t>
        <a:bodyPr/>
        <a:lstStyle/>
        <a:p>
          <a:endParaRPr lang="en-US"/>
        </a:p>
      </dgm:t>
    </dgm:pt>
    <dgm:pt modelId="{AAE0017F-B75E-4228-9C4B-31C56B81AD91}" type="sibTrans" cxnId="{4756A179-A3C7-4CB1-B5B2-F445F5FD5758}">
      <dgm:prSet/>
      <dgm:spPr/>
      <dgm:t>
        <a:bodyPr/>
        <a:lstStyle/>
        <a:p>
          <a:endParaRPr lang="en-US"/>
        </a:p>
      </dgm:t>
    </dgm:pt>
    <dgm:pt modelId="{5F3511CE-FF4B-41AC-87B9-4A90B906B8B8}">
      <dgm:prSet/>
      <dgm:spPr>
        <a:ln>
          <a:solidFill>
            <a:srgbClr val="A892AC"/>
          </a:solidFill>
        </a:ln>
      </dgm:spPr>
      <dgm:t>
        <a:bodyPr/>
        <a:lstStyle/>
        <a:p>
          <a:r>
            <a:rPr lang="en-US" dirty="0"/>
            <a:t>Take notes on what you observe.</a:t>
          </a:r>
        </a:p>
      </dgm:t>
    </dgm:pt>
    <dgm:pt modelId="{39BD58CD-E804-48A7-88AF-E9E828D3707A}" type="parTrans" cxnId="{6025B590-6BDD-42DC-9CC1-F7EC9862EEB7}">
      <dgm:prSet/>
      <dgm:spPr/>
      <dgm:t>
        <a:bodyPr/>
        <a:lstStyle/>
        <a:p>
          <a:endParaRPr lang="en-US"/>
        </a:p>
      </dgm:t>
    </dgm:pt>
    <dgm:pt modelId="{88545E8C-59C6-4A38-8959-0F2819E0396E}" type="sibTrans" cxnId="{6025B590-6BDD-42DC-9CC1-F7EC9862EEB7}">
      <dgm:prSet/>
      <dgm:spPr/>
      <dgm:t>
        <a:bodyPr/>
        <a:lstStyle/>
        <a:p>
          <a:endParaRPr lang="en-US"/>
        </a:p>
      </dgm:t>
    </dgm:pt>
    <dgm:pt modelId="{784275B6-8ABE-446F-99C5-D864B88690C2}">
      <dgm:prSet/>
      <dgm:spPr>
        <a:ln>
          <a:solidFill>
            <a:srgbClr val="A892AC"/>
          </a:solidFill>
        </a:ln>
      </dgm:spPr>
      <dgm:t>
        <a:bodyPr/>
        <a:lstStyle/>
        <a:p>
          <a:r>
            <a:rPr lang="en-US" dirty="0"/>
            <a:t>After the experiences, you will have to answer questions based on you’ve seen—you will be able to use your notes.   </a:t>
          </a:r>
        </a:p>
      </dgm:t>
    </dgm:pt>
    <dgm:pt modelId="{36F777A7-2602-426C-96D3-6882E070B6AE}" type="parTrans" cxnId="{7086A611-F635-4962-9EA0-AD2D2025A8CA}">
      <dgm:prSet/>
      <dgm:spPr/>
      <dgm:t>
        <a:bodyPr/>
        <a:lstStyle/>
        <a:p>
          <a:endParaRPr lang="en-US"/>
        </a:p>
      </dgm:t>
    </dgm:pt>
    <dgm:pt modelId="{185BC74D-C860-4D3F-B396-CD9FDBEB8C45}" type="sibTrans" cxnId="{7086A611-F635-4962-9EA0-AD2D2025A8CA}">
      <dgm:prSet/>
      <dgm:spPr/>
      <dgm:t>
        <a:bodyPr/>
        <a:lstStyle/>
        <a:p>
          <a:endParaRPr lang="en-US"/>
        </a:p>
      </dgm:t>
    </dgm:pt>
    <dgm:pt modelId="{3225F2DD-52EE-46F3-A212-2129BA223482}">
      <dgm:prSet/>
      <dgm:spPr>
        <a:ln>
          <a:solidFill>
            <a:srgbClr val="A892AC"/>
          </a:solidFill>
        </a:ln>
      </dgm:spPr>
      <dgm:t>
        <a:bodyPr/>
        <a:lstStyle/>
        <a:p>
          <a:r>
            <a:rPr lang="en-US"/>
            <a:t>Observe and listen as closely as possible in order to gather as much information and as many details about what is going on as you can. </a:t>
          </a:r>
        </a:p>
      </dgm:t>
    </dgm:pt>
    <dgm:pt modelId="{2AC8DE52-C75E-4F33-84B0-DAB3788AC36F}" type="parTrans" cxnId="{A988F62D-78A1-4609-8D4A-7843D9CF3E1B}">
      <dgm:prSet/>
      <dgm:spPr/>
      <dgm:t>
        <a:bodyPr/>
        <a:lstStyle/>
        <a:p>
          <a:endParaRPr lang="en-US"/>
        </a:p>
      </dgm:t>
    </dgm:pt>
    <dgm:pt modelId="{1170AFB1-AB57-4DD7-826B-01D991AC9FAB}" type="sibTrans" cxnId="{A988F62D-78A1-4609-8D4A-7843D9CF3E1B}">
      <dgm:prSet/>
      <dgm:spPr/>
      <dgm:t>
        <a:bodyPr/>
        <a:lstStyle/>
        <a:p>
          <a:endParaRPr lang="en-US"/>
        </a:p>
      </dgm:t>
    </dgm:pt>
    <dgm:pt modelId="{BBC23C43-8A3E-4FA1-9A85-215E291A0A68}">
      <dgm:prSet/>
      <dgm:spPr>
        <a:ln>
          <a:solidFill>
            <a:srgbClr val="A892AC"/>
          </a:solidFill>
        </a:ln>
      </dgm:spPr>
      <dgm:t>
        <a:bodyPr/>
        <a:lstStyle/>
        <a:p>
          <a:r>
            <a:rPr lang="en-US" dirty="0"/>
            <a:t>Ready?</a:t>
          </a:r>
        </a:p>
      </dgm:t>
    </dgm:pt>
    <dgm:pt modelId="{649C149C-9125-4945-9F88-25D0D045AA3D}" type="parTrans" cxnId="{9159E8E4-2CA1-4ED1-8BBF-F8F70DCA2F14}">
      <dgm:prSet/>
      <dgm:spPr/>
      <dgm:t>
        <a:bodyPr/>
        <a:lstStyle/>
        <a:p>
          <a:endParaRPr lang="en-US"/>
        </a:p>
      </dgm:t>
    </dgm:pt>
    <dgm:pt modelId="{FD50182F-F1F6-4D17-8EC0-B20BB7B138E3}" type="sibTrans" cxnId="{9159E8E4-2CA1-4ED1-8BBF-F8F70DCA2F14}">
      <dgm:prSet/>
      <dgm:spPr/>
      <dgm:t>
        <a:bodyPr/>
        <a:lstStyle/>
        <a:p>
          <a:endParaRPr lang="en-US"/>
        </a:p>
      </dgm:t>
    </dgm:pt>
    <dgm:pt modelId="{A2026EEC-7751-4247-92F7-A21EC533B25B}" type="pres">
      <dgm:prSet presAssocID="{8AEC0900-7F72-4F7B-B14D-EFCE9201A0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759C69-4BD8-47D5-A19A-1F3BAD845B24}" type="pres">
      <dgm:prSet presAssocID="{A72480AE-68ED-499E-9E57-D154F98D8712}" presName="vertOne" presStyleCnt="0"/>
      <dgm:spPr/>
    </dgm:pt>
    <dgm:pt modelId="{1BF44255-0D1B-4E4A-8549-DFDE551EDC09}" type="pres">
      <dgm:prSet presAssocID="{A72480AE-68ED-499E-9E57-D154F98D8712}" presName="txOne" presStyleLbl="node0" presStyleIdx="0" presStyleCnt="5">
        <dgm:presLayoutVars>
          <dgm:chPref val="3"/>
        </dgm:presLayoutVars>
      </dgm:prSet>
      <dgm:spPr/>
    </dgm:pt>
    <dgm:pt modelId="{00D8CC37-C84F-4E9F-9E64-FA9798AF8D5F}" type="pres">
      <dgm:prSet presAssocID="{A72480AE-68ED-499E-9E57-D154F98D8712}" presName="horzOne" presStyleCnt="0"/>
      <dgm:spPr/>
    </dgm:pt>
    <dgm:pt modelId="{A5643AAD-747B-44D5-A6FC-389C1A557C0D}" type="pres">
      <dgm:prSet presAssocID="{AAE0017F-B75E-4228-9C4B-31C56B81AD91}" presName="sibSpaceOne" presStyleCnt="0"/>
      <dgm:spPr/>
    </dgm:pt>
    <dgm:pt modelId="{81EB4DBA-0E24-4890-A3BB-00F1EDED990D}" type="pres">
      <dgm:prSet presAssocID="{5F3511CE-FF4B-41AC-87B9-4A90B906B8B8}" presName="vertOne" presStyleCnt="0"/>
      <dgm:spPr/>
    </dgm:pt>
    <dgm:pt modelId="{5EB6A918-4187-4D6A-8079-5C819D03298A}" type="pres">
      <dgm:prSet presAssocID="{5F3511CE-FF4B-41AC-87B9-4A90B906B8B8}" presName="txOne" presStyleLbl="node0" presStyleIdx="1" presStyleCnt="5">
        <dgm:presLayoutVars>
          <dgm:chPref val="3"/>
        </dgm:presLayoutVars>
      </dgm:prSet>
      <dgm:spPr/>
    </dgm:pt>
    <dgm:pt modelId="{CED91CC3-43B2-4CD0-80EF-C5363D04BB43}" type="pres">
      <dgm:prSet presAssocID="{5F3511CE-FF4B-41AC-87B9-4A90B906B8B8}" presName="horzOne" presStyleCnt="0"/>
      <dgm:spPr/>
    </dgm:pt>
    <dgm:pt modelId="{8D9A2857-EE49-4501-A35E-6B3C38127D49}" type="pres">
      <dgm:prSet presAssocID="{88545E8C-59C6-4A38-8959-0F2819E0396E}" presName="sibSpaceOne" presStyleCnt="0"/>
      <dgm:spPr/>
    </dgm:pt>
    <dgm:pt modelId="{6D7CB5BB-0E35-4CB5-903B-0C78D55878B6}" type="pres">
      <dgm:prSet presAssocID="{784275B6-8ABE-446F-99C5-D864B88690C2}" presName="vertOne" presStyleCnt="0"/>
      <dgm:spPr/>
    </dgm:pt>
    <dgm:pt modelId="{B0DD65B1-D7F1-49DE-ABF3-80BB2BDB2079}" type="pres">
      <dgm:prSet presAssocID="{784275B6-8ABE-446F-99C5-D864B88690C2}" presName="txOne" presStyleLbl="node0" presStyleIdx="2" presStyleCnt="5" custScaleX="112448" custLinFactNeighborY="-559">
        <dgm:presLayoutVars>
          <dgm:chPref val="3"/>
        </dgm:presLayoutVars>
      </dgm:prSet>
      <dgm:spPr/>
    </dgm:pt>
    <dgm:pt modelId="{7BBE2EB0-3304-476B-AA23-763C265EFF6B}" type="pres">
      <dgm:prSet presAssocID="{784275B6-8ABE-446F-99C5-D864B88690C2}" presName="horzOne" presStyleCnt="0"/>
      <dgm:spPr/>
    </dgm:pt>
    <dgm:pt modelId="{C0C02468-534D-4E21-AB70-931A9B277AF9}" type="pres">
      <dgm:prSet presAssocID="{185BC74D-C860-4D3F-B396-CD9FDBEB8C45}" presName="sibSpaceOne" presStyleCnt="0"/>
      <dgm:spPr/>
    </dgm:pt>
    <dgm:pt modelId="{72291FDC-D053-4F12-A93D-DE3C4E843CF2}" type="pres">
      <dgm:prSet presAssocID="{3225F2DD-52EE-46F3-A212-2129BA223482}" presName="vertOne" presStyleCnt="0"/>
      <dgm:spPr/>
    </dgm:pt>
    <dgm:pt modelId="{20553DB5-52BF-4788-B209-A29E75AED961}" type="pres">
      <dgm:prSet presAssocID="{3225F2DD-52EE-46F3-A212-2129BA223482}" presName="txOne" presStyleLbl="node0" presStyleIdx="3" presStyleCnt="5" custScaleX="112448" custLinFactNeighborY="-559">
        <dgm:presLayoutVars>
          <dgm:chPref val="3"/>
        </dgm:presLayoutVars>
      </dgm:prSet>
      <dgm:spPr/>
    </dgm:pt>
    <dgm:pt modelId="{4EC39B56-56BF-4DEA-8C3B-46292F999BE6}" type="pres">
      <dgm:prSet presAssocID="{3225F2DD-52EE-46F3-A212-2129BA223482}" presName="horzOne" presStyleCnt="0"/>
      <dgm:spPr/>
    </dgm:pt>
    <dgm:pt modelId="{F606609F-C5D0-42DD-8B54-55C152C01FC2}" type="pres">
      <dgm:prSet presAssocID="{1170AFB1-AB57-4DD7-826B-01D991AC9FAB}" presName="sibSpaceOne" presStyleCnt="0"/>
      <dgm:spPr/>
    </dgm:pt>
    <dgm:pt modelId="{F74423D9-8F0A-4C7E-9B7B-0BA7186D92F0}" type="pres">
      <dgm:prSet presAssocID="{BBC23C43-8A3E-4FA1-9A85-215E291A0A68}" presName="vertOne" presStyleCnt="0"/>
      <dgm:spPr/>
    </dgm:pt>
    <dgm:pt modelId="{48B87AC3-0B13-4147-BC81-CF44D151DDB3}" type="pres">
      <dgm:prSet presAssocID="{BBC23C43-8A3E-4FA1-9A85-215E291A0A68}" presName="txOne" presStyleLbl="node0" presStyleIdx="4" presStyleCnt="5">
        <dgm:presLayoutVars>
          <dgm:chPref val="3"/>
        </dgm:presLayoutVars>
      </dgm:prSet>
      <dgm:spPr/>
    </dgm:pt>
    <dgm:pt modelId="{CED71217-5079-4F8D-A6C7-83166F0A1543}" type="pres">
      <dgm:prSet presAssocID="{BBC23C43-8A3E-4FA1-9A85-215E291A0A68}" presName="horzOne" presStyleCnt="0"/>
      <dgm:spPr/>
    </dgm:pt>
  </dgm:ptLst>
  <dgm:cxnLst>
    <dgm:cxn modelId="{7086A611-F635-4962-9EA0-AD2D2025A8CA}" srcId="{8AEC0900-7F72-4F7B-B14D-EFCE9201A0F9}" destId="{784275B6-8ABE-446F-99C5-D864B88690C2}" srcOrd="2" destOrd="0" parTransId="{36F777A7-2602-426C-96D3-6882E070B6AE}" sibTransId="{185BC74D-C860-4D3F-B396-CD9FDBEB8C45}"/>
    <dgm:cxn modelId="{A988F62D-78A1-4609-8D4A-7843D9CF3E1B}" srcId="{8AEC0900-7F72-4F7B-B14D-EFCE9201A0F9}" destId="{3225F2DD-52EE-46F3-A212-2129BA223482}" srcOrd="3" destOrd="0" parTransId="{2AC8DE52-C75E-4F33-84B0-DAB3788AC36F}" sibTransId="{1170AFB1-AB57-4DD7-826B-01D991AC9FAB}"/>
    <dgm:cxn modelId="{662E644C-F1C1-49DE-9EE9-ED5D165A0157}" type="presOf" srcId="{3225F2DD-52EE-46F3-A212-2129BA223482}" destId="{20553DB5-52BF-4788-B209-A29E75AED961}" srcOrd="0" destOrd="0" presId="urn:microsoft.com/office/officeart/2005/8/layout/hierarchy4"/>
    <dgm:cxn modelId="{A163FF54-2F52-40B1-A923-8A62AA3872F6}" type="presOf" srcId="{8AEC0900-7F72-4F7B-B14D-EFCE9201A0F9}" destId="{A2026EEC-7751-4247-92F7-A21EC533B25B}" srcOrd="0" destOrd="0" presId="urn:microsoft.com/office/officeart/2005/8/layout/hierarchy4"/>
    <dgm:cxn modelId="{4756A179-A3C7-4CB1-B5B2-F445F5FD5758}" srcId="{8AEC0900-7F72-4F7B-B14D-EFCE9201A0F9}" destId="{A72480AE-68ED-499E-9E57-D154F98D8712}" srcOrd="0" destOrd="0" parTransId="{9F8CAD14-64BD-4705-A8A3-BF98D4DDC4E5}" sibTransId="{AAE0017F-B75E-4228-9C4B-31C56B81AD91}"/>
    <dgm:cxn modelId="{BA21898E-82AD-410F-8BF1-2B22976B3BF3}" type="presOf" srcId="{784275B6-8ABE-446F-99C5-D864B88690C2}" destId="{B0DD65B1-D7F1-49DE-ABF3-80BB2BDB2079}" srcOrd="0" destOrd="0" presId="urn:microsoft.com/office/officeart/2005/8/layout/hierarchy4"/>
    <dgm:cxn modelId="{6025B590-6BDD-42DC-9CC1-F7EC9862EEB7}" srcId="{8AEC0900-7F72-4F7B-B14D-EFCE9201A0F9}" destId="{5F3511CE-FF4B-41AC-87B9-4A90B906B8B8}" srcOrd="1" destOrd="0" parTransId="{39BD58CD-E804-48A7-88AF-E9E828D3707A}" sibTransId="{88545E8C-59C6-4A38-8959-0F2819E0396E}"/>
    <dgm:cxn modelId="{AC5CA895-14DC-4E0D-BB59-B3CF722FF5D9}" type="presOf" srcId="{5F3511CE-FF4B-41AC-87B9-4A90B906B8B8}" destId="{5EB6A918-4187-4D6A-8079-5C819D03298A}" srcOrd="0" destOrd="0" presId="urn:microsoft.com/office/officeart/2005/8/layout/hierarchy4"/>
    <dgm:cxn modelId="{92D6D0A2-5AF4-4F60-A7E4-32B6FAE7B9D8}" type="presOf" srcId="{BBC23C43-8A3E-4FA1-9A85-215E291A0A68}" destId="{48B87AC3-0B13-4147-BC81-CF44D151DDB3}" srcOrd="0" destOrd="0" presId="urn:microsoft.com/office/officeart/2005/8/layout/hierarchy4"/>
    <dgm:cxn modelId="{9159E8E4-2CA1-4ED1-8BBF-F8F70DCA2F14}" srcId="{8AEC0900-7F72-4F7B-B14D-EFCE9201A0F9}" destId="{BBC23C43-8A3E-4FA1-9A85-215E291A0A68}" srcOrd="4" destOrd="0" parTransId="{649C149C-9125-4945-9F88-25D0D045AA3D}" sibTransId="{FD50182F-F1F6-4D17-8EC0-B20BB7B138E3}"/>
    <dgm:cxn modelId="{9A8562F7-5A20-480F-BBA1-54743081CC0D}" type="presOf" srcId="{A72480AE-68ED-499E-9E57-D154F98D8712}" destId="{1BF44255-0D1B-4E4A-8549-DFDE551EDC09}" srcOrd="0" destOrd="0" presId="urn:microsoft.com/office/officeart/2005/8/layout/hierarchy4"/>
    <dgm:cxn modelId="{B8E97C0D-2DB3-4219-BBE0-225B327F1CE5}" type="presParOf" srcId="{A2026EEC-7751-4247-92F7-A21EC533B25B}" destId="{03759C69-4BD8-47D5-A19A-1F3BAD845B24}" srcOrd="0" destOrd="0" presId="urn:microsoft.com/office/officeart/2005/8/layout/hierarchy4"/>
    <dgm:cxn modelId="{1E0F006F-A871-441F-970C-74754F518C4B}" type="presParOf" srcId="{03759C69-4BD8-47D5-A19A-1F3BAD845B24}" destId="{1BF44255-0D1B-4E4A-8549-DFDE551EDC09}" srcOrd="0" destOrd="0" presId="urn:microsoft.com/office/officeart/2005/8/layout/hierarchy4"/>
    <dgm:cxn modelId="{434378ED-B187-4065-A47B-1EF6F72F6278}" type="presParOf" srcId="{03759C69-4BD8-47D5-A19A-1F3BAD845B24}" destId="{00D8CC37-C84F-4E9F-9E64-FA9798AF8D5F}" srcOrd="1" destOrd="0" presId="urn:microsoft.com/office/officeart/2005/8/layout/hierarchy4"/>
    <dgm:cxn modelId="{9BBD1832-C12B-4C1C-AA89-3266A87508D6}" type="presParOf" srcId="{A2026EEC-7751-4247-92F7-A21EC533B25B}" destId="{A5643AAD-747B-44D5-A6FC-389C1A557C0D}" srcOrd="1" destOrd="0" presId="urn:microsoft.com/office/officeart/2005/8/layout/hierarchy4"/>
    <dgm:cxn modelId="{5F567339-37EC-4D6B-828F-53D506D82E5F}" type="presParOf" srcId="{A2026EEC-7751-4247-92F7-A21EC533B25B}" destId="{81EB4DBA-0E24-4890-A3BB-00F1EDED990D}" srcOrd="2" destOrd="0" presId="urn:microsoft.com/office/officeart/2005/8/layout/hierarchy4"/>
    <dgm:cxn modelId="{D98CB820-ADC9-4D47-9333-EADB241663B1}" type="presParOf" srcId="{81EB4DBA-0E24-4890-A3BB-00F1EDED990D}" destId="{5EB6A918-4187-4D6A-8079-5C819D03298A}" srcOrd="0" destOrd="0" presId="urn:microsoft.com/office/officeart/2005/8/layout/hierarchy4"/>
    <dgm:cxn modelId="{31C24CEA-6207-4444-A851-F6E903293712}" type="presParOf" srcId="{81EB4DBA-0E24-4890-A3BB-00F1EDED990D}" destId="{CED91CC3-43B2-4CD0-80EF-C5363D04BB43}" srcOrd="1" destOrd="0" presId="urn:microsoft.com/office/officeart/2005/8/layout/hierarchy4"/>
    <dgm:cxn modelId="{0E67F5BB-14F3-4BBE-BAFC-0B34DF738B40}" type="presParOf" srcId="{A2026EEC-7751-4247-92F7-A21EC533B25B}" destId="{8D9A2857-EE49-4501-A35E-6B3C38127D49}" srcOrd="3" destOrd="0" presId="urn:microsoft.com/office/officeart/2005/8/layout/hierarchy4"/>
    <dgm:cxn modelId="{387E69B8-AB23-4650-BE67-6128E60B60DD}" type="presParOf" srcId="{A2026EEC-7751-4247-92F7-A21EC533B25B}" destId="{6D7CB5BB-0E35-4CB5-903B-0C78D55878B6}" srcOrd="4" destOrd="0" presId="urn:microsoft.com/office/officeart/2005/8/layout/hierarchy4"/>
    <dgm:cxn modelId="{644E98E7-A3C0-49B0-AE62-062E5D189B17}" type="presParOf" srcId="{6D7CB5BB-0E35-4CB5-903B-0C78D55878B6}" destId="{B0DD65B1-D7F1-49DE-ABF3-80BB2BDB2079}" srcOrd="0" destOrd="0" presId="urn:microsoft.com/office/officeart/2005/8/layout/hierarchy4"/>
    <dgm:cxn modelId="{01FCE1F9-3624-464C-8A60-78F8D2D1CCCA}" type="presParOf" srcId="{6D7CB5BB-0E35-4CB5-903B-0C78D55878B6}" destId="{7BBE2EB0-3304-476B-AA23-763C265EFF6B}" srcOrd="1" destOrd="0" presId="urn:microsoft.com/office/officeart/2005/8/layout/hierarchy4"/>
    <dgm:cxn modelId="{BA4BCB80-9ABE-41B4-81DF-12E1B815A482}" type="presParOf" srcId="{A2026EEC-7751-4247-92F7-A21EC533B25B}" destId="{C0C02468-534D-4E21-AB70-931A9B277AF9}" srcOrd="5" destOrd="0" presId="urn:microsoft.com/office/officeart/2005/8/layout/hierarchy4"/>
    <dgm:cxn modelId="{03273122-5803-477C-9F88-3F99DC7571AF}" type="presParOf" srcId="{A2026EEC-7751-4247-92F7-A21EC533B25B}" destId="{72291FDC-D053-4F12-A93D-DE3C4E843CF2}" srcOrd="6" destOrd="0" presId="urn:microsoft.com/office/officeart/2005/8/layout/hierarchy4"/>
    <dgm:cxn modelId="{51199218-A3F2-4826-B743-6E4859142B0A}" type="presParOf" srcId="{72291FDC-D053-4F12-A93D-DE3C4E843CF2}" destId="{20553DB5-52BF-4788-B209-A29E75AED961}" srcOrd="0" destOrd="0" presId="urn:microsoft.com/office/officeart/2005/8/layout/hierarchy4"/>
    <dgm:cxn modelId="{D15C5DF8-55E8-42F8-8A9A-154269A5CE1D}" type="presParOf" srcId="{72291FDC-D053-4F12-A93D-DE3C4E843CF2}" destId="{4EC39B56-56BF-4DEA-8C3B-46292F999BE6}" srcOrd="1" destOrd="0" presId="urn:microsoft.com/office/officeart/2005/8/layout/hierarchy4"/>
    <dgm:cxn modelId="{C85D9967-51F4-479A-8AE2-5C76DA96312E}" type="presParOf" srcId="{A2026EEC-7751-4247-92F7-A21EC533B25B}" destId="{F606609F-C5D0-42DD-8B54-55C152C01FC2}" srcOrd="7" destOrd="0" presId="urn:microsoft.com/office/officeart/2005/8/layout/hierarchy4"/>
    <dgm:cxn modelId="{3ED25A7A-51E5-4DB2-BD69-16A10061982E}" type="presParOf" srcId="{A2026EEC-7751-4247-92F7-A21EC533B25B}" destId="{F74423D9-8F0A-4C7E-9B7B-0BA7186D92F0}" srcOrd="8" destOrd="0" presId="urn:microsoft.com/office/officeart/2005/8/layout/hierarchy4"/>
    <dgm:cxn modelId="{6BBE94A1-9E94-4374-9EAE-A389440038EA}" type="presParOf" srcId="{F74423D9-8F0A-4C7E-9B7B-0BA7186D92F0}" destId="{48B87AC3-0B13-4147-BC81-CF44D151DDB3}" srcOrd="0" destOrd="0" presId="urn:microsoft.com/office/officeart/2005/8/layout/hierarchy4"/>
    <dgm:cxn modelId="{EEF479C4-7220-4483-A7FD-693F62DDFC2F}" type="presParOf" srcId="{F74423D9-8F0A-4C7E-9B7B-0BA7186D92F0}" destId="{CED71217-5079-4F8D-A6C7-83166F0A15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4001B6-DDF3-44BA-880E-E37AD15D73B0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603019-4126-42BB-8C8B-4C25CFCAADBC}">
      <dgm:prSet/>
      <dgm:spPr>
        <a:solidFill>
          <a:schemeClr val="tx1">
            <a:lumMod val="90000"/>
          </a:schemeClr>
        </a:solidFill>
        <a:ln>
          <a:solidFill>
            <a:schemeClr val="tx1">
              <a:lumMod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Next slide features a video titled “The Marshmallow Test”</a:t>
          </a:r>
        </a:p>
      </dgm:t>
    </dgm:pt>
    <dgm:pt modelId="{2D65FD06-B4E9-4CB8-8164-7BD101DAB5FE}" type="parTrans" cxnId="{1DA22873-38E0-49A7-ACC7-4B7E9C336A09}">
      <dgm:prSet/>
      <dgm:spPr/>
      <dgm:t>
        <a:bodyPr/>
        <a:lstStyle/>
        <a:p>
          <a:endParaRPr lang="en-US"/>
        </a:p>
      </dgm:t>
    </dgm:pt>
    <dgm:pt modelId="{FAA842B3-893D-4096-8BFE-8748C8915453}" type="sibTrans" cxnId="{1DA22873-38E0-49A7-ACC7-4B7E9C336A09}">
      <dgm:prSet/>
      <dgm:spPr/>
      <dgm:t>
        <a:bodyPr/>
        <a:lstStyle/>
        <a:p>
          <a:endParaRPr lang="en-US"/>
        </a:p>
      </dgm:t>
    </dgm:pt>
    <dgm:pt modelId="{95054F85-4B20-4C48-A217-EEE2E6E65285}">
      <dgm:prSet custT="1"/>
      <dgm:spPr>
        <a:solidFill>
          <a:schemeClr val="tx1">
            <a:lumMod val="90000"/>
          </a:schemeClr>
        </a:solidFill>
        <a:ln>
          <a:solidFill>
            <a:schemeClr val="tx1">
              <a:lumMod val="90000"/>
            </a:schemeClr>
          </a:solidFill>
        </a:ln>
      </dgm:spPr>
      <dgm:t>
        <a:bodyPr/>
        <a:lstStyle/>
        <a:p>
          <a:r>
            <a:rPr lang="en-US" sz="1600" dirty="0">
              <a:solidFill>
                <a:schemeClr val="tx2">
                  <a:lumMod val="75000"/>
                </a:schemeClr>
              </a:solidFill>
            </a:rPr>
            <a:t>Video can also be found at this link: </a:t>
          </a:r>
          <a:r>
            <a:rPr lang="en-US" sz="16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https://www.youtube.com/watch?v=QX_oy9614HQ</a:t>
          </a:r>
          <a:r>
            <a:rPr lang="en-US" sz="1600" dirty="0">
              <a:solidFill>
                <a:schemeClr val="tx2">
                  <a:lumMod val="75000"/>
                </a:schemeClr>
              </a:solidFill>
            </a:rPr>
            <a:t> </a:t>
          </a:r>
        </a:p>
      </dgm:t>
    </dgm:pt>
    <dgm:pt modelId="{06736C97-012B-4831-B13F-F438487FC8BF}" type="parTrans" cxnId="{24F8BFF7-5C20-4278-82B9-A7E0BE5CF2A0}">
      <dgm:prSet/>
      <dgm:spPr/>
      <dgm:t>
        <a:bodyPr/>
        <a:lstStyle/>
        <a:p>
          <a:endParaRPr lang="en-US"/>
        </a:p>
      </dgm:t>
    </dgm:pt>
    <dgm:pt modelId="{24D18C2E-5B16-4CD3-95D5-0ED4DE6CF6E4}" type="sibTrans" cxnId="{24F8BFF7-5C20-4278-82B9-A7E0BE5CF2A0}">
      <dgm:prSet/>
      <dgm:spPr/>
      <dgm:t>
        <a:bodyPr/>
        <a:lstStyle/>
        <a:p>
          <a:endParaRPr lang="en-US"/>
        </a:p>
      </dgm:t>
    </dgm:pt>
    <dgm:pt modelId="{A3A47A78-D6AC-44E1-A949-76FD51883764}" type="pres">
      <dgm:prSet presAssocID="{BD4001B6-DDF3-44BA-880E-E37AD15D73B0}" presName="linear" presStyleCnt="0">
        <dgm:presLayoutVars>
          <dgm:animLvl val="lvl"/>
          <dgm:resizeHandles val="exact"/>
        </dgm:presLayoutVars>
      </dgm:prSet>
      <dgm:spPr/>
    </dgm:pt>
    <dgm:pt modelId="{D8E5E485-15C8-497B-BAB8-773D01E0C52C}" type="pres">
      <dgm:prSet presAssocID="{84603019-4126-42BB-8C8B-4C25CFCAADBC}" presName="parentText" presStyleLbl="node1" presStyleIdx="0" presStyleCnt="2" custScaleY="130088">
        <dgm:presLayoutVars>
          <dgm:chMax val="0"/>
          <dgm:bulletEnabled val="1"/>
        </dgm:presLayoutVars>
      </dgm:prSet>
      <dgm:spPr/>
    </dgm:pt>
    <dgm:pt modelId="{E37D53FD-3998-49A4-AC40-7EEC4A79E1DE}" type="pres">
      <dgm:prSet presAssocID="{FAA842B3-893D-4096-8BFE-8748C8915453}" presName="spacer" presStyleCnt="0"/>
      <dgm:spPr/>
    </dgm:pt>
    <dgm:pt modelId="{B02D90BF-E5C5-4943-BB9C-E8935050AEB1}" type="pres">
      <dgm:prSet presAssocID="{95054F85-4B20-4C48-A217-EEE2E6E65285}" presName="parentText" presStyleLbl="node1" presStyleIdx="1" presStyleCnt="2" custScaleY="49270">
        <dgm:presLayoutVars>
          <dgm:chMax val="0"/>
          <dgm:bulletEnabled val="1"/>
        </dgm:presLayoutVars>
      </dgm:prSet>
      <dgm:spPr/>
    </dgm:pt>
  </dgm:ptLst>
  <dgm:cxnLst>
    <dgm:cxn modelId="{49EEDE4F-1583-4228-8ED5-C28B96AA8A05}" type="presOf" srcId="{84603019-4126-42BB-8C8B-4C25CFCAADBC}" destId="{D8E5E485-15C8-497B-BAB8-773D01E0C52C}" srcOrd="0" destOrd="0" presId="urn:microsoft.com/office/officeart/2005/8/layout/vList2"/>
    <dgm:cxn modelId="{1DA22873-38E0-49A7-ACC7-4B7E9C336A09}" srcId="{BD4001B6-DDF3-44BA-880E-E37AD15D73B0}" destId="{84603019-4126-42BB-8C8B-4C25CFCAADBC}" srcOrd="0" destOrd="0" parTransId="{2D65FD06-B4E9-4CB8-8164-7BD101DAB5FE}" sibTransId="{FAA842B3-893D-4096-8BFE-8748C8915453}"/>
    <dgm:cxn modelId="{7C7EF457-2793-431A-9E53-8A26D673251F}" type="presOf" srcId="{BD4001B6-DDF3-44BA-880E-E37AD15D73B0}" destId="{A3A47A78-D6AC-44E1-A949-76FD51883764}" srcOrd="0" destOrd="0" presId="urn:microsoft.com/office/officeart/2005/8/layout/vList2"/>
    <dgm:cxn modelId="{459D189D-2C7F-480E-AC8D-25F9423A3D3E}" type="presOf" srcId="{95054F85-4B20-4C48-A217-EEE2E6E65285}" destId="{B02D90BF-E5C5-4943-BB9C-E8935050AEB1}" srcOrd="0" destOrd="0" presId="urn:microsoft.com/office/officeart/2005/8/layout/vList2"/>
    <dgm:cxn modelId="{24F8BFF7-5C20-4278-82B9-A7E0BE5CF2A0}" srcId="{BD4001B6-DDF3-44BA-880E-E37AD15D73B0}" destId="{95054F85-4B20-4C48-A217-EEE2E6E65285}" srcOrd="1" destOrd="0" parTransId="{06736C97-012B-4831-B13F-F438487FC8BF}" sibTransId="{24D18C2E-5B16-4CD3-95D5-0ED4DE6CF6E4}"/>
    <dgm:cxn modelId="{8AFBCF5B-A771-4B5D-80DB-458E43C06D2E}" type="presParOf" srcId="{A3A47A78-D6AC-44E1-A949-76FD51883764}" destId="{D8E5E485-15C8-497B-BAB8-773D01E0C52C}" srcOrd="0" destOrd="0" presId="urn:microsoft.com/office/officeart/2005/8/layout/vList2"/>
    <dgm:cxn modelId="{A0233B2A-3C11-423E-9F09-BECFF38D559A}" type="presParOf" srcId="{A3A47A78-D6AC-44E1-A949-76FD51883764}" destId="{E37D53FD-3998-49A4-AC40-7EEC4A79E1DE}" srcOrd="1" destOrd="0" presId="urn:microsoft.com/office/officeart/2005/8/layout/vList2"/>
    <dgm:cxn modelId="{986874B3-0CCE-4F13-9AB0-33A43E95951A}" type="presParOf" srcId="{A3A47A78-D6AC-44E1-A949-76FD51883764}" destId="{B02D90BF-E5C5-4943-BB9C-E8935050AE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4001B6-DDF3-44BA-880E-E37AD15D73B0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603019-4126-42BB-8C8B-4C25CFCAADBC}">
      <dgm:prSet/>
      <dgm:spPr>
        <a:solidFill>
          <a:schemeClr val="tx1">
            <a:lumMod val="90000"/>
          </a:schemeClr>
        </a:solidFill>
        <a:ln>
          <a:solidFill>
            <a:schemeClr val="tx1">
              <a:lumMod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Next slide features a video titled “</a:t>
          </a:r>
          <a:r>
            <a:rPr lang="en-US" b="0" i="0" dirty="0">
              <a:solidFill>
                <a:schemeClr val="tx2">
                  <a:lumMod val="75000"/>
                </a:schemeClr>
              </a:solidFill>
            </a:rPr>
            <a:t>Video Shows Laquan McDonald, 17, Shot by Police</a:t>
          </a:r>
          <a:r>
            <a:rPr lang="en-US" dirty="0">
              <a:solidFill>
                <a:schemeClr val="tx2">
                  <a:lumMod val="75000"/>
                </a:schemeClr>
              </a:solidFill>
            </a:rPr>
            <a:t>”</a:t>
          </a:r>
        </a:p>
      </dgm:t>
    </dgm:pt>
    <dgm:pt modelId="{2D65FD06-B4E9-4CB8-8164-7BD101DAB5FE}" type="parTrans" cxnId="{1DA22873-38E0-49A7-ACC7-4B7E9C336A09}">
      <dgm:prSet/>
      <dgm:spPr/>
      <dgm:t>
        <a:bodyPr/>
        <a:lstStyle/>
        <a:p>
          <a:endParaRPr lang="en-US"/>
        </a:p>
      </dgm:t>
    </dgm:pt>
    <dgm:pt modelId="{FAA842B3-893D-4096-8BFE-8748C8915453}" type="sibTrans" cxnId="{1DA22873-38E0-49A7-ACC7-4B7E9C336A09}">
      <dgm:prSet/>
      <dgm:spPr/>
      <dgm:t>
        <a:bodyPr/>
        <a:lstStyle/>
        <a:p>
          <a:endParaRPr lang="en-US"/>
        </a:p>
      </dgm:t>
    </dgm:pt>
    <dgm:pt modelId="{95054F85-4B20-4C48-A217-EEE2E6E65285}">
      <dgm:prSet custT="1"/>
      <dgm:spPr>
        <a:solidFill>
          <a:schemeClr val="tx1">
            <a:lumMod val="90000"/>
          </a:schemeClr>
        </a:solidFill>
        <a:ln>
          <a:solidFill>
            <a:schemeClr val="tx1">
              <a:lumMod val="90000"/>
            </a:schemeClr>
          </a:solidFill>
        </a:ln>
      </dgm:spPr>
      <dgm:t>
        <a:bodyPr/>
        <a:lstStyle/>
        <a:p>
          <a:r>
            <a:rPr lang="en-US" sz="1600" dirty="0">
              <a:solidFill>
                <a:schemeClr val="tx2">
                  <a:lumMod val="75000"/>
                </a:schemeClr>
              </a:solidFill>
            </a:rPr>
            <a:t>Video can also be found at this link: </a:t>
          </a:r>
          <a:r>
            <a:rPr lang="en-US" sz="16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https://www.youtube.com/watch?v=ykkxV6oUCOs</a:t>
          </a:r>
          <a:r>
            <a:rPr lang="en-US" sz="1600" dirty="0">
              <a:solidFill>
                <a:schemeClr val="tx2">
                  <a:lumMod val="75000"/>
                </a:schemeClr>
              </a:solidFill>
            </a:rPr>
            <a:t> </a:t>
          </a:r>
        </a:p>
      </dgm:t>
    </dgm:pt>
    <dgm:pt modelId="{06736C97-012B-4831-B13F-F438487FC8BF}" type="parTrans" cxnId="{24F8BFF7-5C20-4278-82B9-A7E0BE5CF2A0}">
      <dgm:prSet/>
      <dgm:spPr/>
      <dgm:t>
        <a:bodyPr/>
        <a:lstStyle/>
        <a:p>
          <a:endParaRPr lang="en-US"/>
        </a:p>
      </dgm:t>
    </dgm:pt>
    <dgm:pt modelId="{24D18C2E-5B16-4CD3-95D5-0ED4DE6CF6E4}" type="sibTrans" cxnId="{24F8BFF7-5C20-4278-82B9-A7E0BE5CF2A0}">
      <dgm:prSet/>
      <dgm:spPr/>
      <dgm:t>
        <a:bodyPr/>
        <a:lstStyle/>
        <a:p>
          <a:endParaRPr lang="en-US"/>
        </a:p>
      </dgm:t>
    </dgm:pt>
    <dgm:pt modelId="{A3A47A78-D6AC-44E1-A949-76FD51883764}" type="pres">
      <dgm:prSet presAssocID="{BD4001B6-DDF3-44BA-880E-E37AD15D73B0}" presName="linear" presStyleCnt="0">
        <dgm:presLayoutVars>
          <dgm:animLvl val="lvl"/>
          <dgm:resizeHandles val="exact"/>
        </dgm:presLayoutVars>
      </dgm:prSet>
      <dgm:spPr/>
    </dgm:pt>
    <dgm:pt modelId="{D8E5E485-15C8-497B-BAB8-773D01E0C52C}" type="pres">
      <dgm:prSet presAssocID="{84603019-4126-42BB-8C8B-4C25CFCAADBC}" presName="parentText" presStyleLbl="node1" presStyleIdx="0" presStyleCnt="2" custScaleY="130088">
        <dgm:presLayoutVars>
          <dgm:chMax val="0"/>
          <dgm:bulletEnabled val="1"/>
        </dgm:presLayoutVars>
      </dgm:prSet>
      <dgm:spPr/>
    </dgm:pt>
    <dgm:pt modelId="{E37D53FD-3998-49A4-AC40-7EEC4A79E1DE}" type="pres">
      <dgm:prSet presAssocID="{FAA842B3-893D-4096-8BFE-8748C8915453}" presName="spacer" presStyleCnt="0"/>
      <dgm:spPr/>
    </dgm:pt>
    <dgm:pt modelId="{B02D90BF-E5C5-4943-BB9C-E8935050AEB1}" type="pres">
      <dgm:prSet presAssocID="{95054F85-4B20-4C48-A217-EEE2E6E65285}" presName="parentText" presStyleLbl="node1" presStyleIdx="1" presStyleCnt="2" custScaleY="49270">
        <dgm:presLayoutVars>
          <dgm:chMax val="0"/>
          <dgm:bulletEnabled val="1"/>
        </dgm:presLayoutVars>
      </dgm:prSet>
      <dgm:spPr/>
    </dgm:pt>
  </dgm:ptLst>
  <dgm:cxnLst>
    <dgm:cxn modelId="{49EEDE4F-1583-4228-8ED5-C28B96AA8A05}" type="presOf" srcId="{84603019-4126-42BB-8C8B-4C25CFCAADBC}" destId="{D8E5E485-15C8-497B-BAB8-773D01E0C52C}" srcOrd="0" destOrd="0" presId="urn:microsoft.com/office/officeart/2005/8/layout/vList2"/>
    <dgm:cxn modelId="{1DA22873-38E0-49A7-ACC7-4B7E9C336A09}" srcId="{BD4001B6-DDF3-44BA-880E-E37AD15D73B0}" destId="{84603019-4126-42BB-8C8B-4C25CFCAADBC}" srcOrd="0" destOrd="0" parTransId="{2D65FD06-B4E9-4CB8-8164-7BD101DAB5FE}" sibTransId="{FAA842B3-893D-4096-8BFE-8748C8915453}"/>
    <dgm:cxn modelId="{7C7EF457-2793-431A-9E53-8A26D673251F}" type="presOf" srcId="{BD4001B6-DDF3-44BA-880E-E37AD15D73B0}" destId="{A3A47A78-D6AC-44E1-A949-76FD51883764}" srcOrd="0" destOrd="0" presId="urn:microsoft.com/office/officeart/2005/8/layout/vList2"/>
    <dgm:cxn modelId="{459D189D-2C7F-480E-AC8D-25F9423A3D3E}" type="presOf" srcId="{95054F85-4B20-4C48-A217-EEE2E6E65285}" destId="{B02D90BF-E5C5-4943-BB9C-E8935050AEB1}" srcOrd="0" destOrd="0" presId="urn:microsoft.com/office/officeart/2005/8/layout/vList2"/>
    <dgm:cxn modelId="{24F8BFF7-5C20-4278-82B9-A7E0BE5CF2A0}" srcId="{BD4001B6-DDF3-44BA-880E-E37AD15D73B0}" destId="{95054F85-4B20-4C48-A217-EEE2E6E65285}" srcOrd="1" destOrd="0" parTransId="{06736C97-012B-4831-B13F-F438487FC8BF}" sibTransId="{24D18C2E-5B16-4CD3-95D5-0ED4DE6CF6E4}"/>
    <dgm:cxn modelId="{8AFBCF5B-A771-4B5D-80DB-458E43C06D2E}" type="presParOf" srcId="{A3A47A78-D6AC-44E1-A949-76FD51883764}" destId="{D8E5E485-15C8-497B-BAB8-773D01E0C52C}" srcOrd="0" destOrd="0" presId="urn:microsoft.com/office/officeart/2005/8/layout/vList2"/>
    <dgm:cxn modelId="{A0233B2A-3C11-423E-9F09-BECFF38D559A}" type="presParOf" srcId="{A3A47A78-D6AC-44E1-A949-76FD51883764}" destId="{E37D53FD-3998-49A4-AC40-7EEC4A79E1DE}" srcOrd="1" destOrd="0" presId="urn:microsoft.com/office/officeart/2005/8/layout/vList2"/>
    <dgm:cxn modelId="{986874B3-0CCE-4F13-9AB0-33A43E95951A}" type="presParOf" srcId="{A3A47A78-D6AC-44E1-A949-76FD51883764}" destId="{B02D90BF-E5C5-4943-BB9C-E8935050AE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4001B6-DDF3-44BA-880E-E37AD15D73B0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603019-4126-42BB-8C8B-4C25CFCAADBC}">
      <dgm:prSet/>
      <dgm:spPr>
        <a:solidFill>
          <a:schemeClr val="tx1">
            <a:lumMod val="90000"/>
          </a:schemeClr>
        </a:solidFill>
        <a:ln>
          <a:solidFill>
            <a:schemeClr val="tx1">
              <a:lumMod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Next slide features a video titled “</a:t>
          </a:r>
          <a:r>
            <a:rPr lang="en-US" b="0" i="0" dirty="0">
              <a:solidFill>
                <a:schemeClr val="tx2">
                  <a:lumMod val="75000"/>
                </a:schemeClr>
              </a:solidFill>
            </a:rPr>
            <a:t>Kendrick Lamar Talks About ‘u,’ His Depression &amp; Suicidal Thoughts</a:t>
          </a:r>
          <a:r>
            <a:rPr lang="en-US" dirty="0">
              <a:solidFill>
                <a:schemeClr val="tx2">
                  <a:lumMod val="75000"/>
                </a:schemeClr>
              </a:solidFill>
            </a:rPr>
            <a:t>”</a:t>
          </a:r>
        </a:p>
      </dgm:t>
    </dgm:pt>
    <dgm:pt modelId="{2D65FD06-B4E9-4CB8-8164-7BD101DAB5FE}" type="parTrans" cxnId="{1DA22873-38E0-49A7-ACC7-4B7E9C336A09}">
      <dgm:prSet/>
      <dgm:spPr/>
      <dgm:t>
        <a:bodyPr/>
        <a:lstStyle/>
        <a:p>
          <a:endParaRPr lang="en-US"/>
        </a:p>
      </dgm:t>
    </dgm:pt>
    <dgm:pt modelId="{FAA842B3-893D-4096-8BFE-8748C8915453}" type="sibTrans" cxnId="{1DA22873-38E0-49A7-ACC7-4B7E9C336A09}">
      <dgm:prSet/>
      <dgm:spPr/>
      <dgm:t>
        <a:bodyPr/>
        <a:lstStyle/>
        <a:p>
          <a:endParaRPr lang="en-US"/>
        </a:p>
      </dgm:t>
    </dgm:pt>
    <dgm:pt modelId="{95054F85-4B20-4C48-A217-EEE2E6E65285}">
      <dgm:prSet custT="1"/>
      <dgm:spPr>
        <a:solidFill>
          <a:schemeClr val="tx1">
            <a:lumMod val="90000"/>
          </a:schemeClr>
        </a:solidFill>
        <a:ln>
          <a:solidFill>
            <a:schemeClr val="tx1">
              <a:lumMod val="90000"/>
            </a:schemeClr>
          </a:solidFill>
        </a:ln>
      </dgm:spPr>
      <dgm:t>
        <a:bodyPr/>
        <a:lstStyle/>
        <a:p>
          <a:r>
            <a:rPr lang="en-US" sz="1600" dirty="0">
              <a:solidFill>
                <a:schemeClr val="tx2">
                  <a:lumMod val="75000"/>
                </a:schemeClr>
              </a:solidFill>
            </a:rPr>
            <a:t>Video can also be found at this link: </a:t>
          </a:r>
          <a:r>
            <a:rPr lang="en-US" sz="16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https://www.youtube.com/watch?v=Hu4Pz9PjolI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06736C97-012B-4831-B13F-F438487FC8BF}" type="parTrans" cxnId="{24F8BFF7-5C20-4278-82B9-A7E0BE5CF2A0}">
      <dgm:prSet/>
      <dgm:spPr/>
      <dgm:t>
        <a:bodyPr/>
        <a:lstStyle/>
        <a:p>
          <a:endParaRPr lang="en-US"/>
        </a:p>
      </dgm:t>
    </dgm:pt>
    <dgm:pt modelId="{24D18C2E-5B16-4CD3-95D5-0ED4DE6CF6E4}" type="sibTrans" cxnId="{24F8BFF7-5C20-4278-82B9-A7E0BE5CF2A0}">
      <dgm:prSet/>
      <dgm:spPr/>
      <dgm:t>
        <a:bodyPr/>
        <a:lstStyle/>
        <a:p>
          <a:endParaRPr lang="en-US"/>
        </a:p>
      </dgm:t>
    </dgm:pt>
    <dgm:pt modelId="{A3A47A78-D6AC-44E1-A949-76FD51883764}" type="pres">
      <dgm:prSet presAssocID="{BD4001B6-DDF3-44BA-880E-E37AD15D73B0}" presName="linear" presStyleCnt="0">
        <dgm:presLayoutVars>
          <dgm:animLvl val="lvl"/>
          <dgm:resizeHandles val="exact"/>
        </dgm:presLayoutVars>
      </dgm:prSet>
      <dgm:spPr/>
    </dgm:pt>
    <dgm:pt modelId="{D8E5E485-15C8-497B-BAB8-773D01E0C52C}" type="pres">
      <dgm:prSet presAssocID="{84603019-4126-42BB-8C8B-4C25CFCAADBC}" presName="parentText" presStyleLbl="node1" presStyleIdx="0" presStyleCnt="2" custScaleY="130088">
        <dgm:presLayoutVars>
          <dgm:chMax val="0"/>
          <dgm:bulletEnabled val="1"/>
        </dgm:presLayoutVars>
      </dgm:prSet>
      <dgm:spPr/>
    </dgm:pt>
    <dgm:pt modelId="{E37D53FD-3998-49A4-AC40-7EEC4A79E1DE}" type="pres">
      <dgm:prSet presAssocID="{FAA842B3-893D-4096-8BFE-8748C8915453}" presName="spacer" presStyleCnt="0"/>
      <dgm:spPr/>
    </dgm:pt>
    <dgm:pt modelId="{B02D90BF-E5C5-4943-BB9C-E8935050AEB1}" type="pres">
      <dgm:prSet presAssocID="{95054F85-4B20-4C48-A217-EEE2E6E65285}" presName="parentText" presStyleLbl="node1" presStyleIdx="1" presStyleCnt="2" custScaleY="49270">
        <dgm:presLayoutVars>
          <dgm:chMax val="0"/>
          <dgm:bulletEnabled val="1"/>
        </dgm:presLayoutVars>
      </dgm:prSet>
      <dgm:spPr/>
    </dgm:pt>
  </dgm:ptLst>
  <dgm:cxnLst>
    <dgm:cxn modelId="{49EEDE4F-1583-4228-8ED5-C28B96AA8A05}" type="presOf" srcId="{84603019-4126-42BB-8C8B-4C25CFCAADBC}" destId="{D8E5E485-15C8-497B-BAB8-773D01E0C52C}" srcOrd="0" destOrd="0" presId="urn:microsoft.com/office/officeart/2005/8/layout/vList2"/>
    <dgm:cxn modelId="{1DA22873-38E0-49A7-ACC7-4B7E9C336A09}" srcId="{BD4001B6-DDF3-44BA-880E-E37AD15D73B0}" destId="{84603019-4126-42BB-8C8B-4C25CFCAADBC}" srcOrd="0" destOrd="0" parTransId="{2D65FD06-B4E9-4CB8-8164-7BD101DAB5FE}" sibTransId="{FAA842B3-893D-4096-8BFE-8748C8915453}"/>
    <dgm:cxn modelId="{7C7EF457-2793-431A-9E53-8A26D673251F}" type="presOf" srcId="{BD4001B6-DDF3-44BA-880E-E37AD15D73B0}" destId="{A3A47A78-D6AC-44E1-A949-76FD51883764}" srcOrd="0" destOrd="0" presId="urn:microsoft.com/office/officeart/2005/8/layout/vList2"/>
    <dgm:cxn modelId="{459D189D-2C7F-480E-AC8D-25F9423A3D3E}" type="presOf" srcId="{95054F85-4B20-4C48-A217-EEE2E6E65285}" destId="{B02D90BF-E5C5-4943-BB9C-E8935050AEB1}" srcOrd="0" destOrd="0" presId="urn:microsoft.com/office/officeart/2005/8/layout/vList2"/>
    <dgm:cxn modelId="{24F8BFF7-5C20-4278-82B9-A7E0BE5CF2A0}" srcId="{BD4001B6-DDF3-44BA-880E-E37AD15D73B0}" destId="{95054F85-4B20-4C48-A217-EEE2E6E65285}" srcOrd="1" destOrd="0" parTransId="{06736C97-012B-4831-B13F-F438487FC8BF}" sibTransId="{24D18C2E-5B16-4CD3-95D5-0ED4DE6CF6E4}"/>
    <dgm:cxn modelId="{8AFBCF5B-A771-4B5D-80DB-458E43C06D2E}" type="presParOf" srcId="{A3A47A78-D6AC-44E1-A949-76FD51883764}" destId="{D8E5E485-15C8-497B-BAB8-773D01E0C52C}" srcOrd="0" destOrd="0" presId="urn:microsoft.com/office/officeart/2005/8/layout/vList2"/>
    <dgm:cxn modelId="{A0233B2A-3C11-423E-9F09-BECFF38D559A}" type="presParOf" srcId="{A3A47A78-D6AC-44E1-A949-76FD51883764}" destId="{E37D53FD-3998-49A4-AC40-7EEC4A79E1DE}" srcOrd="1" destOrd="0" presId="urn:microsoft.com/office/officeart/2005/8/layout/vList2"/>
    <dgm:cxn modelId="{986874B3-0CCE-4F13-9AB0-33A43E95951A}" type="presParOf" srcId="{A3A47A78-D6AC-44E1-A949-76FD51883764}" destId="{B02D90BF-E5C5-4943-BB9C-E8935050AE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550AA-C0A8-42FC-B1AE-9AB6CCB13A6B}">
      <dsp:nvSpPr>
        <dsp:cNvPr id="0" name=""/>
        <dsp:cNvSpPr/>
      </dsp:nvSpPr>
      <dsp:spPr>
        <a:xfrm>
          <a:off x="392259" y="2117"/>
          <a:ext cx="2369900" cy="142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#1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#2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#3</a:t>
          </a:r>
        </a:p>
      </dsp:txBody>
      <dsp:txXfrm>
        <a:off x="461672" y="71530"/>
        <a:ext cx="2231074" cy="1283114"/>
      </dsp:txXfrm>
    </dsp:sp>
    <dsp:sp modelId="{4AA75521-9334-4313-9582-A546273C632E}">
      <dsp:nvSpPr>
        <dsp:cNvPr id="0" name=""/>
        <dsp:cNvSpPr/>
      </dsp:nvSpPr>
      <dsp:spPr>
        <a:xfrm>
          <a:off x="2999149" y="2117"/>
          <a:ext cx="2369900" cy="142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#1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#2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#3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#4</a:t>
          </a:r>
        </a:p>
      </dsp:txBody>
      <dsp:txXfrm>
        <a:off x="3068562" y="71530"/>
        <a:ext cx="2231074" cy="1283114"/>
      </dsp:txXfrm>
    </dsp:sp>
    <dsp:sp modelId="{741403E4-8596-4D9C-8596-AD59EEDA7A54}">
      <dsp:nvSpPr>
        <dsp:cNvPr id="0" name=""/>
        <dsp:cNvSpPr/>
      </dsp:nvSpPr>
      <dsp:spPr>
        <a:xfrm>
          <a:off x="5606040" y="2117"/>
          <a:ext cx="2369900" cy="142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#1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#2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#3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#4</a:t>
          </a:r>
        </a:p>
      </dsp:txBody>
      <dsp:txXfrm>
        <a:off x="5675453" y="71530"/>
        <a:ext cx="2231074" cy="1283114"/>
      </dsp:txXfrm>
    </dsp:sp>
    <dsp:sp modelId="{5203D364-81BB-4901-A8CF-FAAA52839C94}">
      <dsp:nvSpPr>
        <dsp:cNvPr id="0" name=""/>
        <dsp:cNvSpPr/>
      </dsp:nvSpPr>
      <dsp:spPr>
        <a:xfrm>
          <a:off x="1695704" y="1661048"/>
          <a:ext cx="2369900" cy="142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#1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#2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#3</a:t>
          </a:r>
          <a:br>
            <a:rPr lang="en-US" sz="2100" kern="1200" dirty="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 dirty="0">
              <a:solidFill>
                <a:schemeClr val="tx2">
                  <a:lumMod val="75000"/>
                </a:schemeClr>
              </a:solidFill>
            </a:rPr>
            <a:t>Student #4</a:t>
          </a:r>
        </a:p>
      </dsp:txBody>
      <dsp:txXfrm>
        <a:off x="1765117" y="1730461"/>
        <a:ext cx="2231074" cy="1283114"/>
      </dsp:txXfrm>
    </dsp:sp>
    <dsp:sp modelId="{E06B5AAB-A4B1-45DA-8058-E8054F05C147}">
      <dsp:nvSpPr>
        <dsp:cNvPr id="0" name=""/>
        <dsp:cNvSpPr/>
      </dsp:nvSpPr>
      <dsp:spPr>
        <a:xfrm>
          <a:off x="4302595" y="1661048"/>
          <a:ext cx="2369900" cy="142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2">
                  <a:lumMod val="75000"/>
                </a:schemeClr>
              </a:solidFill>
            </a:rPr>
            <a:t>Student #1</a:t>
          </a:r>
          <a:br>
            <a:rPr lang="en-US" sz="2100" kern="120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>
              <a:solidFill>
                <a:schemeClr val="tx2">
                  <a:lumMod val="75000"/>
                </a:schemeClr>
              </a:solidFill>
            </a:rPr>
            <a:t>Student #2</a:t>
          </a:r>
          <a:br>
            <a:rPr lang="en-US" sz="2100" kern="120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>
              <a:solidFill>
                <a:schemeClr val="tx2">
                  <a:lumMod val="75000"/>
                </a:schemeClr>
              </a:solidFill>
            </a:rPr>
            <a:t>Student #3</a:t>
          </a:r>
          <a:br>
            <a:rPr lang="en-US" sz="2100" kern="1200">
              <a:solidFill>
                <a:schemeClr val="tx2">
                  <a:lumMod val="75000"/>
                </a:schemeClr>
              </a:solidFill>
            </a:rPr>
          </a:br>
          <a:r>
            <a:rPr lang="en-US" sz="2100" kern="1200">
              <a:solidFill>
                <a:schemeClr val="tx2">
                  <a:lumMod val="75000"/>
                </a:schemeClr>
              </a:solidFill>
            </a:rPr>
            <a:t>Student #4</a:t>
          </a:r>
          <a:endParaRPr lang="en-US" sz="2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72008" y="1730461"/>
        <a:ext cx="2231074" cy="12831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9DBD4-15D0-446C-A0DF-883A4F81B647}">
      <dsp:nvSpPr>
        <dsp:cNvPr id="0" name=""/>
        <dsp:cNvSpPr/>
      </dsp:nvSpPr>
      <dsp:spPr>
        <a:xfrm>
          <a:off x="0" y="71046"/>
          <a:ext cx="8231560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>
                  <a:lumMod val="75000"/>
                </a:schemeClr>
              </a:solidFill>
            </a:rPr>
            <a:t>What different things did people, even watching the same videos notice? </a:t>
          </a:r>
        </a:p>
      </dsp:txBody>
      <dsp:txXfrm>
        <a:off x="49347" y="120393"/>
        <a:ext cx="8132866" cy="912186"/>
      </dsp:txXfrm>
    </dsp:sp>
    <dsp:sp modelId="{C267A380-FA59-45C2-8820-D9508DCF3A86}">
      <dsp:nvSpPr>
        <dsp:cNvPr id="0" name=""/>
        <dsp:cNvSpPr/>
      </dsp:nvSpPr>
      <dsp:spPr>
        <a:xfrm>
          <a:off x="0" y="1139459"/>
          <a:ext cx="8231560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>
                  <a:lumMod val="75000"/>
                </a:schemeClr>
              </a:solidFill>
            </a:rPr>
            <a:t>Work to categorize your observations in some way as a whole group.</a:t>
          </a:r>
        </a:p>
      </dsp:txBody>
      <dsp:txXfrm>
        <a:off x="49347" y="1188806"/>
        <a:ext cx="8132866" cy="912186"/>
      </dsp:txXfrm>
    </dsp:sp>
    <dsp:sp modelId="{989723EF-2100-4ECF-B366-945CB29321C6}">
      <dsp:nvSpPr>
        <dsp:cNvPr id="0" name=""/>
        <dsp:cNvSpPr/>
      </dsp:nvSpPr>
      <dsp:spPr>
        <a:xfrm>
          <a:off x="0" y="2228100"/>
          <a:ext cx="8231560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tx2">
                  <a:lumMod val="75000"/>
                </a:schemeClr>
              </a:solidFill>
            </a:rPr>
            <a:t>Take the Practicing Data Collection “Quiz”!</a:t>
          </a:r>
        </a:p>
      </dsp:txBody>
      <dsp:txXfrm>
        <a:off x="49347" y="2277447"/>
        <a:ext cx="8132866" cy="9121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074DF-5DAA-440D-937B-073567FFAC6C}">
      <dsp:nvSpPr>
        <dsp:cNvPr id="0" name=""/>
        <dsp:cNvSpPr/>
      </dsp:nvSpPr>
      <dsp:spPr>
        <a:xfrm>
          <a:off x="1874" y="0"/>
          <a:ext cx="1828529" cy="307890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>
                  <a:lumMod val="75000"/>
                </a:schemeClr>
              </a:solidFill>
            </a:rPr>
            <a:t>What is challenging about observing?  </a:t>
          </a:r>
        </a:p>
      </dsp:txBody>
      <dsp:txXfrm>
        <a:off x="55430" y="53556"/>
        <a:ext cx="1721417" cy="2971788"/>
      </dsp:txXfrm>
    </dsp:sp>
    <dsp:sp modelId="{7CA1A604-0BCC-4806-A7CB-2D1BBCCDC313}">
      <dsp:nvSpPr>
        <dsp:cNvPr id="0" name=""/>
        <dsp:cNvSpPr/>
      </dsp:nvSpPr>
      <dsp:spPr>
        <a:xfrm>
          <a:off x="2137596" y="0"/>
          <a:ext cx="1828529" cy="307890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2">
                  <a:lumMod val="20000"/>
                  <a:lumOff val="80000"/>
                </a:schemeClr>
              </a:solidFill>
            </a:rPr>
            <a:t>Was it harder or easier than you thought?  </a:t>
          </a:r>
        </a:p>
      </dsp:txBody>
      <dsp:txXfrm>
        <a:off x="2191152" y="53556"/>
        <a:ext cx="1721417" cy="2971788"/>
      </dsp:txXfrm>
    </dsp:sp>
    <dsp:sp modelId="{3F2ADE94-861E-4DE1-A07A-12D40F1F8899}">
      <dsp:nvSpPr>
        <dsp:cNvPr id="0" name=""/>
        <dsp:cNvSpPr/>
      </dsp:nvSpPr>
      <dsp:spPr>
        <a:xfrm>
          <a:off x="4273318" y="0"/>
          <a:ext cx="1828529" cy="307890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Did it help to take notes?  </a:t>
          </a:r>
        </a:p>
      </dsp:txBody>
      <dsp:txXfrm>
        <a:off x="4326874" y="53556"/>
        <a:ext cx="1721417" cy="2971788"/>
      </dsp:txXfrm>
    </dsp:sp>
    <dsp:sp modelId="{F93D1A99-5890-42E8-9C3E-AF2E612EFC87}">
      <dsp:nvSpPr>
        <dsp:cNvPr id="0" name=""/>
        <dsp:cNvSpPr/>
      </dsp:nvSpPr>
      <dsp:spPr>
        <a:xfrm>
          <a:off x="6409041" y="0"/>
          <a:ext cx="1828529" cy="307890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>
                  <a:lumMod val="75000"/>
                </a:schemeClr>
              </a:solidFill>
            </a:rPr>
            <a:t>If you had to do this again, how would you do it differently?</a:t>
          </a:r>
        </a:p>
      </dsp:txBody>
      <dsp:txXfrm>
        <a:off x="6462597" y="53556"/>
        <a:ext cx="1721417" cy="2971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E0D31-8BD2-4086-987E-904F390468C6}">
      <dsp:nvSpPr>
        <dsp:cNvPr id="0" name=""/>
        <dsp:cNvSpPr/>
      </dsp:nvSpPr>
      <dsp:spPr>
        <a:xfrm rot="5400000">
          <a:off x="4273944" y="-1209959"/>
          <a:ext cx="2527180" cy="5655779"/>
        </a:xfrm>
        <a:prstGeom prst="round2SameRect">
          <a:avLst/>
        </a:prstGeom>
        <a:solidFill>
          <a:srgbClr val="D3E1CA"/>
        </a:solidFill>
        <a:ln w="12700" cap="flat" cmpd="sng" algn="ctr">
          <a:solidFill>
            <a:srgbClr val="D3E1CA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Share a few answers back.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How accurate do you think your memories are?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How hard or easy was it to recall the experience?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What kinds of things were easier to remember? Harder to remember?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What types of observations did most of you gravitate towards? (Things you saw? Heard? Felt?)</a:t>
          </a:r>
        </a:p>
      </dsp:txBody>
      <dsp:txXfrm rot="-5400000">
        <a:off x="2709645" y="477707"/>
        <a:ext cx="5532412" cy="2280446"/>
      </dsp:txXfrm>
    </dsp:sp>
    <dsp:sp modelId="{ADE644F1-7B88-408A-A206-08376A1A5921}">
      <dsp:nvSpPr>
        <dsp:cNvPr id="0" name=""/>
        <dsp:cNvSpPr/>
      </dsp:nvSpPr>
      <dsp:spPr>
        <a:xfrm>
          <a:off x="2774" y="0"/>
          <a:ext cx="2706870" cy="323586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solidFill>
                <a:schemeClr val="tx2">
                  <a:lumMod val="75000"/>
                </a:schemeClr>
              </a:solidFill>
            </a:rPr>
            <a:t>How did you get here this morning?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Write as many details as possible about your trip. What did you see? Smell? Feel? Hear? Be as specific as possible.</a:t>
          </a:r>
        </a:p>
      </dsp:txBody>
      <dsp:txXfrm>
        <a:off x="134913" y="132139"/>
        <a:ext cx="2442592" cy="2971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261A-7A74-40DD-A94F-129C6FEE8CD0}">
      <dsp:nvSpPr>
        <dsp:cNvPr id="0" name=""/>
        <dsp:cNvSpPr/>
      </dsp:nvSpPr>
      <dsp:spPr>
        <a:xfrm>
          <a:off x="0" y="19766"/>
          <a:ext cx="8368200" cy="92321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For your action research project, you will conduct field observations related to your issue in an effort to gain more data to answer your questions and develop this research skill.</a:t>
          </a:r>
        </a:p>
      </dsp:txBody>
      <dsp:txXfrm>
        <a:off x="45068" y="64834"/>
        <a:ext cx="8278064" cy="833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EDF87-35B9-4E00-A4C5-AD7664076AC1}">
      <dsp:nvSpPr>
        <dsp:cNvPr id="0" name=""/>
        <dsp:cNvSpPr/>
      </dsp:nvSpPr>
      <dsp:spPr>
        <a:xfrm>
          <a:off x="4039" y="166244"/>
          <a:ext cx="2860224" cy="190384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To get us started learning and practicing this skill, think about when during the day you use your listening skills?  Your observing skills? </a:t>
          </a:r>
        </a:p>
      </dsp:txBody>
      <dsp:txXfrm>
        <a:off x="96977" y="259182"/>
        <a:ext cx="2674348" cy="1717969"/>
      </dsp:txXfrm>
    </dsp:sp>
    <dsp:sp modelId="{B6E14BBA-84A9-45AA-B04D-58957AA60B0E}">
      <dsp:nvSpPr>
        <dsp:cNvPr id="0" name=""/>
        <dsp:cNvSpPr/>
      </dsp:nvSpPr>
      <dsp:spPr>
        <a:xfrm>
          <a:off x="3150286" y="166244"/>
          <a:ext cx="2860224" cy="190384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What is a typical situation for you when you might be observing something (e.g., arriving at a party, walking into a class for the first time, sitting in a park)?  </a:t>
          </a:r>
        </a:p>
      </dsp:txBody>
      <dsp:txXfrm>
        <a:off x="3243224" y="259182"/>
        <a:ext cx="2674348" cy="1717969"/>
      </dsp:txXfrm>
    </dsp:sp>
    <dsp:sp modelId="{4A6CBDF0-9F16-4F13-8ED2-AB6B65A0DCF0}">
      <dsp:nvSpPr>
        <dsp:cNvPr id="0" name=""/>
        <dsp:cNvSpPr/>
      </dsp:nvSpPr>
      <dsp:spPr>
        <a:xfrm>
          <a:off x="6296533" y="166244"/>
          <a:ext cx="2067627" cy="190384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When you are observing, what are you trying to figure out or learn?</a:t>
          </a:r>
        </a:p>
      </dsp:txBody>
      <dsp:txXfrm>
        <a:off x="6389471" y="259182"/>
        <a:ext cx="1881751" cy="17179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44255-0D1B-4E4A-8549-DFDE551EDC09}">
      <dsp:nvSpPr>
        <dsp:cNvPr id="0" name=""/>
        <dsp:cNvSpPr/>
      </dsp:nvSpPr>
      <dsp:spPr>
        <a:xfrm>
          <a:off x="4715" y="0"/>
          <a:ext cx="1411725" cy="3227268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92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You are going to practice your observation skills. You will observe for 10 minutes. </a:t>
          </a:r>
        </a:p>
      </dsp:txBody>
      <dsp:txXfrm>
        <a:off x="46063" y="41348"/>
        <a:ext cx="1329029" cy="3144572"/>
      </dsp:txXfrm>
    </dsp:sp>
    <dsp:sp modelId="{5EB6A918-4187-4D6A-8079-5C819D03298A}">
      <dsp:nvSpPr>
        <dsp:cNvPr id="0" name=""/>
        <dsp:cNvSpPr/>
      </dsp:nvSpPr>
      <dsp:spPr>
        <a:xfrm>
          <a:off x="1653610" y="0"/>
          <a:ext cx="1411725" cy="3227268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92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Take notes on what you observe</a:t>
          </a:r>
        </a:p>
      </dsp:txBody>
      <dsp:txXfrm>
        <a:off x="1694958" y="41348"/>
        <a:ext cx="1329029" cy="3144572"/>
      </dsp:txXfrm>
    </dsp:sp>
    <dsp:sp modelId="{B0DD65B1-D7F1-49DE-ABF3-80BB2BDB2079}">
      <dsp:nvSpPr>
        <dsp:cNvPr id="0" name=""/>
        <dsp:cNvSpPr/>
      </dsp:nvSpPr>
      <dsp:spPr>
        <a:xfrm>
          <a:off x="3302505" y="0"/>
          <a:ext cx="1587456" cy="3227268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92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After the experiences, you will have to answer questions based on you’ve seen—you will be able to use your notes   </a:t>
          </a:r>
        </a:p>
      </dsp:txBody>
      <dsp:txXfrm>
        <a:off x="3349000" y="46495"/>
        <a:ext cx="1494466" cy="3134278"/>
      </dsp:txXfrm>
    </dsp:sp>
    <dsp:sp modelId="{20553DB5-52BF-4788-B209-A29E75AED961}">
      <dsp:nvSpPr>
        <dsp:cNvPr id="0" name=""/>
        <dsp:cNvSpPr/>
      </dsp:nvSpPr>
      <dsp:spPr>
        <a:xfrm>
          <a:off x="5127132" y="0"/>
          <a:ext cx="1587456" cy="3227268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92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Observe and listen as closely as possible in order to gather as much information and as many details about what is going on as you can. </a:t>
          </a:r>
        </a:p>
      </dsp:txBody>
      <dsp:txXfrm>
        <a:off x="5173627" y="46495"/>
        <a:ext cx="1494466" cy="3134278"/>
      </dsp:txXfrm>
    </dsp:sp>
    <dsp:sp modelId="{48B87AC3-0B13-4147-BC81-CF44D151DDB3}">
      <dsp:nvSpPr>
        <dsp:cNvPr id="0" name=""/>
        <dsp:cNvSpPr/>
      </dsp:nvSpPr>
      <dsp:spPr>
        <a:xfrm>
          <a:off x="6951758" y="0"/>
          <a:ext cx="1411725" cy="3227268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92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Ready?</a:t>
          </a:r>
        </a:p>
      </dsp:txBody>
      <dsp:txXfrm>
        <a:off x="6993106" y="41348"/>
        <a:ext cx="1329029" cy="31445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44255-0D1B-4E4A-8549-DFDE551EDC09}">
      <dsp:nvSpPr>
        <dsp:cNvPr id="0" name=""/>
        <dsp:cNvSpPr/>
      </dsp:nvSpPr>
      <dsp:spPr>
        <a:xfrm>
          <a:off x="4715" y="0"/>
          <a:ext cx="1411725" cy="3227268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92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You are going to practice your observation skills. You will observe for 10 minutes. </a:t>
          </a:r>
        </a:p>
      </dsp:txBody>
      <dsp:txXfrm>
        <a:off x="46063" y="41348"/>
        <a:ext cx="1329029" cy="3144572"/>
      </dsp:txXfrm>
    </dsp:sp>
    <dsp:sp modelId="{5EB6A918-4187-4D6A-8079-5C819D03298A}">
      <dsp:nvSpPr>
        <dsp:cNvPr id="0" name=""/>
        <dsp:cNvSpPr/>
      </dsp:nvSpPr>
      <dsp:spPr>
        <a:xfrm>
          <a:off x="1653610" y="0"/>
          <a:ext cx="1411725" cy="3227268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92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Take notes on what you observe.</a:t>
          </a:r>
        </a:p>
      </dsp:txBody>
      <dsp:txXfrm>
        <a:off x="1694958" y="41348"/>
        <a:ext cx="1329029" cy="3144572"/>
      </dsp:txXfrm>
    </dsp:sp>
    <dsp:sp modelId="{B0DD65B1-D7F1-49DE-ABF3-80BB2BDB2079}">
      <dsp:nvSpPr>
        <dsp:cNvPr id="0" name=""/>
        <dsp:cNvSpPr/>
      </dsp:nvSpPr>
      <dsp:spPr>
        <a:xfrm>
          <a:off x="3302505" y="0"/>
          <a:ext cx="1587456" cy="3227268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92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After the experiences, you will have to answer questions based on you’ve seen—you will be able to use your notes.   </a:t>
          </a:r>
        </a:p>
      </dsp:txBody>
      <dsp:txXfrm>
        <a:off x="3349000" y="46495"/>
        <a:ext cx="1494466" cy="3134278"/>
      </dsp:txXfrm>
    </dsp:sp>
    <dsp:sp modelId="{20553DB5-52BF-4788-B209-A29E75AED961}">
      <dsp:nvSpPr>
        <dsp:cNvPr id="0" name=""/>
        <dsp:cNvSpPr/>
      </dsp:nvSpPr>
      <dsp:spPr>
        <a:xfrm>
          <a:off x="5127132" y="0"/>
          <a:ext cx="1587456" cy="3227268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92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Observe and listen as closely as possible in order to gather as much information and as many details about what is going on as you can. </a:t>
          </a:r>
        </a:p>
      </dsp:txBody>
      <dsp:txXfrm>
        <a:off x="5173627" y="46495"/>
        <a:ext cx="1494466" cy="3134278"/>
      </dsp:txXfrm>
    </dsp:sp>
    <dsp:sp modelId="{48B87AC3-0B13-4147-BC81-CF44D151DDB3}">
      <dsp:nvSpPr>
        <dsp:cNvPr id="0" name=""/>
        <dsp:cNvSpPr/>
      </dsp:nvSpPr>
      <dsp:spPr>
        <a:xfrm>
          <a:off x="6951758" y="0"/>
          <a:ext cx="1411725" cy="3227268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92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Ready?</a:t>
          </a:r>
        </a:p>
      </dsp:txBody>
      <dsp:txXfrm>
        <a:off x="6993106" y="41348"/>
        <a:ext cx="1329029" cy="31445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E485-15C8-497B-BAB8-773D01E0C52C}">
      <dsp:nvSpPr>
        <dsp:cNvPr id="0" name=""/>
        <dsp:cNvSpPr/>
      </dsp:nvSpPr>
      <dsp:spPr>
        <a:xfrm>
          <a:off x="0" y="421214"/>
          <a:ext cx="5978608" cy="1558558"/>
        </a:xfrm>
        <a:prstGeom prst="roundRect">
          <a:avLst/>
        </a:prstGeom>
        <a:solidFill>
          <a:schemeClr val="tx1">
            <a:lumMod val="90000"/>
          </a:schemeClr>
        </a:solidFill>
        <a:ln w="19050" cap="flat" cmpd="sng" algn="ctr">
          <a:solidFill>
            <a:schemeClr val="tx1">
              <a:lumMod val="9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2">
                  <a:lumMod val="75000"/>
                </a:schemeClr>
              </a:solidFill>
            </a:rPr>
            <a:t>Next slide features a video titled “The Marshmallow Test”</a:t>
          </a:r>
        </a:p>
      </dsp:txBody>
      <dsp:txXfrm>
        <a:off x="76083" y="497297"/>
        <a:ext cx="5826442" cy="1406392"/>
      </dsp:txXfrm>
    </dsp:sp>
    <dsp:sp modelId="{B02D90BF-E5C5-4943-BB9C-E8935050AEB1}">
      <dsp:nvSpPr>
        <dsp:cNvPr id="0" name=""/>
        <dsp:cNvSpPr/>
      </dsp:nvSpPr>
      <dsp:spPr>
        <a:xfrm>
          <a:off x="0" y="2071933"/>
          <a:ext cx="5978608" cy="590294"/>
        </a:xfrm>
        <a:prstGeom prst="roundRect">
          <a:avLst/>
        </a:prstGeom>
        <a:solidFill>
          <a:schemeClr val="tx1">
            <a:lumMod val="90000"/>
          </a:schemeClr>
        </a:solidFill>
        <a:ln w="19050" cap="flat" cmpd="sng" algn="ctr">
          <a:solidFill>
            <a:schemeClr val="tx1">
              <a:lumMod val="9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75000"/>
                </a:schemeClr>
              </a:solidFill>
            </a:rPr>
            <a:t>Video can also be found at this link: </a:t>
          </a:r>
          <a:r>
            <a:rPr lang="en-US" sz="1600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https://www.youtube.com/watch?v=QX_oy9614HQ</a:t>
          </a:r>
          <a:r>
            <a:rPr lang="en-US" sz="1600" kern="1200" dirty="0">
              <a:solidFill>
                <a:schemeClr val="tx2">
                  <a:lumMod val="75000"/>
                </a:schemeClr>
              </a:solidFill>
            </a:rPr>
            <a:t> </a:t>
          </a:r>
        </a:p>
      </dsp:txBody>
      <dsp:txXfrm>
        <a:off x="28816" y="2100749"/>
        <a:ext cx="5920976" cy="5326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E485-15C8-497B-BAB8-773D01E0C52C}">
      <dsp:nvSpPr>
        <dsp:cNvPr id="0" name=""/>
        <dsp:cNvSpPr/>
      </dsp:nvSpPr>
      <dsp:spPr>
        <a:xfrm>
          <a:off x="0" y="33385"/>
          <a:ext cx="5978608" cy="2123231"/>
        </a:xfrm>
        <a:prstGeom prst="roundRect">
          <a:avLst/>
        </a:prstGeom>
        <a:solidFill>
          <a:schemeClr val="tx1">
            <a:lumMod val="90000"/>
          </a:schemeClr>
        </a:solidFill>
        <a:ln w="19050" cap="flat" cmpd="sng" algn="ctr">
          <a:solidFill>
            <a:schemeClr val="tx1">
              <a:lumMod val="9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2">
                  <a:lumMod val="75000"/>
                </a:schemeClr>
              </a:solidFill>
            </a:rPr>
            <a:t>Next slide features a video titled “</a:t>
          </a:r>
          <a:r>
            <a:rPr lang="en-US" sz="3100" b="0" i="0" kern="1200" dirty="0">
              <a:solidFill>
                <a:schemeClr val="tx2">
                  <a:lumMod val="75000"/>
                </a:schemeClr>
              </a:solidFill>
            </a:rPr>
            <a:t>Video Shows Laquan McDonald, 17, Shot by Police</a:t>
          </a:r>
          <a:r>
            <a:rPr lang="en-US" sz="3100" kern="1200" dirty="0">
              <a:solidFill>
                <a:schemeClr val="tx2">
                  <a:lumMod val="75000"/>
                </a:schemeClr>
              </a:solidFill>
            </a:rPr>
            <a:t>”</a:t>
          </a:r>
        </a:p>
      </dsp:txBody>
      <dsp:txXfrm>
        <a:off x="103648" y="137033"/>
        <a:ext cx="5771312" cy="1915935"/>
      </dsp:txXfrm>
    </dsp:sp>
    <dsp:sp modelId="{B02D90BF-E5C5-4943-BB9C-E8935050AEB1}">
      <dsp:nvSpPr>
        <dsp:cNvPr id="0" name=""/>
        <dsp:cNvSpPr/>
      </dsp:nvSpPr>
      <dsp:spPr>
        <a:xfrm>
          <a:off x="0" y="2245896"/>
          <a:ext cx="5978608" cy="804160"/>
        </a:xfrm>
        <a:prstGeom prst="roundRect">
          <a:avLst/>
        </a:prstGeom>
        <a:solidFill>
          <a:schemeClr val="tx1">
            <a:lumMod val="90000"/>
          </a:schemeClr>
        </a:solidFill>
        <a:ln w="19050" cap="flat" cmpd="sng" algn="ctr">
          <a:solidFill>
            <a:schemeClr val="tx1">
              <a:lumMod val="9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75000"/>
                </a:schemeClr>
              </a:solidFill>
            </a:rPr>
            <a:t>Video can also be found at this link: </a:t>
          </a:r>
          <a:r>
            <a:rPr lang="en-US" sz="1600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https://www.youtube.com/watch?v=ykkxV6oUCOs</a:t>
          </a:r>
          <a:r>
            <a:rPr lang="en-US" sz="1600" kern="1200" dirty="0">
              <a:solidFill>
                <a:schemeClr val="tx2">
                  <a:lumMod val="75000"/>
                </a:schemeClr>
              </a:solidFill>
            </a:rPr>
            <a:t> </a:t>
          </a:r>
        </a:p>
      </dsp:txBody>
      <dsp:txXfrm>
        <a:off x="39256" y="2285152"/>
        <a:ext cx="5900096" cy="7256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E485-15C8-497B-BAB8-773D01E0C52C}">
      <dsp:nvSpPr>
        <dsp:cNvPr id="0" name=""/>
        <dsp:cNvSpPr/>
      </dsp:nvSpPr>
      <dsp:spPr>
        <a:xfrm>
          <a:off x="0" y="228009"/>
          <a:ext cx="5978608" cy="1849265"/>
        </a:xfrm>
        <a:prstGeom prst="roundRect">
          <a:avLst/>
        </a:prstGeom>
        <a:solidFill>
          <a:schemeClr val="tx1">
            <a:lumMod val="90000"/>
          </a:schemeClr>
        </a:solidFill>
        <a:ln w="19050" cap="flat" cmpd="sng" algn="ctr">
          <a:solidFill>
            <a:schemeClr val="tx1">
              <a:lumMod val="9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>
                  <a:lumMod val="75000"/>
                </a:schemeClr>
              </a:solidFill>
            </a:rPr>
            <a:t>Next slide features a video titled “</a:t>
          </a:r>
          <a:r>
            <a:rPr lang="en-US" sz="2700" b="0" i="0" kern="1200" dirty="0">
              <a:solidFill>
                <a:schemeClr val="tx2">
                  <a:lumMod val="75000"/>
                </a:schemeClr>
              </a:solidFill>
            </a:rPr>
            <a:t>Kendrick Lamar Talks About ‘u,’ His Depression &amp; Suicidal Thoughts</a:t>
          </a:r>
          <a:r>
            <a:rPr lang="en-US" sz="2700" kern="1200" dirty="0">
              <a:solidFill>
                <a:schemeClr val="tx2">
                  <a:lumMod val="75000"/>
                </a:schemeClr>
              </a:solidFill>
            </a:rPr>
            <a:t>”</a:t>
          </a:r>
        </a:p>
      </dsp:txBody>
      <dsp:txXfrm>
        <a:off x="90274" y="318283"/>
        <a:ext cx="5798060" cy="1668717"/>
      </dsp:txXfrm>
    </dsp:sp>
    <dsp:sp modelId="{B02D90BF-E5C5-4943-BB9C-E8935050AEB1}">
      <dsp:nvSpPr>
        <dsp:cNvPr id="0" name=""/>
        <dsp:cNvSpPr/>
      </dsp:nvSpPr>
      <dsp:spPr>
        <a:xfrm>
          <a:off x="0" y="2155035"/>
          <a:ext cx="5978608" cy="700397"/>
        </a:xfrm>
        <a:prstGeom prst="roundRect">
          <a:avLst/>
        </a:prstGeom>
        <a:solidFill>
          <a:schemeClr val="tx1">
            <a:lumMod val="90000"/>
          </a:schemeClr>
        </a:solidFill>
        <a:ln w="19050" cap="flat" cmpd="sng" algn="ctr">
          <a:solidFill>
            <a:schemeClr val="tx1">
              <a:lumMod val="9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75000"/>
                </a:schemeClr>
              </a:solidFill>
            </a:rPr>
            <a:t>Video can also be found at this link: </a:t>
          </a:r>
          <a:r>
            <a:rPr lang="en-US" sz="1600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https://www.youtube.com/watch?v=Hu4Pz9PjolI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4191" y="2189226"/>
        <a:ext cx="5910226" cy="63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82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42564411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42564411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425643f8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425643f8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489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425643f8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425643f8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35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020c03f0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020c03f0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330fd910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330fd910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75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42564411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42564411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48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4256441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4256441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55A59D-A9C7-4645-A197-0C2118BD1C5D}" type="datetimeFigureOut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46723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09237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74676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Georgia" panose="02040502050405020303" pitchFamily="18" charset="0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111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36905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25289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25573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16635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00660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078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17689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95982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6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555A59D-A9C7-4645-A197-0C2118BD1C5D}" type="datetimeFigureOut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3F11E79-D6D4-44D6-ABCD-20D7D0B1CA6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620" y="4854924"/>
            <a:ext cx="263940" cy="252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DE1E90-6748-49F3-8E3E-7CBFF7FBEA77}"/>
              </a:ext>
            </a:extLst>
          </p:cNvPr>
          <p:cNvSpPr txBox="1"/>
          <p:nvPr/>
        </p:nvSpPr>
        <p:spPr>
          <a:xfrm>
            <a:off x="7998463" y="4861190"/>
            <a:ext cx="2559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E4C469"/>
                </a:solidFill>
                <a:latin typeface="Georgia Pro" panose="02040502050405020303" pitchFamily="18" charset="0"/>
              </a:rPr>
              <a:t>YPAR in School</a:t>
            </a:r>
          </a:p>
        </p:txBody>
      </p:sp>
    </p:spTree>
    <p:extLst>
      <p:ext uri="{BB962C8B-B14F-4D97-AF65-F5344CB8AC3E}">
        <p14:creationId xmlns:p14="http://schemas.microsoft.com/office/powerpoint/2010/main" val="41788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u4Pz9PjolI?feature=oembed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0.sv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X_oy9614HQ?feature=oembed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kkxV6oUCOs?feature=oembed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800" dirty="0"/>
              <a:t>Developing Observation Skills</a:t>
            </a:r>
            <a:endParaRPr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Video 3</a:t>
            </a:r>
            <a:endParaRPr dirty="0"/>
          </a:p>
        </p:txBody>
      </p:sp>
      <p:graphicFrame>
        <p:nvGraphicFramePr>
          <p:cNvPr id="11" name="Google Shape;70;p2">
            <a:extLst>
              <a:ext uri="{FF2B5EF4-FFF2-40B4-BE49-F238E27FC236}">
                <a16:creationId xmlns:a16="http://schemas.microsoft.com/office/drawing/2014/main" id="{D8806A14-81F7-4900-BF3C-E05CCA6F8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919642"/>
              </p:ext>
            </p:extLst>
          </p:nvPr>
        </p:nvGraphicFramePr>
        <p:xfrm>
          <a:off x="2536737" y="1509823"/>
          <a:ext cx="5978608" cy="30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2FDA39-FF8B-435B-95CF-926219857090}"/>
              </a:ext>
            </a:extLst>
          </p:cNvPr>
          <p:cNvSpPr/>
          <p:nvPr/>
        </p:nvSpPr>
        <p:spPr>
          <a:xfrm>
            <a:off x="276625" y="1329915"/>
            <a:ext cx="8575382" cy="3467198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Clapper board with solid fill">
            <a:extLst>
              <a:ext uri="{FF2B5EF4-FFF2-40B4-BE49-F238E27FC236}">
                <a16:creationId xmlns:a16="http://schemas.microsoft.com/office/drawing/2014/main" id="{D5750F42-C56A-4FED-8F65-4FB4DD7BB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498" y="2452577"/>
            <a:ext cx="1216993" cy="12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3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C7D9B9D4-BB66-4754-BEEF-94E9C7E3D4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388196" y="129705"/>
            <a:ext cx="8367608" cy="4706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87900" y="450936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Observational Quiz</a:t>
            </a:r>
            <a:endParaRPr sz="18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B5D44C-D776-49FD-B020-B2AFBB38C75B}"/>
              </a:ext>
            </a:extLst>
          </p:cNvPr>
          <p:cNvSpPr/>
          <p:nvPr/>
        </p:nvSpPr>
        <p:spPr>
          <a:xfrm>
            <a:off x="1052293" y="1446055"/>
            <a:ext cx="7630962" cy="439639"/>
          </a:xfrm>
          <a:custGeom>
            <a:avLst/>
            <a:gdLst>
              <a:gd name="connsiteX0" fmla="*/ 0 w 7630962"/>
              <a:gd name="connsiteY0" fmla="*/ 73274 h 439637"/>
              <a:gd name="connsiteX1" fmla="*/ 73274 w 7630962"/>
              <a:gd name="connsiteY1" fmla="*/ 0 h 439637"/>
              <a:gd name="connsiteX2" fmla="*/ 7557688 w 7630962"/>
              <a:gd name="connsiteY2" fmla="*/ 0 h 439637"/>
              <a:gd name="connsiteX3" fmla="*/ 7630962 w 7630962"/>
              <a:gd name="connsiteY3" fmla="*/ 73274 h 439637"/>
              <a:gd name="connsiteX4" fmla="*/ 7630962 w 7630962"/>
              <a:gd name="connsiteY4" fmla="*/ 366363 h 439637"/>
              <a:gd name="connsiteX5" fmla="*/ 7557688 w 7630962"/>
              <a:gd name="connsiteY5" fmla="*/ 439637 h 439637"/>
              <a:gd name="connsiteX6" fmla="*/ 73274 w 7630962"/>
              <a:gd name="connsiteY6" fmla="*/ 439637 h 439637"/>
              <a:gd name="connsiteX7" fmla="*/ 0 w 7630962"/>
              <a:gd name="connsiteY7" fmla="*/ 366363 h 439637"/>
              <a:gd name="connsiteX8" fmla="*/ 0 w 7630962"/>
              <a:gd name="connsiteY8" fmla="*/ 73274 h 4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962" h="439637">
                <a:moveTo>
                  <a:pt x="7630962" y="366362"/>
                </a:moveTo>
                <a:cubicBezTo>
                  <a:pt x="7630962" y="406830"/>
                  <a:pt x="7598156" y="439636"/>
                  <a:pt x="7557688" y="439636"/>
                </a:cubicBezTo>
                <a:lnTo>
                  <a:pt x="73274" y="439636"/>
                </a:lnTo>
                <a:cubicBezTo>
                  <a:pt x="32806" y="439636"/>
                  <a:pt x="0" y="406830"/>
                  <a:pt x="0" y="366362"/>
                </a:cubicBezTo>
                <a:lnTo>
                  <a:pt x="0" y="73275"/>
                </a:lnTo>
                <a:cubicBezTo>
                  <a:pt x="0" y="32807"/>
                  <a:pt x="32806" y="1"/>
                  <a:pt x="73274" y="1"/>
                </a:cubicBezTo>
                <a:lnTo>
                  <a:pt x="7557688" y="1"/>
                </a:lnTo>
                <a:cubicBezTo>
                  <a:pt x="7598156" y="1"/>
                  <a:pt x="7630962" y="32807"/>
                  <a:pt x="7630962" y="73275"/>
                </a:cubicBezTo>
                <a:lnTo>
                  <a:pt x="7630962" y="36636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329" tIns="82422" rIns="135253" bIns="8242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2">
                    <a:lumMod val="50000"/>
                  </a:schemeClr>
                </a:solidFill>
              </a:rPr>
              <a:t>How many of the kids did not eat the marshmallow?</a:t>
            </a:r>
          </a:p>
        </p:txBody>
      </p:sp>
      <p:sp>
        <p:nvSpPr>
          <p:cNvPr id="6" name="Oval 5" descr="Badge 1 with solid fill">
            <a:extLst>
              <a:ext uri="{FF2B5EF4-FFF2-40B4-BE49-F238E27FC236}">
                <a16:creationId xmlns:a16="http://schemas.microsoft.com/office/drawing/2014/main" id="{B89C1190-0DED-47E1-8D13-9F3B22C5D26E}"/>
              </a:ext>
            </a:extLst>
          </p:cNvPr>
          <p:cNvSpPr/>
          <p:nvPr/>
        </p:nvSpPr>
        <p:spPr>
          <a:xfrm>
            <a:off x="474114" y="1446057"/>
            <a:ext cx="439637" cy="43963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94A015D-F5C8-4A04-8FD3-285A7A3BC5A7}"/>
              </a:ext>
            </a:extLst>
          </p:cNvPr>
          <p:cNvSpPr/>
          <p:nvPr/>
        </p:nvSpPr>
        <p:spPr>
          <a:xfrm>
            <a:off x="1052293" y="2015807"/>
            <a:ext cx="7630962" cy="439639"/>
          </a:xfrm>
          <a:custGeom>
            <a:avLst/>
            <a:gdLst>
              <a:gd name="connsiteX0" fmla="*/ 0 w 7630962"/>
              <a:gd name="connsiteY0" fmla="*/ 73274 h 439637"/>
              <a:gd name="connsiteX1" fmla="*/ 73274 w 7630962"/>
              <a:gd name="connsiteY1" fmla="*/ 0 h 439637"/>
              <a:gd name="connsiteX2" fmla="*/ 7557688 w 7630962"/>
              <a:gd name="connsiteY2" fmla="*/ 0 h 439637"/>
              <a:gd name="connsiteX3" fmla="*/ 7630962 w 7630962"/>
              <a:gd name="connsiteY3" fmla="*/ 73274 h 439637"/>
              <a:gd name="connsiteX4" fmla="*/ 7630962 w 7630962"/>
              <a:gd name="connsiteY4" fmla="*/ 366363 h 439637"/>
              <a:gd name="connsiteX5" fmla="*/ 7557688 w 7630962"/>
              <a:gd name="connsiteY5" fmla="*/ 439637 h 439637"/>
              <a:gd name="connsiteX6" fmla="*/ 73274 w 7630962"/>
              <a:gd name="connsiteY6" fmla="*/ 439637 h 439637"/>
              <a:gd name="connsiteX7" fmla="*/ 0 w 7630962"/>
              <a:gd name="connsiteY7" fmla="*/ 366363 h 439637"/>
              <a:gd name="connsiteX8" fmla="*/ 0 w 7630962"/>
              <a:gd name="connsiteY8" fmla="*/ 73274 h 4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962" h="439637">
                <a:moveTo>
                  <a:pt x="7630962" y="366362"/>
                </a:moveTo>
                <a:cubicBezTo>
                  <a:pt x="7630962" y="406830"/>
                  <a:pt x="7598156" y="439636"/>
                  <a:pt x="7557688" y="439636"/>
                </a:cubicBezTo>
                <a:lnTo>
                  <a:pt x="73274" y="439636"/>
                </a:lnTo>
                <a:cubicBezTo>
                  <a:pt x="32806" y="439636"/>
                  <a:pt x="0" y="406830"/>
                  <a:pt x="0" y="366362"/>
                </a:cubicBezTo>
                <a:lnTo>
                  <a:pt x="0" y="73275"/>
                </a:lnTo>
                <a:cubicBezTo>
                  <a:pt x="0" y="32807"/>
                  <a:pt x="32806" y="1"/>
                  <a:pt x="73274" y="1"/>
                </a:cubicBezTo>
                <a:lnTo>
                  <a:pt x="7557688" y="1"/>
                </a:lnTo>
                <a:cubicBezTo>
                  <a:pt x="7598156" y="1"/>
                  <a:pt x="7630962" y="32807"/>
                  <a:pt x="7630962" y="73275"/>
                </a:cubicBezTo>
                <a:lnTo>
                  <a:pt x="7630962" y="366362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329" tIns="82422" rIns="135253" bIns="8242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Describe the body language of the kids when they were left alone.</a:t>
            </a:r>
          </a:p>
        </p:txBody>
      </p:sp>
      <p:sp>
        <p:nvSpPr>
          <p:cNvPr id="8" name="Oval 7" descr="Badge with solid fill">
            <a:extLst>
              <a:ext uri="{FF2B5EF4-FFF2-40B4-BE49-F238E27FC236}">
                <a16:creationId xmlns:a16="http://schemas.microsoft.com/office/drawing/2014/main" id="{354FEFB0-AF15-4C35-B1CA-99E68C9A669C}"/>
              </a:ext>
            </a:extLst>
          </p:cNvPr>
          <p:cNvSpPr/>
          <p:nvPr/>
        </p:nvSpPr>
        <p:spPr>
          <a:xfrm>
            <a:off x="474114" y="2015849"/>
            <a:ext cx="439637" cy="43963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B7046C-7F5B-4F00-9651-47921AE24905}"/>
              </a:ext>
            </a:extLst>
          </p:cNvPr>
          <p:cNvSpPr/>
          <p:nvPr/>
        </p:nvSpPr>
        <p:spPr>
          <a:xfrm>
            <a:off x="1031277" y="2585558"/>
            <a:ext cx="7630962" cy="439639"/>
          </a:xfrm>
          <a:custGeom>
            <a:avLst/>
            <a:gdLst>
              <a:gd name="connsiteX0" fmla="*/ 0 w 7630962"/>
              <a:gd name="connsiteY0" fmla="*/ 73274 h 439637"/>
              <a:gd name="connsiteX1" fmla="*/ 73274 w 7630962"/>
              <a:gd name="connsiteY1" fmla="*/ 0 h 439637"/>
              <a:gd name="connsiteX2" fmla="*/ 7557688 w 7630962"/>
              <a:gd name="connsiteY2" fmla="*/ 0 h 439637"/>
              <a:gd name="connsiteX3" fmla="*/ 7630962 w 7630962"/>
              <a:gd name="connsiteY3" fmla="*/ 73274 h 439637"/>
              <a:gd name="connsiteX4" fmla="*/ 7630962 w 7630962"/>
              <a:gd name="connsiteY4" fmla="*/ 366363 h 439637"/>
              <a:gd name="connsiteX5" fmla="*/ 7557688 w 7630962"/>
              <a:gd name="connsiteY5" fmla="*/ 439637 h 439637"/>
              <a:gd name="connsiteX6" fmla="*/ 73274 w 7630962"/>
              <a:gd name="connsiteY6" fmla="*/ 439637 h 439637"/>
              <a:gd name="connsiteX7" fmla="*/ 0 w 7630962"/>
              <a:gd name="connsiteY7" fmla="*/ 366363 h 439637"/>
              <a:gd name="connsiteX8" fmla="*/ 0 w 7630962"/>
              <a:gd name="connsiteY8" fmla="*/ 73274 h 4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962" h="439637">
                <a:moveTo>
                  <a:pt x="7630962" y="366362"/>
                </a:moveTo>
                <a:cubicBezTo>
                  <a:pt x="7630962" y="406830"/>
                  <a:pt x="7598156" y="439636"/>
                  <a:pt x="7557688" y="439636"/>
                </a:cubicBezTo>
                <a:lnTo>
                  <a:pt x="73274" y="439636"/>
                </a:lnTo>
                <a:cubicBezTo>
                  <a:pt x="32806" y="439636"/>
                  <a:pt x="0" y="406830"/>
                  <a:pt x="0" y="366362"/>
                </a:cubicBezTo>
                <a:lnTo>
                  <a:pt x="0" y="73275"/>
                </a:lnTo>
                <a:cubicBezTo>
                  <a:pt x="0" y="32807"/>
                  <a:pt x="32806" y="1"/>
                  <a:pt x="73274" y="1"/>
                </a:cubicBezTo>
                <a:lnTo>
                  <a:pt x="7557688" y="1"/>
                </a:lnTo>
                <a:cubicBezTo>
                  <a:pt x="7598156" y="1"/>
                  <a:pt x="7630962" y="32807"/>
                  <a:pt x="7630962" y="73275"/>
                </a:cubicBezTo>
                <a:lnTo>
                  <a:pt x="7630962" y="366362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329" tIns="82422" rIns="135253" bIns="8242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2">
                    <a:lumMod val="50000"/>
                  </a:schemeClr>
                </a:solidFill>
              </a:rPr>
              <a:t>What was Laquan McDonald holding in his hand when the police arrived?</a:t>
            </a:r>
          </a:p>
        </p:txBody>
      </p:sp>
      <p:sp>
        <p:nvSpPr>
          <p:cNvPr id="10" name="Oval 9" descr="Badge 3 with solid fill">
            <a:extLst>
              <a:ext uri="{FF2B5EF4-FFF2-40B4-BE49-F238E27FC236}">
                <a16:creationId xmlns:a16="http://schemas.microsoft.com/office/drawing/2014/main" id="{E18F20A8-D770-4582-9276-3B2F07E54BB5}"/>
              </a:ext>
            </a:extLst>
          </p:cNvPr>
          <p:cNvSpPr/>
          <p:nvPr/>
        </p:nvSpPr>
        <p:spPr>
          <a:xfrm>
            <a:off x="474114" y="2587496"/>
            <a:ext cx="439637" cy="439637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F3C9DF-CE71-449D-AB59-9ACA6335C310}"/>
              </a:ext>
            </a:extLst>
          </p:cNvPr>
          <p:cNvSpPr/>
          <p:nvPr/>
        </p:nvSpPr>
        <p:spPr>
          <a:xfrm>
            <a:off x="1031277" y="3155310"/>
            <a:ext cx="7630962" cy="439639"/>
          </a:xfrm>
          <a:custGeom>
            <a:avLst/>
            <a:gdLst>
              <a:gd name="connsiteX0" fmla="*/ 0 w 7630962"/>
              <a:gd name="connsiteY0" fmla="*/ 73274 h 439637"/>
              <a:gd name="connsiteX1" fmla="*/ 73274 w 7630962"/>
              <a:gd name="connsiteY1" fmla="*/ 0 h 439637"/>
              <a:gd name="connsiteX2" fmla="*/ 7557688 w 7630962"/>
              <a:gd name="connsiteY2" fmla="*/ 0 h 439637"/>
              <a:gd name="connsiteX3" fmla="*/ 7630962 w 7630962"/>
              <a:gd name="connsiteY3" fmla="*/ 73274 h 439637"/>
              <a:gd name="connsiteX4" fmla="*/ 7630962 w 7630962"/>
              <a:gd name="connsiteY4" fmla="*/ 366363 h 439637"/>
              <a:gd name="connsiteX5" fmla="*/ 7557688 w 7630962"/>
              <a:gd name="connsiteY5" fmla="*/ 439637 h 439637"/>
              <a:gd name="connsiteX6" fmla="*/ 73274 w 7630962"/>
              <a:gd name="connsiteY6" fmla="*/ 439637 h 439637"/>
              <a:gd name="connsiteX7" fmla="*/ 0 w 7630962"/>
              <a:gd name="connsiteY7" fmla="*/ 366363 h 439637"/>
              <a:gd name="connsiteX8" fmla="*/ 0 w 7630962"/>
              <a:gd name="connsiteY8" fmla="*/ 73274 h 4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962" h="439637">
                <a:moveTo>
                  <a:pt x="7630962" y="366362"/>
                </a:moveTo>
                <a:cubicBezTo>
                  <a:pt x="7630962" y="406830"/>
                  <a:pt x="7598156" y="439636"/>
                  <a:pt x="7557688" y="439636"/>
                </a:cubicBezTo>
                <a:lnTo>
                  <a:pt x="73274" y="439636"/>
                </a:lnTo>
                <a:cubicBezTo>
                  <a:pt x="32806" y="439636"/>
                  <a:pt x="0" y="406830"/>
                  <a:pt x="0" y="366362"/>
                </a:cubicBezTo>
                <a:lnTo>
                  <a:pt x="0" y="73275"/>
                </a:lnTo>
                <a:cubicBezTo>
                  <a:pt x="0" y="32807"/>
                  <a:pt x="32806" y="1"/>
                  <a:pt x="73274" y="1"/>
                </a:cubicBezTo>
                <a:lnTo>
                  <a:pt x="7557688" y="1"/>
                </a:lnTo>
                <a:cubicBezTo>
                  <a:pt x="7598156" y="1"/>
                  <a:pt x="7630962" y="32807"/>
                  <a:pt x="7630962" y="73275"/>
                </a:cubicBezTo>
                <a:lnTo>
                  <a:pt x="7630962" y="366362"/>
                </a:ln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329" tIns="82422" rIns="135253" bIns="8242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2">
                    <a:lumMod val="50000"/>
                  </a:schemeClr>
                </a:solidFill>
              </a:rPr>
              <a:t>How long was McDonald on the ground after he was shot without being attended to by authorities?</a:t>
            </a:r>
          </a:p>
        </p:txBody>
      </p:sp>
      <p:sp>
        <p:nvSpPr>
          <p:cNvPr id="12" name="Oval 11" descr="Badge 4 with solid fill">
            <a:extLst>
              <a:ext uri="{FF2B5EF4-FFF2-40B4-BE49-F238E27FC236}">
                <a16:creationId xmlns:a16="http://schemas.microsoft.com/office/drawing/2014/main" id="{1701F27D-DCC8-46A8-A3AD-8A2CBE528DD2}"/>
              </a:ext>
            </a:extLst>
          </p:cNvPr>
          <p:cNvSpPr/>
          <p:nvPr/>
        </p:nvSpPr>
        <p:spPr>
          <a:xfrm>
            <a:off x="474114" y="3150160"/>
            <a:ext cx="439637" cy="439637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EFFD9D-EDBC-4980-9DE5-D9A5D634C4E1}"/>
              </a:ext>
            </a:extLst>
          </p:cNvPr>
          <p:cNvSpPr/>
          <p:nvPr/>
        </p:nvSpPr>
        <p:spPr>
          <a:xfrm>
            <a:off x="1031277" y="3725062"/>
            <a:ext cx="7630962" cy="439638"/>
          </a:xfrm>
          <a:custGeom>
            <a:avLst/>
            <a:gdLst>
              <a:gd name="connsiteX0" fmla="*/ 0 w 7630962"/>
              <a:gd name="connsiteY0" fmla="*/ 73274 h 439637"/>
              <a:gd name="connsiteX1" fmla="*/ 73274 w 7630962"/>
              <a:gd name="connsiteY1" fmla="*/ 0 h 439637"/>
              <a:gd name="connsiteX2" fmla="*/ 7557688 w 7630962"/>
              <a:gd name="connsiteY2" fmla="*/ 0 h 439637"/>
              <a:gd name="connsiteX3" fmla="*/ 7630962 w 7630962"/>
              <a:gd name="connsiteY3" fmla="*/ 73274 h 439637"/>
              <a:gd name="connsiteX4" fmla="*/ 7630962 w 7630962"/>
              <a:gd name="connsiteY4" fmla="*/ 366363 h 439637"/>
              <a:gd name="connsiteX5" fmla="*/ 7557688 w 7630962"/>
              <a:gd name="connsiteY5" fmla="*/ 439637 h 439637"/>
              <a:gd name="connsiteX6" fmla="*/ 73274 w 7630962"/>
              <a:gd name="connsiteY6" fmla="*/ 439637 h 439637"/>
              <a:gd name="connsiteX7" fmla="*/ 0 w 7630962"/>
              <a:gd name="connsiteY7" fmla="*/ 366363 h 439637"/>
              <a:gd name="connsiteX8" fmla="*/ 0 w 7630962"/>
              <a:gd name="connsiteY8" fmla="*/ 73274 h 4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962" h="439637">
                <a:moveTo>
                  <a:pt x="7630962" y="366362"/>
                </a:moveTo>
                <a:cubicBezTo>
                  <a:pt x="7630962" y="406830"/>
                  <a:pt x="7598156" y="439636"/>
                  <a:pt x="7557688" y="439636"/>
                </a:cubicBezTo>
                <a:lnTo>
                  <a:pt x="73274" y="439636"/>
                </a:lnTo>
                <a:cubicBezTo>
                  <a:pt x="32806" y="439636"/>
                  <a:pt x="0" y="406830"/>
                  <a:pt x="0" y="366362"/>
                </a:cubicBezTo>
                <a:lnTo>
                  <a:pt x="0" y="73275"/>
                </a:lnTo>
                <a:cubicBezTo>
                  <a:pt x="0" y="32807"/>
                  <a:pt x="32806" y="1"/>
                  <a:pt x="73274" y="1"/>
                </a:cubicBezTo>
                <a:lnTo>
                  <a:pt x="7557688" y="1"/>
                </a:lnTo>
                <a:cubicBezTo>
                  <a:pt x="7598156" y="1"/>
                  <a:pt x="7630962" y="32807"/>
                  <a:pt x="7630962" y="73275"/>
                </a:cubicBezTo>
                <a:lnTo>
                  <a:pt x="7630962" y="366362"/>
                </a:lnTo>
                <a:close/>
              </a:path>
            </a:pathLst>
          </a:custGeom>
          <a:solidFill>
            <a:schemeClr val="tx1">
              <a:lumMod val="25000"/>
            </a:schemeClr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329" tIns="82422" rIns="135253" bIns="8242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What does Kendrick Lamar say is most interesting about South Africa?</a:t>
            </a:r>
          </a:p>
        </p:txBody>
      </p:sp>
      <p:sp>
        <p:nvSpPr>
          <p:cNvPr id="14" name="Oval 13" descr="Badge 5 with solid fill">
            <a:extLst>
              <a:ext uri="{FF2B5EF4-FFF2-40B4-BE49-F238E27FC236}">
                <a16:creationId xmlns:a16="http://schemas.microsoft.com/office/drawing/2014/main" id="{A0663DFF-48E3-4231-850D-AF05352BC336}"/>
              </a:ext>
            </a:extLst>
          </p:cNvPr>
          <p:cNvSpPr/>
          <p:nvPr/>
        </p:nvSpPr>
        <p:spPr>
          <a:xfrm>
            <a:off x="474114" y="3719911"/>
            <a:ext cx="439637" cy="439637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112F47D-3141-4DF7-AE26-ECD416315461}"/>
              </a:ext>
            </a:extLst>
          </p:cNvPr>
          <p:cNvSpPr/>
          <p:nvPr/>
        </p:nvSpPr>
        <p:spPr>
          <a:xfrm>
            <a:off x="1031277" y="4254924"/>
            <a:ext cx="7630962" cy="439638"/>
          </a:xfrm>
          <a:custGeom>
            <a:avLst/>
            <a:gdLst>
              <a:gd name="connsiteX0" fmla="*/ 0 w 7630962"/>
              <a:gd name="connsiteY0" fmla="*/ 73274 h 439637"/>
              <a:gd name="connsiteX1" fmla="*/ 73274 w 7630962"/>
              <a:gd name="connsiteY1" fmla="*/ 0 h 439637"/>
              <a:gd name="connsiteX2" fmla="*/ 7557688 w 7630962"/>
              <a:gd name="connsiteY2" fmla="*/ 0 h 439637"/>
              <a:gd name="connsiteX3" fmla="*/ 7630962 w 7630962"/>
              <a:gd name="connsiteY3" fmla="*/ 73274 h 439637"/>
              <a:gd name="connsiteX4" fmla="*/ 7630962 w 7630962"/>
              <a:gd name="connsiteY4" fmla="*/ 366363 h 439637"/>
              <a:gd name="connsiteX5" fmla="*/ 7557688 w 7630962"/>
              <a:gd name="connsiteY5" fmla="*/ 439637 h 439637"/>
              <a:gd name="connsiteX6" fmla="*/ 73274 w 7630962"/>
              <a:gd name="connsiteY6" fmla="*/ 439637 h 439637"/>
              <a:gd name="connsiteX7" fmla="*/ 0 w 7630962"/>
              <a:gd name="connsiteY7" fmla="*/ 366363 h 439637"/>
              <a:gd name="connsiteX8" fmla="*/ 0 w 7630962"/>
              <a:gd name="connsiteY8" fmla="*/ 73274 h 4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962" h="439637">
                <a:moveTo>
                  <a:pt x="7630962" y="366362"/>
                </a:moveTo>
                <a:cubicBezTo>
                  <a:pt x="7630962" y="406830"/>
                  <a:pt x="7598156" y="439636"/>
                  <a:pt x="7557688" y="439636"/>
                </a:cubicBezTo>
                <a:lnTo>
                  <a:pt x="73274" y="439636"/>
                </a:lnTo>
                <a:cubicBezTo>
                  <a:pt x="32806" y="439636"/>
                  <a:pt x="0" y="406830"/>
                  <a:pt x="0" y="366362"/>
                </a:cubicBezTo>
                <a:lnTo>
                  <a:pt x="0" y="73275"/>
                </a:lnTo>
                <a:cubicBezTo>
                  <a:pt x="0" y="32807"/>
                  <a:pt x="32806" y="1"/>
                  <a:pt x="73274" y="1"/>
                </a:cubicBezTo>
                <a:lnTo>
                  <a:pt x="7557688" y="1"/>
                </a:lnTo>
                <a:cubicBezTo>
                  <a:pt x="7598156" y="1"/>
                  <a:pt x="7630962" y="32807"/>
                  <a:pt x="7630962" y="73275"/>
                </a:cubicBezTo>
                <a:lnTo>
                  <a:pt x="7630962" y="36636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329" tIns="82422" rIns="135253" bIns="8242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2">
                    <a:lumMod val="50000"/>
                  </a:schemeClr>
                </a:solidFill>
              </a:rPr>
              <a:t>Describe Lamar’s body language when talking about his struggles.</a:t>
            </a:r>
          </a:p>
        </p:txBody>
      </p:sp>
      <p:sp>
        <p:nvSpPr>
          <p:cNvPr id="16" name="Oval 15" descr="Badge 6 with solid fill">
            <a:extLst>
              <a:ext uri="{FF2B5EF4-FFF2-40B4-BE49-F238E27FC236}">
                <a16:creationId xmlns:a16="http://schemas.microsoft.com/office/drawing/2014/main" id="{AEEA9AB5-3D91-4F27-B15A-8733017D8557}"/>
              </a:ext>
            </a:extLst>
          </p:cNvPr>
          <p:cNvSpPr/>
          <p:nvPr/>
        </p:nvSpPr>
        <p:spPr>
          <a:xfrm>
            <a:off x="474114" y="4262012"/>
            <a:ext cx="439637" cy="439637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19E1F9-DAC2-402A-A7D4-30598D488BC3}"/>
              </a:ext>
            </a:extLst>
          </p:cNvPr>
          <p:cNvSpPr/>
          <p:nvPr/>
        </p:nvSpPr>
        <p:spPr>
          <a:xfrm>
            <a:off x="276625" y="1329915"/>
            <a:ext cx="8575382" cy="3467198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Feedback</a:t>
            </a:r>
            <a:endParaRPr sz="18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401392A-5D0F-4A20-BED6-2AFBC5434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753748"/>
              </p:ext>
            </p:extLst>
          </p:nvPr>
        </p:nvGraphicFramePr>
        <p:xfrm>
          <a:off x="456220" y="1418614"/>
          <a:ext cx="8231560" cy="328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7051E2-2AF0-41DF-8AB2-4C8BFC6BEA10}"/>
              </a:ext>
            </a:extLst>
          </p:cNvPr>
          <p:cNvSpPr/>
          <p:nvPr/>
        </p:nvSpPr>
        <p:spPr>
          <a:xfrm>
            <a:off x="276625" y="1329915"/>
            <a:ext cx="8575382" cy="3467198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87900" y="463041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Reflect in Process Journal </a:t>
            </a:r>
            <a:endParaRPr dirty="0"/>
          </a:p>
        </p:txBody>
      </p:sp>
      <p:pic>
        <p:nvPicPr>
          <p:cNvPr id="4" name="Graphic 3" descr="Closed book with solid fill">
            <a:extLst>
              <a:ext uri="{FF2B5EF4-FFF2-40B4-BE49-F238E27FC236}">
                <a16:creationId xmlns:a16="http://schemas.microsoft.com/office/drawing/2014/main" id="{8999697E-8D88-44DD-87AA-BBC101552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0198" y="458024"/>
            <a:ext cx="691117" cy="6911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B66DCD-50E2-45CD-9BAB-225973B3D205}"/>
              </a:ext>
            </a:extLst>
          </p:cNvPr>
          <p:cNvSpPr/>
          <p:nvPr/>
        </p:nvSpPr>
        <p:spPr>
          <a:xfrm>
            <a:off x="276625" y="1329915"/>
            <a:ext cx="8575382" cy="3467198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00C3DC7-F8C7-478A-8942-749AFE1E4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929"/>
              </p:ext>
            </p:extLst>
          </p:nvPr>
        </p:nvGraphicFramePr>
        <p:xfrm>
          <a:off x="444593" y="1524064"/>
          <a:ext cx="8239445" cy="307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YPAR Groups</a:t>
            </a:r>
            <a:endParaRPr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0ACE95A-BF09-44F4-A21B-FE390B0407C1}"/>
              </a:ext>
            </a:extLst>
          </p:cNvPr>
          <p:cNvGraphicFramePr/>
          <p:nvPr/>
        </p:nvGraphicFramePr>
        <p:xfrm>
          <a:off x="387900" y="1447137"/>
          <a:ext cx="8368200" cy="308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97F8E6-9DBD-4D22-B2D3-7896565615B2}"/>
              </a:ext>
            </a:extLst>
          </p:cNvPr>
          <p:cNvSpPr/>
          <p:nvPr/>
        </p:nvSpPr>
        <p:spPr>
          <a:xfrm>
            <a:off x="143122" y="365759"/>
            <a:ext cx="8881607" cy="4431354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87900" y="463041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Warm Up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B7D7FC-BE1A-42AB-829D-24C8C8BF7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031478"/>
              </p:ext>
            </p:extLst>
          </p:nvPr>
        </p:nvGraphicFramePr>
        <p:xfrm>
          <a:off x="387900" y="1444599"/>
          <a:ext cx="8368200" cy="323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B66DCD-50E2-45CD-9BAB-225973B3D205}"/>
              </a:ext>
            </a:extLst>
          </p:cNvPr>
          <p:cNvSpPr/>
          <p:nvPr/>
        </p:nvSpPr>
        <p:spPr>
          <a:xfrm>
            <a:off x="276625" y="1329915"/>
            <a:ext cx="8575382" cy="3467198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Field Observations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E2B8F-BBA0-464D-9183-1B4EE5095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168948"/>
              </p:ext>
            </p:extLst>
          </p:nvPr>
        </p:nvGraphicFramePr>
        <p:xfrm>
          <a:off x="387900" y="1539442"/>
          <a:ext cx="8368200" cy="96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21D67CA-75A9-4684-B5CC-7DF832503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470180"/>
              </p:ext>
            </p:extLst>
          </p:nvPr>
        </p:nvGraphicFramePr>
        <p:xfrm>
          <a:off x="387900" y="2502193"/>
          <a:ext cx="8368200" cy="223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1E45CE-241D-4983-9AC9-112AB661DACA}"/>
              </a:ext>
            </a:extLst>
          </p:cNvPr>
          <p:cNvSpPr/>
          <p:nvPr/>
        </p:nvSpPr>
        <p:spPr>
          <a:xfrm>
            <a:off x="276625" y="1329915"/>
            <a:ext cx="8575382" cy="3467198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</a:t>
            </a: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A8EC58-D2E3-4D08-B94B-E602A6451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24655"/>
              </p:ext>
            </p:extLst>
          </p:nvPr>
        </p:nvGraphicFramePr>
        <p:xfrm>
          <a:off x="387900" y="1453117"/>
          <a:ext cx="8368200" cy="322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94F570F-6F8C-43DA-97D7-393827483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274436"/>
              </p:ext>
            </p:extLst>
          </p:nvPr>
        </p:nvGraphicFramePr>
        <p:xfrm>
          <a:off x="395584" y="1453848"/>
          <a:ext cx="8368200" cy="322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142C67-C4BD-462E-B020-1B8B93388627}"/>
              </a:ext>
            </a:extLst>
          </p:cNvPr>
          <p:cNvSpPr/>
          <p:nvPr/>
        </p:nvSpPr>
        <p:spPr>
          <a:xfrm>
            <a:off x="276625" y="1329915"/>
            <a:ext cx="8575382" cy="3467198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Video 1</a:t>
            </a:r>
            <a:endParaRPr dirty="0"/>
          </a:p>
        </p:txBody>
      </p:sp>
      <p:graphicFrame>
        <p:nvGraphicFramePr>
          <p:cNvPr id="11" name="Google Shape;70;p2">
            <a:extLst>
              <a:ext uri="{FF2B5EF4-FFF2-40B4-BE49-F238E27FC236}">
                <a16:creationId xmlns:a16="http://schemas.microsoft.com/office/drawing/2014/main" id="{D8806A14-81F7-4900-BF3C-E05CCA6F8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807013"/>
              </p:ext>
            </p:extLst>
          </p:nvPr>
        </p:nvGraphicFramePr>
        <p:xfrm>
          <a:off x="2536737" y="1509823"/>
          <a:ext cx="5978608" cy="30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2FDA39-FF8B-435B-95CF-926219857090}"/>
              </a:ext>
            </a:extLst>
          </p:cNvPr>
          <p:cNvSpPr/>
          <p:nvPr/>
        </p:nvSpPr>
        <p:spPr>
          <a:xfrm>
            <a:off x="276625" y="1329915"/>
            <a:ext cx="8575382" cy="3467198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Clapper board with solid fill">
            <a:extLst>
              <a:ext uri="{FF2B5EF4-FFF2-40B4-BE49-F238E27FC236}">
                <a16:creationId xmlns:a16="http://schemas.microsoft.com/office/drawing/2014/main" id="{D5750F42-C56A-4FED-8F65-4FB4DD7BB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498" y="2452577"/>
            <a:ext cx="1216993" cy="12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2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Marshmallow Test | Igniter Media | Church Video">
            <a:hlinkClick r:id="" action="ppaction://media"/>
            <a:extLst>
              <a:ext uri="{FF2B5EF4-FFF2-40B4-BE49-F238E27FC236}">
                <a16:creationId xmlns:a16="http://schemas.microsoft.com/office/drawing/2014/main" id="{456DF924-4612-4401-B42C-3C167AC8F7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9448" y="119776"/>
            <a:ext cx="8325105" cy="470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Video 2</a:t>
            </a:r>
            <a:endParaRPr dirty="0"/>
          </a:p>
        </p:txBody>
      </p:sp>
      <p:graphicFrame>
        <p:nvGraphicFramePr>
          <p:cNvPr id="11" name="Google Shape;70;p2">
            <a:extLst>
              <a:ext uri="{FF2B5EF4-FFF2-40B4-BE49-F238E27FC236}">
                <a16:creationId xmlns:a16="http://schemas.microsoft.com/office/drawing/2014/main" id="{D8806A14-81F7-4900-BF3C-E05CCA6F8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154374"/>
              </p:ext>
            </p:extLst>
          </p:nvPr>
        </p:nvGraphicFramePr>
        <p:xfrm>
          <a:off x="2536737" y="1509823"/>
          <a:ext cx="5978608" cy="30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2FDA39-FF8B-435B-95CF-926219857090}"/>
              </a:ext>
            </a:extLst>
          </p:cNvPr>
          <p:cNvSpPr/>
          <p:nvPr/>
        </p:nvSpPr>
        <p:spPr>
          <a:xfrm>
            <a:off x="276625" y="1329915"/>
            <a:ext cx="8575382" cy="3467198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Clapper board with solid fill">
            <a:extLst>
              <a:ext uri="{FF2B5EF4-FFF2-40B4-BE49-F238E27FC236}">
                <a16:creationId xmlns:a16="http://schemas.microsoft.com/office/drawing/2014/main" id="{D5750F42-C56A-4FED-8F65-4FB4DD7BB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498" y="2452577"/>
            <a:ext cx="1216993" cy="12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072F5109-65EB-426D-9E37-100C745CDF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387306" y="126490"/>
            <a:ext cx="8369388" cy="470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wlogo">
  <a:themeElements>
    <a:clrScheme name="Custom 1">
      <a:dk1>
        <a:srgbClr val="F0EBF0"/>
      </a:dk1>
      <a:lt1>
        <a:srgbClr val="FFFFFF"/>
      </a:lt1>
      <a:dk2>
        <a:srgbClr val="6C648B"/>
      </a:dk2>
      <a:lt2>
        <a:srgbClr val="B6A19E"/>
      </a:lt2>
      <a:accent1>
        <a:srgbClr val="9BD252"/>
      </a:accent1>
      <a:accent2>
        <a:srgbClr val="FFC600"/>
      </a:accent2>
      <a:accent3>
        <a:srgbClr val="698E28"/>
      </a:accent3>
      <a:accent4>
        <a:srgbClr val="D5D2CA"/>
      </a:accent4>
      <a:accent5>
        <a:srgbClr val="B69EB4"/>
      </a:accent5>
      <a:accent6>
        <a:srgbClr val="000000"/>
      </a:accent6>
      <a:hlink>
        <a:srgbClr val="003359"/>
      </a:hlink>
      <a:folHlink>
        <a:srgbClr val="853A76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wlogo" id="{2EA2DBED-E074-44B0-95E1-F27E82D71C2F}" vid="{3C044C77-50EE-4B1A-99D8-06166D8FCC2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Theme3wlogo</Template>
  <TotalTime>76</TotalTime>
  <Words>714</Words>
  <Application>Microsoft Office PowerPoint</Application>
  <PresentationFormat>On-screen Show (16:9)</PresentationFormat>
  <Paragraphs>56</Paragraphs>
  <Slides>14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Times New Roman</vt:lpstr>
      <vt:lpstr>Roboto</vt:lpstr>
      <vt:lpstr>Georgia Pro</vt:lpstr>
      <vt:lpstr>Georgia</vt:lpstr>
      <vt:lpstr>Courier New</vt:lpstr>
      <vt:lpstr>Arial</vt:lpstr>
      <vt:lpstr>Theme3wlogo</vt:lpstr>
      <vt:lpstr>Developing Observation Skills</vt:lpstr>
      <vt:lpstr>YPAR Groups</vt:lpstr>
      <vt:lpstr>Warm Up</vt:lpstr>
      <vt:lpstr>Field Observations</vt:lpstr>
      <vt:lpstr>Practice</vt:lpstr>
      <vt:lpstr>Video 1</vt:lpstr>
      <vt:lpstr>PowerPoint Presentation</vt:lpstr>
      <vt:lpstr>Video 2</vt:lpstr>
      <vt:lpstr>PowerPoint Presentation</vt:lpstr>
      <vt:lpstr>Video 3</vt:lpstr>
      <vt:lpstr>PowerPoint Presentation</vt:lpstr>
      <vt:lpstr>Observational Quiz</vt:lpstr>
      <vt:lpstr>Quiz Feedback</vt:lpstr>
      <vt:lpstr>Reflect in Process Journal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Observation Skills</dc:title>
  <cp:lastModifiedBy>Alla A Karapunarly</cp:lastModifiedBy>
  <cp:revision>1</cp:revision>
  <dcterms:modified xsi:type="dcterms:W3CDTF">2022-07-22T17:51:43Z</dcterms:modified>
</cp:coreProperties>
</file>