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7"/>
  </p:notesMasterIdLst>
  <p:sldIdLst>
    <p:sldId id="264" r:id="rId2"/>
    <p:sldId id="263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8"/>
      <p:bold r:id="rId9"/>
      <p:italic r:id="rId10"/>
      <p:boldItalic r:id="rId11"/>
    </p:embeddedFont>
    <p:embeddedFont>
      <p:font typeface="Georgia Pro" panose="02040502050405020303" pitchFamily="18" charset="0"/>
      <p:regular r:id="rId12"/>
    </p:embeddedFon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4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ABE3775A-750C-404A-8DFC-C26985DF82F5}"/>
    <pc:docChg chg="undo custSel addSld delSld modSld">
      <pc:chgData name="Alla" userId="bad96ab6-5253-4430-8be5-67af7205d973" providerId="ADAL" clId="{ABE3775A-750C-404A-8DFC-C26985DF82F5}" dt="2021-08-07T19:32:06.080" v="169"/>
      <pc:docMkLst>
        <pc:docMk/>
      </pc:docMkLst>
      <pc:sldChg chg="modSp del">
        <pc:chgData name="Alla" userId="bad96ab6-5253-4430-8be5-67af7205d973" providerId="ADAL" clId="{ABE3775A-750C-404A-8DFC-C26985DF82F5}" dt="2021-07-09T23:31:33.179" v="7" actId="47"/>
        <pc:sldMkLst>
          <pc:docMk/>
          <pc:sldMk cId="0" sldId="256"/>
        </pc:sldMkLst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6"/>
            <ac:spMk id="63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6"/>
            <ac:spMk id="64" creationId="{00000000-0000-0000-0000-000000000000}"/>
          </ac:spMkLst>
        </pc:spChg>
      </pc:sldChg>
      <pc:sldChg chg="modSp del">
        <pc:chgData name="Alla" userId="bad96ab6-5253-4430-8be5-67af7205d973" providerId="ADAL" clId="{ABE3775A-750C-404A-8DFC-C26985DF82F5}" dt="2021-07-09T23:30:53.210" v="2" actId="47"/>
        <pc:sldMkLst>
          <pc:docMk/>
          <pc:sldMk cId="0" sldId="257"/>
        </pc:sldMkLst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7"/>
            <ac:spMk id="71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7"/>
            <ac:spMk id="72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7"/>
            <ac:spMk id="73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7-09T23:30:35.135" v="0"/>
          <ac:spMkLst>
            <pc:docMk/>
            <pc:sldMk cId="0" sldId="257"/>
            <ac:spMk id="74" creationId="{00000000-0000-0000-0000-000000000000}"/>
          </ac:spMkLst>
        </pc:spChg>
      </pc:sldChg>
      <pc:sldChg chg="addSp delSp modSp mod">
        <pc:chgData name="Alla" userId="bad96ab6-5253-4430-8be5-67af7205d973" providerId="ADAL" clId="{ABE3775A-750C-404A-8DFC-C26985DF82F5}" dt="2021-08-07T19:32:06.080" v="169"/>
        <pc:sldMkLst>
          <pc:docMk/>
          <pc:sldMk cId="0" sldId="258"/>
        </pc:sldMkLst>
        <pc:spChg chg="add mod">
          <ac:chgData name="Alla" userId="bad96ab6-5253-4430-8be5-67af7205d973" providerId="ADAL" clId="{ABE3775A-750C-404A-8DFC-C26985DF82F5}" dt="2021-07-10T00:00:49.193" v="90"/>
          <ac:spMkLst>
            <pc:docMk/>
            <pc:sldMk cId="0" sldId="258"/>
            <ac:spMk id="5" creationId="{B244E7CE-FC18-41B5-8894-4E1FC2BC21EB}"/>
          </ac:spMkLst>
        </pc:spChg>
        <pc:spChg chg="add del mod">
          <ac:chgData name="Alla" userId="bad96ab6-5253-4430-8be5-67af7205d973" providerId="ADAL" clId="{ABE3775A-750C-404A-8DFC-C26985DF82F5}" dt="2021-07-24T02:10:33.424" v="154" actId="478"/>
          <ac:spMkLst>
            <pc:docMk/>
            <pc:sldMk cId="0" sldId="258"/>
            <ac:spMk id="6" creationId="{1A1F284B-2E50-4610-9643-B7E7EB9EAF06}"/>
          </ac:spMkLst>
        </pc:spChg>
        <pc:spChg chg="mod">
          <ac:chgData name="Alla" userId="bad96ab6-5253-4430-8be5-67af7205d973" providerId="ADAL" clId="{ABE3775A-750C-404A-8DFC-C26985DF82F5}" dt="2021-08-07T19:32:06.080" v="169"/>
          <ac:spMkLst>
            <pc:docMk/>
            <pc:sldMk cId="0" sldId="258"/>
            <ac:spMk id="79" creationId="{00000000-0000-0000-0000-000000000000}"/>
          </ac:spMkLst>
        </pc:spChg>
        <pc:spChg chg="del mod">
          <ac:chgData name="Alla" userId="bad96ab6-5253-4430-8be5-67af7205d973" providerId="ADAL" clId="{ABE3775A-750C-404A-8DFC-C26985DF82F5}" dt="2021-07-09T23:54:17.889" v="9" actId="12084"/>
          <ac:spMkLst>
            <pc:docMk/>
            <pc:sldMk cId="0" sldId="258"/>
            <ac:spMk id="80" creationId="{00000000-0000-0000-0000-000000000000}"/>
          </ac:spMkLst>
        </pc:spChg>
        <pc:graphicFrameChg chg="add mod modGraphic">
          <ac:chgData name="Alla" userId="bad96ab6-5253-4430-8be5-67af7205d973" providerId="ADAL" clId="{ABE3775A-750C-404A-8DFC-C26985DF82F5}" dt="2021-07-24T02:11:29.554" v="166" actId="1035"/>
          <ac:graphicFrameMkLst>
            <pc:docMk/>
            <pc:sldMk cId="0" sldId="258"/>
            <ac:graphicFrameMk id="2" creationId="{17D34593-304F-49A4-92C7-D352BD15C88F}"/>
          </ac:graphicFrameMkLst>
        </pc:graphicFrameChg>
        <pc:picChg chg="add del mod">
          <ac:chgData name="Alla" userId="bad96ab6-5253-4430-8be5-67af7205d973" providerId="ADAL" clId="{ABE3775A-750C-404A-8DFC-C26985DF82F5}" dt="2021-07-24T02:10:33.424" v="154" actId="478"/>
          <ac:picMkLst>
            <pc:docMk/>
            <pc:sldMk cId="0" sldId="258"/>
            <ac:picMk id="7" creationId="{392FF4F6-5E21-4A94-A8C5-F6694890CF7D}"/>
          </ac:picMkLst>
        </pc:picChg>
      </pc:sldChg>
      <pc:sldChg chg="addSp delSp modSp mod modNotes">
        <pc:chgData name="Alla" userId="bad96ab6-5253-4430-8be5-67af7205d973" providerId="ADAL" clId="{ABE3775A-750C-404A-8DFC-C26985DF82F5}" dt="2021-08-07T19:32:06.080" v="169"/>
        <pc:sldMkLst>
          <pc:docMk/>
          <pc:sldMk cId="0" sldId="259"/>
        </pc:sldMkLst>
        <pc:spChg chg="add del mod">
          <ac:chgData name="Alla" userId="bad96ab6-5253-4430-8be5-67af7205d973" providerId="ADAL" clId="{ABE3775A-750C-404A-8DFC-C26985DF82F5}" dt="2021-07-24T02:10:36.649" v="155" actId="478"/>
          <ac:spMkLst>
            <pc:docMk/>
            <pc:sldMk cId="0" sldId="259"/>
            <ac:spMk id="4" creationId="{8A0235C3-9B3B-45F1-A15F-826D675B6959}"/>
          </ac:spMkLst>
        </pc:spChg>
        <pc:spChg chg="add mod">
          <ac:chgData name="Alla" userId="bad96ab6-5253-4430-8be5-67af7205d973" providerId="ADAL" clId="{ABE3775A-750C-404A-8DFC-C26985DF82F5}" dt="2021-07-10T00:02:19.745" v="95"/>
          <ac:spMkLst>
            <pc:docMk/>
            <pc:sldMk cId="0" sldId="259"/>
            <ac:spMk id="6" creationId="{824E6F5F-F269-4079-A065-8F51F38CB9CC}"/>
          </ac:spMkLst>
        </pc:spChg>
        <pc:spChg chg="mod">
          <ac:chgData name="Alla" userId="bad96ab6-5253-4430-8be5-67af7205d973" providerId="ADAL" clId="{ABE3775A-750C-404A-8DFC-C26985DF82F5}" dt="2021-07-10T00:01:30.681" v="94" actId="27636"/>
          <ac:spMkLst>
            <pc:docMk/>
            <pc:sldMk cId="0" sldId="259"/>
            <ac:spMk id="85" creationId="{00000000-0000-0000-0000-000000000000}"/>
          </ac:spMkLst>
        </pc:spChg>
        <pc:spChg chg="mod">
          <ac:chgData name="Alla" userId="bad96ab6-5253-4430-8be5-67af7205d973" providerId="ADAL" clId="{ABE3775A-750C-404A-8DFC-C26985DF82F5}" dt="2021-08-07T19:32:06.080" v="169"/>
          <ac:spMkLst>
            <pc:docMk/>
            <pc:sldMk cId="0" sldId="259"/>
            <ac:spMk id="86" creationId="{00000000-0000-0000-0000-000000000000}"/>
          </ac:spMkLst>
        </pc:spChg>
        <pc:picChg chg="add del mod">
          <ac:chgData name="Alla" userId="bad96ab6-5253-4430-8be5-67af7205d973" providerId="ADAL" clId="{ABE3775A-750C-404A-8DFC-C26985DF82F5}" dt="2021-07-24T02:10:36.649" v="155" actId="478"/>
          <ac:picMkLst>
            <pc:docMk/>
            <pc:sldMk cId="0" sldId="259"/>
            <ac:picMk id="5" creationId="{FA081B42-F3EE-40C4-829B-97532A0F825E}"/>
          </ac:picMkLst>
        </pc:picChg>
      </pc:sldChg>
      <pc:sldChg chg="addSp delSp modSp mod modAnim">
        <pc:chgData name="Alla" userId="bad96ab6-5253-4430-8be5-67af7205d973" providerId="ADAL" clId="{ABE3775A-750C-404A-8DFC-C26985DF82F5}" dt="2021-08-07T19:32:06.080" v="169"/>
        <pc:sldMkLst>
          <pc:docMk/>
          <pc:sldMk cId="0" sldId="260"/>
        </pc:sldMkLst>
        <pc:spChg chg="add mod">
          <ac:chgData name="Alla" userId="bad96ab6-5253-4430-8be5-67af7205d973" providerId="ADAL" clId="{ABE3775A-750C-404A-8DFC-C26985DF82F5}" dt="2021-07-10T00:00:38.065" v="89"/>
          <ac:spMkLst>
            <pc:docMk/>
            <pc:sldMk cId="0" sldId="260"/>
            <ac:spMk id="4" creationId="{ECC0972F-BA3A-48C2-988A-07179B6D8936}"/>
          </ac:spMkLst>
        </pc:spChg>
        <pc:spChg chg="add del mod">
          <ac:chgData name="Alla" userId="bad96ab6-5253-4430-8be5-67af7205d973" providerId="ADAL" clId="{ABE3775A-750C-404A-8DFC-C26985DF82F5}" dt="2021-07-24T02:10:39.806" v="156" actId="478"/>
          <ac:spMkLst>
            <pc:docMk/>
            <pc:sldMk cId="0" sldId="260"/>
            <ac:spMk id="5" creationId="{6143960E-E8CC-46FF-8BA2-C4113B0CB9BF}"/>
          </ac:spMkLst>
        </pc:spChg>
        <pc:spChg chg="mod">
          <ac:chgData name="Alla" userId="bad96ab6-5253-4430-8be5-67af7205d973" providerId="ADAL" clId="{ABE3775A-750C-404A-8DFC-C26985DF82F5}" dt="2021-08-07T19:32:06.080" v="169"/>
          <ac:spMkLst>
            <pc:docMk/>
            <pc:sldMk cId="0" sldId="260"/>
            <ac:spMk id="91" creationId="{00000000-0000-0000-0000-000000000000}"/>
          </ac:spMkLst>
        </pc:spChg>
        <pc:spChg chg="add del mod">
          <ac:chgData name="Alla" userId="bad96ab6-5253-4430-8be5-67af7205d973" providerId="ADAL" clId="{ABE3775A-750C-404A-8DFC-C26985DF82F5}" dt="2021-07-10T00:03:44.772" v="106" actId="12084"/>
          <ac:spMkLst>
            <pc:docMk/>
            <pc:sldMk cId="0" sldId="260"/>
            <ac:spMk id="92" creationId="{00000000-0000-0000-0000-000000000000}"/>
          </ac:spMkLst>
        </pc:spChg>
        <pc:graphicFrameChg chg="add del mod modGraphic">
          <ac:chgData name="Alla" userId="bad96ab6-5253-4430-8be5-67af7205d973" providerId="ADAL" clId="{ABE3775A-750C-404A-8DFC-C26985DF82F5}" dt="2021-07-10T00:03:39.267" v="104" actId="12084"/>
          <ac:graphicFrameMkLst>
            <pc:docMk/>
            <pc:sldMk cId="0" sldId="260"/>
            <ac:graphicFrameMk id="2" creationId="{EE9FC8A3-D3E0-4C89-820F-7B3B425264B6}"/>
          </ac:graphicFrameMkLst>
        </pc:graphicFrameChg>
        <pc:graphicFrameChg chg="add mod modGraphic">
          <ac:chgData name="Alla" userId="bad96ab6-5253-4430-8be5-67af7205d973" providerId="ADAL" clId="{ABE3775A-750C-404A-8DFC-C26985DF82F5}" dt="2021-07-10T00:06:38.946" v="122" actId="208"/>
          <ac:graphicFrameMkLst>
            <pc:docMk/>
            <pc:sldMk cId="0" sldId="260"/>
            <ac:graphicFrameMk id="3" creationId="{21834C72-9727-4043-A3D0-E6BF23208346}"/>
          </ac:graphicFrameMkLst>
        </pc:graphicFrameChg>
        <pc:picChg chg="add del mod">
          <ac:chgData name="Alla" userId="bad96ab6-5253-4430-8be5-67af7205d973" providerId="ADAL" clId="{ABE3775A-750C-404A-8DFC-C26985DF82F5}" dt="2021-07-24T02:10:39.806" v="156" actId="478"/>
          <ac:picMkLst>
            <pc:docMk/>
            <pc:sldMk cId="0" sldId="260"/>
            <ac:picMk id="6" creationId="{3120535B-AE80-47B1-BC81-D3127ED126F6}"/>
          </ac:picMkLst>
        </pc:picChg>
        <pc:picChg chg="add mod">
          <ac:chgData name="Alla" userId="bad96ab6-5253-4430-8be5-67af7205d973" providerId="ADAL" clId="{ABE3775A-750C-404A-8DFC-C26985DF82F5}" dt="2021-07-10T21:14:05.365" v="147" actId="1076"/>
          <ac:picMkLst>
            <pc:docMk/>
            <pc:sldMk cId="0" sldId="260"/>
            <ac:picMk id="7" creationId="{A6B3E82C-D271-4810-827E-62155566230C}"/>
          </ac:picMkLst>
        </pc:picChg>
      </pc:sldChg>
      <pc:sldChg chg="delSp modSp add mod">
        <pc:chgData name="Alla" userId="bad96ab6-5253-4430-8be5-67af7205d973" providerId="ADAL" clId="{ABE3775A-750C-404A-8DFC-C26985DF82F5}" dt="2021-08-07T19:32:06.080" v="169"/>
        <pc:sldMkLst>
          <pc:docMk/>
          <pc:sldMk cId="1899170366" sldId="263"/>
        </pc:sldMkLst>
        <pc:spChg chg="del">
          <ac:chgData name="Alla" userId="bad96ab6-5253-4430-8be5-67af7205d973" providerId="ADAL" clId="{ABE3775A-750C-404A-8DFC-C26985DF82F5}" dt="2021-07-24T02:10:28.335" v="153" actId="478"/>
          <ac:spMkLst>
            <pc:docMk/>
            <pc:sldMk cId="1899170366" sldId="263"/>
            <ac:spMk id="22" creationId="{6413C4BD-E47E-4499-84FB-2373350B6AD3}"/>
          </ac:spMkLst>
        </pc:spChg>
        <pc:spChg chg="mod">
          <ac:chgData name="Alla" userId="bad96ab6-5253-4430-8be5-67af7205d973" providerId="ADAL" clId="{ABE3775A-750C-404A-8DFC-C26985DF82F5}" dt="2021-08-07T19:32:06.080" v="169"/>
          <ac:spMkLst>
            <pc:docMk/>
            <pc:sldMk cId="1899170366" sldId="263"/>
            <ac:spMk id="75" creationId="{00000000-0000-0000-0000-000000000000}"/>
          </ac:spMkLst>
        </pc:spChg>
        <pc:picChg chg="del">
          <ac:chgData name="Alla" userId="bad96ab6-5253-4430-8be5-67af7205d973" providerId="ADAL" clId="{ABE3775A-750C-404A-8DFC-C26985DF82F5}" dt="2021-07-24T02:10:28.335" v="153" actId="478"/>
          <ac:picMkLst>
            <pc:docMk/>
            <pc:sldMk cId="1899170366" sldId="263"/>
            <ac:picMk id="23" creationId="{E48E5A75-2799-4DD8-A91B-C5452D292404}"/>
          </ac:picMkLst>
        </pc:picChg>
      </pc:sldChg>
      <pc:sldChg chg="addSp delSp modSp add mod">
        <pc:chgData name="Alla" userId="bad96ab6-5253-4430-8be5-67af7205d973" providerId="ADAL" clId="{ABE3775A-750C-404A-8DFC-C26985DF82F5}" dt="2021-08-07T19:32:06.080" v="169"/>
        <pc:sldMkLst>
          <pc:docMk/>
          <pc:sldMk cId="0" sldId="264"/>
        </pc:sldMkLst>
        <pc:spChg chg="mod">
          <ac:chgData name="Alla" userId="bad96ab6-5253-4430-8be5-67af7205d973" providerId="ADAL" clId="{ABE3775A-750C-404A-8DFC-C26985DF82F5}" dt="2021-07-28T19:43:50.695" v="168" actId="20577"/>
          <ac:spMkLst>
            <pc:docMk/>
            <pc:sldMk cId="0" sldId="264"/>
            <ac:spMk id="6" creationId="{6EBF5FC3-C6B5-44AC-AF8E-ECE06637A254}"/>
          </ac:spMkLst>
        </pc:spChg>
        <pc:spChg chg="del">
          <ac:chgData name="Alla" userId="bad96ab6-5253-4430-8be5-67af7205d973" providerId="ADAL" clId="{ABE3775A-750C-404A-8DFC-C26985DF82F5}" dt="2021-07-24T02:10:24.139" v="152" actId="478"/>
          <ac:spMkLst>
            <pc:docMk/>
            <pc:sldMk cId="0" sldId="264"/>
            <ac:spMk id="7" creationId="{DEE5FEFB-C088-448C-9CE7-13BA938A6978}"/>
          </ac:spMkLst>
        </pc:spChg>
        <pc:spChg chg="mod">
          <ac:chgData name="Alla" userId="bad96ab6-5253-4430-8be5-67af7205d973" providerId="ADAL" clId="{ABE3775A-750C-404A-8DFC-C26985DF82F5}" dt="2021-08-07T19:32:06.080" v="169"/>
          <ac:spMkLst>
            <pc:docMk/>
            <pc:sldMk cId="0" sldId="264"/>
            <ac:spMk id="63" creationId="{00000000-0000-0000-0000-000000000000}"/>
          </ac:spMkLst>
        </pc:spChg>
        <pc:picChg chg="del">
          <ac:chgData name="Alla" userId="bad96ab6-5253-4430-8be5-67af7205d973" providerId="ADAL" clId="{ABE3775A-750C-404A-8DFC-C26985DF82F5}" dt="2021-07-24T02:10:24.139" v="152" actId="478"/>
          <ac:picMkLst>
            <pc:docMk/>
            <pc:sldMk cId="0" sldId="264"/>
            <ac:picMk id="8" creationId="{F6F074B2-46B4-4F5F-BA97-0A376A20ECD0}"/>
          </ac:picMkLst>
        </pc:picChg>
        <pc:inkChg chg="add del">
          <ac:chgData name="Alla" userId="bad96ab6-5253-4430-8be5-67af7205d973" providerId="ADAL" clId="{ABE3775A-750C-404A-8DFC-C26985DF82F5}" dt="2021-07-24T02:10:19.991" v="151" actId="9405"/>
          <ac:inkMkLst>
            <pc:docMk/>
            <pc:sldMk cId="0" sldId="264"/>
            <ac:inkMk id="2" creationId="{7926A0CA-B8B0-47D8-B862-0BA26C2B1437}"/>
          </ac:inkMkLst>
        </pc:inkChg>
        <pc:inkChg chg="add del">
          <ac:chgData name="Alla" userId="bad96ab6-5253-4430-8be5-67af7205d973" providerId="ADAL" clId="{ABE3775A-750C-404A-8DFC-C26985DF82F5}" dt="2021-07-24T02:10:19.581" v="150" actId="9405"/>
          <ac:inkMkLst>
            <pc:docMk/>
            <pc:sldMk cId="0" sldId="264"/>
            <ac:inkMk id="3" creationId="{B93DDEE8-1C2E-48A4-8B6E-80C7E2898643}"/>
          </ac:inkMkLst>
        </pc:inkChg>
      </pc:sldChg>
      <pc:sldChg chg="modSp add del mod">
        <pc:chgData name="Alla" userId="bad96ab6-5253-4430-8be5-67af7205d973" providerId="ADAL" clId="{ABE3775A-750C-404A-8DFC-C26985DF82F5}" dt="2021-07-10T00:07:05.439" v="124" actId="47"/>
        <pc:sldMkLst>
          <pc:docMk/>
          <pc:sldMk cId="1955269763" sldId="294"/>
        </pc:sldMkLst>
        <pc:spChg chg="mod">
          <ac:chgData name="Alla" userId="bad96ab6-5253-4430-8be5-67af7205d973" providerId="ADAL" clId="{ABE3775A-750C-404A-8DFC-C26985DF82F5}" dt="2021-07-10T00:00:33.437" v="88" actId="5793"/>
          <ac:spMkLst>
            <pc:docMk/>
            <pc:sldMk cId="1955269763" sldId="294"/>
            <ac:spMk id="85" creationId="{00000000-0000-0000-0000-000000000000}"/>
          </ac:spMkLst>
        </pc:spChg>
      </pc:sldChg>
      <pc:sldChg chg="add del">
        <pc:chgData name="Alla" userId="bad96ab6-5253-4430-8be5-67af7205d973" providerId="ADAL" clId="{ABE3775A-750C-404A-8DFC-C26985DF82F5}" dt="2021-07-10T00:06:51.273" v="123" actId="47"/>
        <pc:sldMkLst>
          <pc:docMk/>
          <pc:sldMk cId="3258231062" sldId="295"/>
        </pc:sldMkLst>
      </pc:sldChg>
    </pc:docChg>
  </pc:docChgLst>
  <pc:docChgLst>
    <pc:chgData name="Alla A Karapunarly" userId="bad96ab6-5253-4430-8be5-67af7205d973" providerId="ADAL" clId="{CD9AA6FF-E90C-4978-9968-276881158BB6}"/>
    <pc:docChg chg="custSel modSld">
      <pc:chgData name="Alla A Karapunarly" userId="bad96ab6-5253-4430-8be5-67af7205d973" providerId="ADAL" clId="{CD9AA6FF-E90C-4978-9968-276881158BB6}" dt="2022-07-22T17:40:11.422" v="0" actId="478"/>
      <pc:docMkLst>
        <pc:docMk/>
      </pc:docMkLst>
      <pc:sldChg chg="delSp mod">
        <pc:chgData name="Alla A Karapunarly" userId="bad96ab6-5253-4430-8be5-67af7205d973" providerId="ADAL" clId="{CD9AA6FF-E90C-4978-9968-276881158BB6}" dt="2022-07-22T17:40:11.422" v="0" actId="478"/>
        <pc:sldMkLst>
          <pc:docMk/>
          <pc:sldMk cId="0" sldId="264"/>
        </pc:sldMkLst>
        <pc:spChg chg="del">
          <ac:chgData name="Alla A Karapunarly" userId="bad96ab6-5253-4430-8be5-67af7205d973" providerId="ADAL" clId="{CD9AA6FF-E90C-4978-9968-276881158BB6}" dt="2022-07-22T17:40:11.422" v="0" actId="478"/>
          <ac:spMkLst>
            <pc:docMk/>
            <pc:sldMk cId="0" sldId="264"/>
            <ac:spMk id="6" creationId="{6EBF5FC3-C6B5-44AC-AF8E-ECE06637A254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5A8C1-3C33-40C3-B801-2ED36EF69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557C79-EFC7-474E-9BA7-116110ABBB6B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</a:p>
      </dgm:t>
    </dgm:pt>
    <dgm:pt modelId="{A4491DE2-4E05-4394-96CD-05CD8FD09032}" type="parTrans" cxnId="{11265F38-B733-4462-9F2A-88A849B9FCB5}">
      <dgm:prSet/>
      <dgm:spPr/>
      <dgm:t>
        <a:bodyPr/>
        <a:lstStyle/>
        <a:p>
          <a:endParaRPr lang="en-US"/>
        </a:p>
      </dgm:t>
    </dgm:pt>
    <dgm:pt modelId="{A6921EEA-D19D-48A4-9D7F-2F0B7A581C1A}" type="sibTrans" cxnId="{11265F38-B733-4462-9F2A-88A849B9FCB5}">
      <dgm:prSet/>
      <dgm:spPr/>
      <dgm:t>
        <a:bodyPr/>
        <a:lstStyle/>
        <a:p>
          <a:endParaRPr lang="en-US"/>
        </a:p>
      </dgm:t>
    </dgm:pt>
    <dgm:pt modelId="{76D90ACA-86A0-439B-902E-452B5E13E7A5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63CDE4C-1875-462E-8ECD-537FEC575D89}" type="parTrans" cxnId="{EB54A752-296D-49B9-BCD0-FA4DB38F6955}">
      <dgm:prSet/>
      <dgm:spPr/>
      <dgm:t>
        <a:bodyPr/>
        <a:lstStyle/>
        <a:p>
          <a:endParaRPr lang="en-US"/>
        </a:p>
      </dgm:t>
    </dgm:pt>
    <dgm:pt modelId="{155A1F13-A451-4857-A2CF-8A7044D56086}" type="sibTrans" cxnId="{EB54A752-296D-49B9-BCD0-FA4DB38F6955}">
      <dgm:prSet/>
      <dgm:spPr/>
      <dgm:t>
        <a:bodyPr/>
        <a:lstStyle/>
        <a:p>
          <a:endParaRPr lang="en-US"/>
        </a:p>
      </dgm:t>
    </dgm:pt>
    <dgm:pt modelId="{6CED2FF9-6621-46B8-83A4-9F22664EC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380CE350-934D-4051-BC7E-729BB48599CB}" type="parTrans" cxnId="{C2C814C5-EEC6-439B-A831-D949ECC287CB}">
      <dgm:prSet/>
      <dgm:spPr/>
      <dgm:t>
        <a:bodyPr/>
        <a:lstStyle/>
        <a:p>
          <a:endParaRPr lang="en-US"/>
        </a:p>
      </dgm:t>
    </dgm:pt>
    <dgm:pt modelId="{E753E143-DC1F-4C8B-8DFE-ED7CA6D6448E}" type="sibTrans" cxnId="{C2C814C5-EEC6-439B-A831-D949ECC287CB}">
      <dgm:prSet/>
      <dgm:spPr/>
      <dgm:t>
        <a:bodyPr/>
        <a:lstStyle/>
        <a:p>
          <a:endParaRPr lang="en-US"/>
        </a:p>
      </dgm:t>
    </dgm:pt>
    <dgm:pt modelId="{7BCE775D-5925-48B4-9714-91AF89B98A4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3A27F2E-CC88-4A82-B071-604F3F942275}" type="parTrans" cxnId="{AE521E2C-7FF9-457A-B0ED-270ECB33E908}">
      <dgm:prSet/>
      <dgm:spPr/>
      <dgm:t>
        <a:bodyPr/>
        <a:lstStyle/>
        <a:p>
          <a:endParaRPr lang="en-US"/>
        </a:p>
      </dgm:t>
    </dgm:pt>
    <dgm:pt modelId="{CC24A5E5-083B-4911-A487-39C641382170}" type="sibTrans" cxnId="{AE521E2C-7FF9-457A-B0ED-270ECB33E908}">
      <dgm:prSet/>
      <dgm:spPr/>
      <dgm:t>
        <a:bodyPr/>
        <a:lstStyle/>
        <a:p>
          <a:endParaRPr lang="en-US"/>
        </a:p>
      </dgm:t>
    </dgm:pt>
    <dgm:pt modelId="{68E6AD96-DB9E-4934-81FB-BAFD1779010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05C3DF6E-1CEC-49FF-8571-075A815D7AC0}" type="parTrans" cxnId="{65112D04-4310-4B02-A7FF-62F729C2D681}">
      <dgm:prSet/>
      <dgm:spPr/>
      <dgm:t>
        <a:bodyPr/>
        <a:lstStyle/>
        <a:p>
          <a:endParaRPr lang="en-US"/>
        </a:p>
      </dgm:t>
    </dgm:pt>
    <dgm:pt modelId="{07470E0E-A9CD-4BF4-8363-35F63D1A017E}" type="sibTrans" cxnId="{65112D04-4310-4B02-A7FF-62F729C2D681}">
      <dgm:prSet/>
      <dgm:spPr/>
      <dgm:t>
        <a:bodyPr/>
        <a:lstStyle/>
        <a:p>
          <a:endParaRPr lang="en-US"/>
        </a:p>
      </dgm:t>
    </dgm:pt>
    <dgm:pt modelId="{27963D51-ABE5-44AD-91D3-06CB740A071F}" type="pres">
      <dgm:prSet presAssocID="{88A5A8C1-3C33-40C3-B801-2ED36EF69124}" presName="diagram" presStyleCnt="0">
        <dgm:presLayoutVars>
          <dgm:dir/>
          <dgm:resizeHandles val="exact"/>
        </dgm:presLayoutVars>
      </dgm:prSet>
      <dgm:spPr/>
    </dgm:pt>
    <dgm:pt modelId="{2F3550AA-C0A8-42FC-B1AE-9AB6CCB13A6B}" type="pres">
      <dgm:prSet presAssocID="{69557C79-EFC7-474E-9BA7-116110ABBB6B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17FC75DF-07DC-47CE-812B-0E1C8BE7C2D8}" type="pres">
      <dgm:prSet presAssocID="{A6921EEA-D19D-48A4-9D7F-2F0B7A581C1A}" presName="sibTrans" presStyleCnt="0"/>
      <dgm:spPr/>
    </dgm:pt>
    <dgm:pt modelId="{4AA75521-9334-4313-9582-A546273C632E}" type="pres">
      <dgm:prSet presAssocID="{7BCE775D-5925-48B4-9714-91AF89B98A4E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5A7B8FDB-A613-41D2-8E22-99CF14B01CA4}" type="pres">
      <dgm:prSet presAssocID="{CC24A5E5-083B-4911-A487-39C641382170}" presName="sibTrans" presStyleCnt="0"/>
      <dgm:spPr/>
    </dgm:pt>
    <dgm:pt modelId="{741403E4-8596-4D9C-8596-AD59EEDA7A54}" type="pres">
      <dgm:prSet presAssocID="{76D90ACA-86A0-439B-902E-452B5E13E7A5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835E237-0F96-49A6-BED0-FCE04BF10864}" type="pres">
      <dgm:prSet presAssocID="{155A1F13-A451-4857-A2CF-8A7044D56086}" presName="sibTrans" presStyleCnt="0"/>
      <dgm:spPr/>
    </dgm:pt>
    <dgm:pt modelId="{5203D364-81BB-4901-A8CF-FAAA52839C94}" type="pres">
      <dgm:prSet presAssocID="{6CED2FF9-6621-46B8-83A4-9F22664EC564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90E28BB9-468F-4195-8397-7338E8CE9BFE}" type="pres">
      <dgm:prSet presAssocID="{E753E143-DC1F-4C8B-8DFE-ED7CA6D6448E}" presName="sibTrans" presStyleCnt="0"/>
      <dgm:spPr/>
    </dgm:pt>
    <dgm:pt modelId="{E06B5AAB-A4B1-45DA-8058-E8054F05C147}" type="pres">
      <dgm:prSet presAssocID="{68E6AD96-DB9E-4934-81FB-BAFD17790102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5112D04-4310-4B02-A7FF-62F729C2D681}" srcId="{88A5A8C1-3C33-40C3-B801-2ED36EF69124}" destId="{68E6AD96-DB9E-4934-81FB-BAFD17790102}" srcOrd="4" destOrd="0" parTransId="{05C3DF6E-1CEC-49FF-8571-075A815D7AC0}" sibTransId="{07470E0E-A9CD-4BF4-8363-35F63D1A017E}"/>
    <dgm:cxn modelId="{C45AC711-D2B6-4062-B7FF-D8942D01A4D2}" type="presOf" srcId="{6CED2FF9-6621-46B8-83A4-9F22664EC564}" destId="{5203D364-81BB-4901-A8CF-FAAA52839C94}" srcOrd="0" destOrd="0" presId="urn:microsoft.com/office/officeart/2005/8/layout/default"/>
    <dgm:cxn modelId="{AE521E2C-7FF9-457A-B0ED-270ECB33E908}" srcId="{88A5A8C1-3C33-40C3-B801-2ED36EF69124}" destId="{7BCE775D-5925-48B4-9714-91AF89B98A4E}" srcOrd="1" destOrd="0" parTransId="{A3A27F2E-CC88-4A82-B071-604F3F942275}" sibTransId="{CC24A5E5-083B-4911-A487-39C641382170}"/>
    <dgm:cxn modelId="{11265F38-B733-4462-9F2A-88A849B9FCB5}" srcId="{88A5A8C1-3C33-40C3-B801-2ED36EF69124}" destId="{69557C79-EFC7-474E-9BA7-116110ABBB6B}" srcOrd="0" destOrd="0" parTransId="{A4491DE2-4E05-4394-96CD-05CD8FD09032}" sibTransId="{A6921EEA-D19D-48A4-9D7F-2F0B7A581C1A}"/>
    <dgm:cxn modelId="{8D8FE747-D128-42EB-AF81-4E2C7E2F7DA4}" type="presOf" srcId="{7BCE775D-5925-48B4-9714-91AF89B98A4E}" destId="{4AA75521-9334-4313-9582-A546273C632E}" srcOrd="0" destOrd="0" presId="urn:microsoft.com/office/officeart/2005/8/layout/default"/>
    <dgm:cxn modelId="{BBDE2451-48B2-43A8-B640-EAC7444C4E74}" type="presOf" srcId="{76D90ACA-86A0-439B-902E-452B5E13E7A5}" destId="{741403E4-8596-4D9C-8596-AD59EEDA7A54}" srcOrd="0" destOrd="0" presId="urn:microsoft.com/office/officeart/2005/8/layout/default"/>
    <dgm:cxn modelId="{EB54A752-296D-49B9-BCD0-FA4DB38F6955}" srcId="{88A5A8C1-3C33-40C3-B801-2ED36EF69124}" destId="{76D90ACA-86A0-439B-902E-452B5E13E7A5}" srcOrd="2" destOrd="0" parTransId="{A63CDE4C-1875-462E-8ECD-537FEC575D89}" sibTransId="{155A1F13-A451-4857-A2CF-8A7044D56086}"/>
    <dgm:cxn modelId="{B88DA19B-3967-4569-909E-560A24833C80}" type="presOf" srcId="{88A5A8C1-3C33-40C3-B801-2ED36EF69124}" destId="{27963D51-ABE5-44AD-91D3-06CB740A071F}" srcOrd="0" destOrd="0" presId="urn:microsoft.com/office/officeart/2005/8/layout/default"/>
    <dgm:cxn modelId="{40B22FB0-87E2-4C9B-8FC1-79BD85424573}" type="presOf" srcId="{68E6AD96-DB9E-4934-81FB-BAFD17790102}" destId="{E06B5AAB-A4B1-45DA-8058-E8054F05C147}" srcOrd="0" destOrd="0" presId="urn:microsoft.com/office/officeart/2005/8/layout/default"/>
    <dgm:cxn modelId="{C2C814C5-EEC6-439B-A831-D949ECC287CB}" srcId="{88A5A8C1-3C33-40C3-B801-2ED36EF69124}" destId="{6CED2FF9-6621-46B8-83A4-9F22664EC564}" srcOrd="3" destOrd="0" parTransId="{380CE350-934D-4051-BC7E-729BB48599CB}" sibTransId="{E753E143-DC1F-4C8B-8DFE-ED7CA6D6448E}"/>
    <dgm:cxn modelId="{8E4C21D8-5A96-4092-97DD-697523E20ECE}" type="presOf" srcId="{69557C79-EFC7-474E-9BA7-116110ABBB6B}" destId="{2F3550AA-C0A8-42FC-B1AE-9AB6CCB13A6B}" srcOrd="0" destOrd="0" presId="urn:microsoft.com/office/officeart/2005/8/layout/default"/>
    <dgm:cxn modelId="{99758A57-5556-403B-9E21-DE1AE18C39B2}" type="presParOf" srcId="{27963D51-ABE5-44AD-91D3-06CB740A071F}" destId="{2F3550AA-C0A8-42FC-B1AE-9AB6CCB13A6B}" srcOrd="0" destOrd="0" presId="urn:microsoft.com/office/officeart/2005/8/layout/default"/>
    <dgm:cxn modelId="{F06A8262-50E4-44C5-B14C-E1BBBCA08560}" type="presParOf" srcId="{27963D51-ABE5-44AD-91D3-06CB740A071F}" destId="{17FC75DF-07DC-47CE-812B-0E1C8BE7C2D8}" srcOrd="1" destOrd="0" presId="urn:microsoft.com/office/officeart/2005/8/layout/default"/>
    <dgm:cxn modelId="{8C196608-326B-48F4-A81C-4F356B02D40C}" type="presParOf" srcId="{27963D51-ABE5-44AD-91D3-06CB740A071F}" destId="{4AA75521-9334-4313-9582-A546273C632E}" srcOrd="2" destOrd="0" presId="urn:microsoft.com/office/officeart/2005/8/layout/default"/>
    <dgm:cxn modelId="{2366D2D5-6A94-4C7C-BFC6-A89CEABB173D}" type="presParOf" srcId="{27963D51-ABE5-44AD-91D3-06CB740A071F}" destId="{5A7B8FDB-A613-41D2-8E22-99CF14B01CA4}" srcOrd="3" destOrd="0" presId="urn:microsoft.com/office/officeart/2005/8/layout/default"/>
    <dgm:cxn modelId="{D2174ABF-7C12-46EC-856D-E3B0FB1D76B8}" type="presParOf" srcId="{27963D51-ABE5-44AD-91D3-06CB740A071F}" destId="{741403E4-8596-4D9C-8596-AD59EEDA7A54}" srcOrd="4" destOrd="0" presId="urn:microsoft.com/office/officeart/2005/8/layout/default"/>
    <dgm:cxn modelId="{67C3FF23-9BAB-43CE-A44E-DA0D58E84ADD}" type="presParOf" srcId="{27963D51-ABE5-44AD-91D3-06CB740A071F}" destId="{7835E237-0F96-49A6-BED0-FCE04BF10864}" srcOrd="5" destOrd="0" presId="urn:microsoft.com/office/officeart/2005/8/layout/default"/>
    <dgm:cxn modelId="{7459FA82-513A-4DFF-B5E2-480260BE3667}" type="presParOf" srcId="{27963D51-ABE5-44AD-91D3-06CB740A071F}" destId="{5203D364-81BB-4901-A8CF-FAAA52839C94}" srcOrd="6" destOrd="0" presId="urn:microsoft.com/office/officeart/2005/8/layout/default"/>
    <dgm:cxn modelId="{6F8DB9DC-13F5-4908-8257-5AF3CA2FCA7F}" type="presParOf" srcId="{27963D51-ABE5-44AD-91D3-06CB740A071F}" destId="{90E28BB9-468F-4195-8397-7338E8CE9BFE}" srcOrd="7" destOrd="0" presId="urn:microsoft.com/office/officeart/2005/8/layout/default"/>
    <dgm:cxn modelId="{139F4393-6886-4624-8490-ED7746A42891}" type="presParOf" srcId="{27963D51-ABE5-44AD-91D3-06CB740A071F}" destId="{E06B5AAB-A4B1-45DA-8058-E8054F05C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DB9D54-E674-4A52-A0D5-4F5904552C83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93C888-3F45-4BB3-BB29-643785165E5C}">
      <dgm:prSet/>
      <dgm:spPr>
        <a:solidFill>
          <a:schemeClr val="accent2"/>
        </a:solidFill>
      </dgm:spPr>
      <dgm:t>
        <a:bodyPr anchor="ctr"/>
        <a:lstStyle/>
        <a:p>
          <a:pPr algn="ctr"/>
          <a:r>
            <a:rPr lang="en-US" dirty="0">
              <a:solidFill>
                <a:schemeClr val="tx2">
                  <a:lumMod val="75000"/>
                </a:schemeClr>
              </a:solidFill>
            </a:rPr>
            <a:t>What do you think is the main cause of the issue that you have identified? </a:t>
          </a:r>
        </a:p>
      </dgm:t>
    </dgm:pt>
    <dgm:pt modelId="{FFB355B6-EDF3-40D8-9489-BDFB980EA9AA}" type="parTrans" cxnId="{8BBAAF0C-3B5D-4031-A94A-B984A67E92DC}">
      <dgm:prSet/>
      <dgm:spPr/>
      <dgm:t>
        <a:bodyPr/>
        <a:lstStyle/>
        <a:p>
          <a:endParaRPr lang="en-US"/>
        </a:p>
      </dgm:t>
    </dgm:pt>
    <dgm:pt modelId="{22BAE3A8-1146-4CE8-9D1E-C91C8677C773}" type="sibTrans" cxnId="{8BBAAF0C-3B5D-4031-A94A-B984A67E92DC}">
      <dgm:prSet/>
      <dgm:spPr/>
      <dgm:t>
        <a:bodyPr/>
        <a:lstStyle/>
        <a:p>
          <a:endParaRPr lang="en-US"/>
        </a:p>
      </dgm:t>
    </dgm:pt>
    <dgm:pt modelId="{92576086-FCC2-4F09-BC0A-ECFA7FA861F4}">
      <dgm:prSet/>
      <dgm:spPr>
        <a:solidFill>
          <a:schemeClr val="accent2"/>
        </a:solidFill>
      </dgm:spPr>
      <dgm:t>
        <a:bodyPr anchor="ctr"/>
        <a:lstStyle/>
        <a:p>
          <a:pPr algn="ctr"/>
          <a:r>
            <a:rPr lang="en-US" dirty="0">
              <a:solidFill>
                <a:schemeClr val="tx2">
                  <a:lumMod val="75000"/>
                </a:schemeClr>
              </a:solidFill>
            </a:rPr>
            <a:t>Why do you think that is the main cause?</a:t>
          </a:r>
        </a:p>
      </dgm:t>
    </dgm:pt>
    <dgm:pt modelId="{28F2ACC9-4E25-4C4D-9F2D-0C8E52033E00}" type="parTrans" cxnId="{1EB02006-833C-4105-A5A6-6FD54942FFE5}">
      <dgm:prSet/>
      <dgm:spPr/>
      <dgm:t>
        <a:bodyPr/>
        <a:lstStyle/>
        <a:p>
          <a:endParaRPr lang="en-US"/>
        </a:p>
      </dgm:t>
    </dgm:pt>
    <dgm:pt modelId="{1A2393B7-D458-4839-ADB1-B18F402FFC62}" type="sibTrans" cxnId="{1EB02006-833C-4105-A5A6-6FD54942FFE5}">
      <dgm:prSet/>
      <dgm:spPr/>
      <dgm:t>
        <a:bodyPr/>
        <a:lstStyle/>
        <a:p>
          <a:endParaRPr lang="en-US"/>
        </a:p>
      </dgm:t>
    </dgm:pt>
    <dgm:pt modelId="{47325AE8-8A72-4715-800B-522E2F637E60}" type="pres">
      <dgm:prSet presAssocID="{45DB9D54-E674-4A52-A0D5-4F5904552C83}" presName="Name0" presStyleCnt="0">
        <dgm:presLayoutVars>
          <dgm:dir/>
          <dgm:resizeHandles val="exact"/>
        </dgm:presLayoutVars>
      </dgm:prSet>
      <dgm:spPr/>
    </dgm:pt>
    <dgm:pt modelId="{84E726D8-BF5E-4500-9BEF-32C3FE42D7E7}" type="pres">
      <dgm:prSet presAssocID="{3293C888-3F45-4BB3-BB29-643785165E5C}" presName="compNode" presStyleCnt="0"/>
      <dgm:spPr/>
    </dgm:pt>
    <dgm:pt modelId="{95CE3986-D7DA-44D9-81D0-D0F8B1582597}" type="pres">
      <dgm:prSet presAssocID="{3293C888-3F45-4BB3-BB29-643785165E5C}" presName="pictRect" presStyleLbl="node1" presStyleIdx="0" presStyleCnt="2" custScaleX="19759" custScaleY="30670" custLinFactNeighborY="740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3000" r="-3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use And Effect with solid fill"/>
        </a:ext>
      </dgm:extLst>
    </dgm:pt>
    <dgm:pt modelId="{B8EC75F7-D5D2-4236-942B-E6630984DEC7}" type="pres">
      <dgm:prSet presAssocID="{3293C888-3F45-4BB3-BB29-643785165E5C}" presName="textRect" presStyleLbl="revTx" presStyleIdx="0" presStyleCnt="2" custScaleY="159722">
        <dgm:presLayoutVars>
          <dgm:bulletEnabled val="1"/>
        </dgm:presLayoutVars>
      </dgm:prSet>
      <dgm:spPr>
        <a:prstGeom prst="flowChartAlternateProcess">
          <a:avLst/>
        </a:prstGeom>
      </dgm:spPr>
    </dgm:pt>
    <dgm:pt modelId="{87CA9D12-3EA1-43F9-9524-6A9BF364B49D}" type="pres">
      <dgm:prSet presAssocID="{22BAE3A8-1146-4CE8-9D1E-C91C8677C773}" presName="sibTrans" presStyleLbl="sibTrans2D1" presStyleIdx="0" presStyleCnt="0"/>
      <dgm:spPr/>
    </dgm:pt>
    <dgm:pt modelId="{6F755D63-1241-4C07-A95D-A8E18A5BA3F9}" type="pres">
      <dgm:prSet presAssocID="{92576086-FCC2-4F09-BC0A-ECFA7FA861F4}" presName="compNode" presStyleCnt="0"/>
      <dgm:spPr/>
    </dgm:pt>
    <dgm:pt modelId="{23D6561A-8A75-4251-B1BA-92524AE55AEE}" type="pres">
      <dgm:prSet presAssocID="{92576086-FCC2-4F09-BC0A-ECFA7FA861F4}" presName="pictRect" presStyleLbl="node1" presStyleIdx="1" presStyleCnt="2" custScaleX="19759" custScaleY="30670" custLinFactNeighborY="740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3000" r="-3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 with solid fill"/>
        </a:ext>
      </dgm:extLst>
    </dgm:pt>
    <dgm:pt modelId="{F5F82C1E-B4A3-4D09-A29C-05E4C29BE118}" type="pres">
      <dgm:prSet presAssocID="{92576086-FCC2-4F09-BC0A-ECFA7FA861F4}" presName="textRect" presStyleLbl="revTx" presStyleIdx="1" presStyleCnt="2" custScaleY="159722">
        <dgm:presLayoutVars>
          <dgm:bulletEnabled val="1"/>
        </dgm:presLayoutVars>
      </dgm:prSet>
      <dgm:spPr>
        <a:prstGeom prst="flowChartAlternateProcess">
          <a:avLst/>
        </a:prstGeom>
      </dgm:spPr>
    </dgm:pt>
  </dgm:ptLst>
  <dgm:cxnLst>
    <dgm:cxn modelId="{1EB02006-833C-4105-A5A6-6FD54942FFE5}" srcId="{45DB9D54-E674-4A52-A0D5-4F5904552C83}" destId="{92576086-FCC2-4F09-BC0A-ECFA7FA861F4}" srcOrd="1" destOrd="0" parTransId="{28F2ACC9-4E25-4C4D-9F2D-0C8E52033E00}" sibTransId="{1A2393B7-D458-4839-ADB1-B18F402FFC62}"/>
    <dgm:cxn modelId="{8BBAAF0C-3B5D-4031-A94A-B984A67E92DC}" srcId="{45DB9D54-E674-4A52-A0D5-4F5904552C83}" destId="{3293C888-3F45-4BB3-BB29-643785165E5C}" srcOrd="0" destOrd="0" parTransId="{FFB355B6-EDF3-40D8-9489-BDFB980EA9AA}" sibTransId="{22BAE3A8-1146-4CE8-9D1E-C91C8677C773}"/>
    <dgm:cxn modelId="{9FEBC242-F35A-4316-8D2E-F7C7FCFB867A}" type="presOf" srcId="{92576086-FCC2-4F09-BC0A-ECFA7FA861F4}" destId="{F5F82C1E-B4A3-4D09-A29C-05E4C29BE118}" srcOrd="0" destOrd="0" presId="urn:microsoft.com/office/officeart/2005/8/layout/pList1"/>
    <dgm:cxn modelId="{1398229A-ADF7-4248-A5BB-A4F01B981427}" type="presOf" srcId="{3293C888-3F45-4BB3-BB29-643785165E5C}" destId="{B8EC75F7-D5D2-4236-942B-E6630984DEC7}" srcOrd="0" destOrd="0" presId="urn:microsoft.com/office/officeart/2005/8/layout/pList1"/>
    <dgm:cxn modelId="{BE7ED2D3-551A-44D9-AD5B-99FDA22F9E5E}" type="presOf" srcId="{22BAE3A8-1146-4CE8-9D1E-C91C8677C773}" destId="{87CA9D12-3EA1-43F9-9524-6A9BF364B49D}" srcOrd="0" destOrd="0" presId="urn:microsoft.com/office/officeart/2005/8/layout/pList1"/>
    <dgm:cxn modelId="{59764EFF-2A59-4085-A035-43F82EE2B2D9}" type="presOf" srcId="{45DB9D54-E674-4A52-A0D5-4F5904552C83}" destId="{47325AE8-8A72-4715-800B-522E2F637E60}" srcOrd="0" destOrd="0" presId="urn:microsoft.com/office/officeart/2005/8/layout/pList1"/>
    <dgm:cxn modelId="{682D5804-A131-48EA-B990-5FBB89932587}" type="presParOf" srcId="{47325AE8-8A72-4715-800B-522E2F637E60}" destId="{84E726D8-BF5E-4500-9BEF-32C3FE42D7E7}" srcOrd="0" destOrd="0" presId="urn:microsoft.com/office/officeart/2005/8/layout/pList1"/>
    <dgm:cxn modelId="{1DEF0E23-EF76-44C6-A1CC-72DFE799A9CA}" type="presParOf" srcId="{84E726D8-BF5E-4500-9BEF-32C3FE42D7E7}" destId="{95CE3986-D7DA-44D9-81D0-D0F8B1582597}" srcOrd="0" destOrd="0" presId="urn:microsoft.com/office/officeart/2005/8/layout/pList1"/>
    <dgm:cxn modelId="{101D3C9C-088E-4675-B823-CE2BCBFD49FD}" type="presParOf" srcId="{84E726D8-BF5E-4500-9BEF-32C3FE42D7E7}" destId="{B8EC75F7-D5D2-4236-942B-E6630984DEC7}" srcOrd="1" destOrd="0" presId="urn:microsoft.com/office/officeart/2005/8/layout/pList1"/>
    <dgm:cxn modelId="{171FC21E-FDA8-475F-A22B-52B64D077F22}" type="presParOf" srcId="{47325AE8-8A72-4715-800B-522E2F637E60}" destId="{87CA9D12-3EA1-43F9-9524-6A9BF364B49D}" srcOrd="1" destOrd="0" presId="urn:microsoft.com/office/officeart/2005/8/layout/pList1"/>
    <dgm:cxn modelId="{05114B39-DE27-450E-8648-EA22604A16E2}" type="presParOf" srcId="{47325AE8-8A72-4715-800B-522E2F637E60}" destId="{6F755D63-1241-4C07-A95D-A8E18A5BA3F9}" srcOrd="2" destOrd="0" presId="urn:microsoft.com/office/officeart/2005/8/layout/pList1"/>
    <dgm:cxn modelId="{C9F55843-B236-4237-876F-5954F45024E1}" type="presParOf" srcId="{6F755D63-1241-4C07-A95D-A8E18A5BA3F9}" destId="{23D6561A-8A75-4251-B1BA-92524AE55AEE}" srcOrd="0" destOrd="0" presId="urn:microsoft.com/office/officeart/2005/8/layout/pList1"/>
    <dgm:cxn modelId="{5224B3E6-DD7B-48E3-A311-69C15FF27B51}" type="presParOf" srcId="{6F755D63-1241-4C07-A95D-A8E18A5BA3F9}" destId="{F5F82C1E-B4A3-4D09-A29C-05E4C29BE118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64B029-54F8-4C38-8933-E2401048B8B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43FFBFB-5762-4EC4-8456-8C7F809577EF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How was that experience?  Easy?  Hard?  Confusing?</a:t>
          </a:r>
        </a:p>
      </dgm:t>
    </dgm:pt>
    <dgm:pt modelId="{29FCD902-D87C-4670-A87E-10C540E4072B}" type="parTrans" cxnId="{C104EF70-BEC2-43F8-85CD-DB503E59E16D}">
      <dgm:prSet/>
      <dgm:spPr/>
      <dgm:t>
        <a:bodyPr/>
        <a:lstStyle/>
        <a:p>
          <a:endParaRPr lang="en-US"/>
        </a:p>
      </dgm:t>
    </dgm:pt>
    <dgm:pt modelId="{79D7079F-0589-4115-A2FD-6BD8D4765D4F}" type="sibTrans" cxnId="{C104EF70-BEC2-43F8-85CD-DB503E59E16D}">
      <dgm:prSet/>
      <dgm:spPr/>
      <dgm:t>
        <a:bodyPr/>
        <a:lstStyle/>
        <a:p>
          <a:endParaRPr lang="en-US"/>
        </a:p>
      </dgm:t>
    </dgm:pt>
    <dgm:pt modelId="{C0183381-AFFE-4FF1-A16A-422889ECE7CE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Did we have similar causes?  Similar hypotheses? Why do you think we have the same hypotheses?  Different hypotheses?</a:t>
          </a:r>
        </a:p>
      </dgm:t>
    </dgm:pt>
    <dgm:pt modelId="{BA8108FA-63AD-4BD5-A77F-E902B2795BBB}" type="parTrans" cxnId="{6198E7A8-B927-4AC1-9437-899E3FEB5E8D}">
      <dgm:prSet/>
      <dgm:spPr/>
      <dgm:t>
        <a:bodyPr/>
        <a:lstStyle/>
        <a:p>
          <a:endParaRPr lang="en-US"/>
        </a:p>
      </dgm:t>
    </dgm:pt>
    <dgm:pt modelId="{7CE1652A-E4C2-4C36-9C76-26D4DBAB0763}" type="sibTrans" cxnId="{6198E7A8-B927-4AC1-9437-899E3FEB5E8D}">
      <dgm:prSet/>
      <dgm:spPr/>
      <dgm:t>
        <a:bodyPr/>
        <a:lstStyle/>
        <a:p>
          <a:endParaRPr lang="en-US"/>
        </a:p>
      </dgm:t>
    </dgm:pt>
    <dgm:pt modelId="{34C499C5-2254-4AE7-BA7E-37ED83022EF1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From the list of causes, which causes are the most important?</a:t>
          </a:r>
        </a:p>
      </dgm:t>
    </dgm:pt>
    <dgm:pt modelId="{C193ACE2-80B1-4AA9-823D-CE390B6A177D}" type="parTrans" cxnId="{B6BE352C-E292-4E84-B997-E9500A0563E6}">
      <dgm:prSet/>
      <dgm:spPr/>
      <dgm:t>
        <a:bodyPr/>
        <a:lstStyle/>
        <a:p>
          <a:endParaRPr lang="en-US"/>
        </a:p>
      </dgm:t>
    </dgm:pt>
    <dgm:pt modelId="{A0455CC9-A520-4943-9F10-A36FE6EECEFE}" type="sibTrans" cxnId="{B6BE352C-E292-4E84-B997-E9500A0563E6}">
      <dgm:prSet/>
      <dgm:spPr/>
      <dgm:t>
        <a:bodyPr/>
        <a:lstStyle/>
        <a:p>
          <a:endParaRPr lang="en-US"/>
        </a:p>
      </dgm:t>
    </dgm:pt>
    <dgm:pt modelId="{4FF3A7D1-6ED4-406C-B997-E9034690151B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How does each cause influence the issue?</a:t>
          </a:r>
        </a:p>
      </dgm:t>
    </dgm:pt>
    <dgm:pt modelId="{95EB5C7E-6301-463C-9C75-F6707131BF67}" type="parTrans" cxnId="{A38403DA-3581-4123-AC5F-A7735C6DF6BD}">
      <dgm:prSet/>
      <dgm:spPr/>
      <dgm:t>
        <a:bodyPr/>
        <a:lstStyle/>
        <a:p>
          <a:endParaRPr lang="en-US"/>
        </a:p>
      </dgm:t>
    </dgm:pt>
    <dgm:pt modelId="{03BCF940-9D4A-42DB-867A-FE1AA69A4D4C}" type="sibTrans" cxnId="{A38403DA-3581-4123-AC5F-A7735C6DF6BD}">
      <dgm:prSet/>
      <dgm:spPr/>
      <dgm:t>
        <a:bodyPr/>
        <a:lstStyle/>
        <a:p>
          <a:endParaRPr lang="en-US"/>
        </a:p>
      </dgm:t>
    </dgm:pt>
    <dgm:pt modelId="{3750445C-8371-4716-A6A5-8F24A21A58E0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800" dirty="0">
              <a:solidFill>
                <a:schemeClr val="tx2">
                  <a:lumMod val="75000"/>
                </a:schemeClr>
              </a:solidFill>
            </a:rPr>
            <a:t>Was it difficult to explain the relationship between the cause and the issue?</a:t>
          </a:r>
        </a:p>
      </dgm:t>
    </dgm:pt>
    <dgm:pt modelId="{2B722513-B695-41EF-8622-59C2601D6FD6}" type="parTrans" cxnId="{B8DD40B7-E371-44C7-A7FA-61A382E7D172}">
      <dgm:prSet/>
      <dgm:spPr/>
      <dgm:t>
        <a:bodyPr/>
        <a:lstStyle/>
        <a:p>
          <a:endParaRPr lang="en-US"/>
        </a:p>
      </dgm:t>
    </dgm:pt>
    <dgm:pt modelId="{35718713-2DB3-4D3D-B346-837617A3FF9A}" type="sibTrans" cxnId="{B8DD40B7-E371-44C7-A7FA-61A382E7D172}">
      <dgm:prSet/>
      <dgm:spPr/>
      <dgm:t>
        <a:bodyPr/>
        <a:lstStyle/>
        <a:p>
          <a:endParaRPr lang="en-US"/>
        </a:p>
      </dgm:t>
    </dgm:pt>
    <dgm:pt modelId="{182BAF99-2E8A-4481-918C-6C823A321620}" type="pres">
      <dgm:prSet presAssocID="{B164B029-54F8-4C38-8933-E2401048B8B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BC52D01-9FA4-4B53-9B01-B60D18E48F54}" type="pres">
      <dgm:prSet presAssocID="{943FFBFB-5762-4EC4-8456-8C7F809577EF}" presName="vertOne" presStyleCnt="0"/>
      <dgm:spPr/>
    </dgm:pt>
    <dgm:pt modelId="{9E032B31-3E0B-4023-A085-1870A1D47A63}" type="pres">
      <dgm:prSet presAssocID="{943FFBFB-5762-4EC4-8456-8C7F809577EF}" presName="txOne" presStyleLbl="node0" presStyleIdx="0" presStyleCnt="5" custScaleX="114610">
        <dgm:presLayoutVars>
          <dgm:chPref val="3"/>
        </dgm:presLayoutVars>
      </dgm:prSet>
      <dgm:spPr/>
    </dgm:pt>
    <dgm:pt modelId="{91D96F8C-C8C4-4D26-AADB-28314C4E2BEC}" type="pres">
      <dgm:prSet presAssocID="{943FFBFB-5762-4EC4-8456-8C7F809577EF}" presName="horzOne" presStyleCnt="0"/>
      <dgm:spPr/>
    </dgm:pt>
    <dgm:pt modelId="{EFD73A98-56B9-42FF-A524-A69CEBC2FDB0}" type="pres">
      <dgm:prSet presAssocID="{79D7079F-0589-4115-A2FD-6BD8D4765D4F}" presName="sibSpaceOne" presStyleCnt="0"/>
      <dgm:spPr/>
    </dgm:pt>
    <dgm:pt modelId="{185E90B0-6146-456F-ACE0-B43A4DBCC63F}" type="pres">
      <dgm:prSet presAssocID="{C0183381-AFFE-4FF1-A16A-422889ECE7CE}" presName="vertOne" presStyleCnt="0"/>
      <dgm:spPr/>
    </dgm:pt>
    <dgm:pt modelId="{D4426736-FD81-4437-9CAE-F96F8B711F3E}" type="pres">
      <dgm:prSet presAssocID="{C0183381-AFFE-4FF1-A16A-422889ECE7CE}" presName="txOne" presStyleLbl="node0" presStyleIdx="1" presStyleCnt="5" custScaleX="142999">
        <dgm:presLayoutVars>
          <dgm:chPref val="3"/>
        </dgm:presLayoutVars>
      </dgm:prSet>
      <dgm:spPr/>
    </dgm:pt>
    <dgm:pt modelId="{9302C8F4-6056-4A25-A8E2-63D457F6C957}" type="pres">
      <dgm:prSet presAssocID="{C0183381-AFFE-4FF1-A16A-422889ECE7CE}" presName="horzOne" presStyleCnt="0"/>
      <dgm:spPr/>
    </dgm:pt>
    <dgm:pt modelId="{8DD2D723-F66B-4C30-B438-C809FC8C0AED}" type="pres">
      <dgm:prSet presAssocID="{7CE1652A-E4C2-4C36-9C76-26D4DBAB0763}" presName="sibSpaceOne" presStyleCnt="0"/>
      <dgm:spPr/>
    </dgm:pt>
    <dgm:pt modelId="{C19D2EEE-E009-4F2C-A338-08837F30B74E}" type="pres">
      <dgm:prSet presAssocID="{34C499C5-2254-4AE7-BA7E-37ED83022EF1}" presName="vertOne" presStyleCnt="0"/>
      <dgm:spPr/>
    </dgm:pt>
    <dgm:pt modelId="{77056997-5D9F-4ACB-B4D3-48E8EB3EB613}" type="pres">
      <dgm:prSet presAssocID="{34C499C5-2254-4AE7-BA7E-37ED83022EF1}" presName="txOne" presStyleLbl="node0" presStyleIdx="2" presStyleCnt="5" custScaleX="111676">
        <dgm:presLayoutVars>
          <dgm:chPref val="3"/>
        </dgm:presLayoutVars>
      </dgm:prSet>
      <dgm:spPr/>
    </dgm:pt>
    <dgm:pt modelId="{DD723065-E14A-4657-85E3-64C99EA88E93}" type="pres">
      <dgm:prSet presAssocID="{34C499C5-2254-4AE7-BA7E-37ED83022EF1}" presName="horzOne" presStyleCnt="0"/>
      <dgm:spPr/>
    </dgm:pt>
    <dgm:pt modelId="{ADF345EF-C9ED-4DA8-9906-8F30A8192EFA}" type="pres">
      <dgm:prSet presAssocID="{A0455CC9-A520-4943-9F10-A36FE6EECEFE}" presName="sibSpaceOne" presStyleCnt="0"/>
      <dgm:spPr/>
    </dgm:pt>
    <dgm:pt modelId="{F3C27E09-98E2-466E-8F33-E7D82E8DC262}" type="pres">
      <dgm:prSet presAssocID="{4FF3A7D1-6ED4-406C-B997-E9034690151B}" presName="vertOne" presStyleCnt="0"/>
      <dgm:spPr/>
    </dgm:pt>
    <dgm:pt modelId="{73D0B7FD-98A7-49F8-9557-443117318874}" type="pres">
      <dgm:prSet presAssocID="{4FF3A7D1-6ED4-406C-B997-E9034690151B}" presName="txOne" presStyleLbl="node0" presStyleIdx="3" presStyleCnt="5">
        <dgm:presLayoutVars>
          <dgm:chPref val="3"/>
        </dgm:presLayoutVars>
      </dgm:prSet>
      <dgm:spPr/>
    </dgm:pt>
    <dgm:pt modelId="{4075F293-FA7C-41EA-8DEC-7BF42F873AAC}" type="pres">
      <dgm:prSet presAssocID="{4FF3A7D1-6ED4-406C-B997-E9034690151B}" presName="horzOne" presStyleCnt="0"/>
      <dgm:spPr/>
    </dgm:pt>
    <dgm:pt modelId="{C7C4C0EC-B3D2-41BD-87F1-1A26F57DCE8D}" type="pres">
      <dgm:prSet presAssocID="{03BCF940-9D4A-42DB-867A-FE1AA69A4D4C}" presName="sibSpaceOne" presStyleCnt="0"/>
      <dgm:spPr/>
    </dgm:pt>
    <dgm:pt modelId="{112F882A-D9F4-46AF-88E3-242EB177A13A}" type="pres">
      <dgm:prSet presAssocID="{3750445C-8371-4716-A6A5-8F24A21A58E0}" presName="vertOne" presStyleCnt="0"/>
      <dgm:spPr/>
    </dgm:pt>
    <dgm:pt modelId="{4CFD8FDF-3B36-4B69-BE52-3FB492FCCBB7}" type="pres">
      <dgm:prSet presAssocID="{3750445C-8371-4716-A6A5-8F24A21A58E0}" presName="txOne" presStyleLbl="node0" presStyleIdx="4" presStyleCnt="5" custScaleX="114622">
        <dgm:presLayoutVars>
          <dgm:chPref val="3"/>
        </dgm:presLayoutVars>
      </dgm:prSet>
      <dgm:spPr/>
    </dgm:pt>
    <dgm:pt modelId="{CB24C38F-138B-447D-8344-859151AB73B0}" type="pres">
      <dgm:prSet presAssocID="{3750445C-8371-4716-A6A5-8F24A21A58E0}" presName="horzOne" presStyleCnt="0"/>
      <dgm:spPr/>
    </dgm:pt>
  </dgm:ptLst>
  <dgm:cxnLst>
    <dgm:cxn modelId="{B6BE352C-E292-4E84-B997-E9500A0563E6}" srcId="{B164B029-54F8-4C38-8933-E2401048B8B1}" destId="{34C499C5-2254-4AE7-BA7E-37ED83022EF1}" srcOrd="2" destOrd="0" parTransId="{C193ACE2-80B1-4AA9-823D-CE390B6A177D}" sibTransId="{A0455CC9-A520-4943-9F10-A36FE6EECEFE}"/>
    <dgm:cxn modelId="{4090FE66-0AD4-4E4A-A4E4-E2C7D0F8E222}" type="presOf" srcId="{B164B029-54F8-4C38-8933-E2401048B8B1}" destId="{182BAF99-2E8A-4481-918C-6C823A321620}" srcOrd="0" destOrd="0" presId="urn:microsoft.com/office/officeart/2005/8/layout/hierarchy4"/>
    <dgm:cxn modelId="{C104EF70-BEC2-43F8-85CD-DB503E59E16D}" srcId="{B164B029-54F8-4C38-8933-E2401048B8B1}" destId="{943FFBFB-5762-4EC4-8456-8C7F809577EF}" srcOrd="0" destOrd="0" parTransId="{29FCD902-D87C-4670-A87E-10C540E4072B}" sibTransId="{79D7079F-0589-4115-A2FD-6BD8D4765D4F}"/>
    <dgm:cxn modelId="{CB59D454-99B8-41EF-98BE-CDC56B34446C}" type="presOf" srcId="{3750445C-8371-4716-A6A5-8F24A21A58E0}" destId="{4CFD8FDF-3B36-4B69-BE52-3FB492FCCBB7}" srcOrd="0" destOrd="0" presId="urn:microsoft.com/office/officeart/2005/8/layout/hierarchy4"/>
    <dgm:cxn modelId="{47C50293-548B-4C86-8AF4-782A0E22D600}" type="presOf" srcId="{C0183381-AFFE-4FF1-A16A-422889ECE7CE}" destId="{D4426736-FD81-4437-9CAE-F96F8B711F3E}" srcOrd="0" destOrd="0" presId="urn:microsoft.com/office/officeart/2005/8/layout/hierarchy4"/>
    <dgm:cxn modelId="{6198E7A8-B927-4AC1-9437-899E3FEB5E8D}" srcId="{B164B029-54F8-4C38-8933-E2401048B8B1}" destId="{C0183381-AFFE-4FF1-A16A-422889ECE7CE}" srcOrd="1" destOrd="0" parTransId="{BA8108FA-63AD-4BD5-A77F-E902B2795BBB}" sibTransId="{7CE1652A-E4C2-4C36-9C76-26D4DBAB0763}"/>
    <dgm:cxn modelId="{B8DD40B7-E371-44C7-A7FA-61A382E7D172}" srcId="{B164B029-54F8-4C38-8933-E2401048B8B1}" destId="{3750445C-8371-4716-A6A5-8F24A21A58E0}" srcOrd="4" destOrd="0" parTransId="{2B722513-B695-41EF-8622-59C2601D6FD6}" sibTransId="{35718713-2DB3-4D3D-B346-837617A3FF9A}"/>
    <dgm:cxn modelId="{E31818BA-D76D-42ED-8701-FFE625348E7D}" type="presOf" srcId="{943FFBFB-5762-4EC4-8456-8C7F809577EF}" destId="{9E032B31-3E0B-4023-A085-1870A1D47A63}" srcOrd="0" destOrd="0" presId="urn:microsoft.com/office/officeart/2005/8/layout/hierarchy4"/>
    <dgm:cxn modelId="{9AB8BFC3-31B6-4E4D-990A-BD7EB2E16270}" type="presOf" srcId="{4FF3A7D1-6ED4-406C-B997-E9034690151B}" destId="{73D0B7FD-98A7-49F8-9557-443117318874}" srcOrd="0" destOrd="0" presId="urn:microsoft.com/office/officeart/2005/8/layout/hierarchy4"/>
    <dgm:cxn modelId="{D93905C7-CB0A-4CCD-8794-1A3E3CF7D139}" type="presOf" srcId="{34C499C5-2254-4AE7-BA7E-37ED83022EF1}" destId="{77056997-5D9F-4ACB-B4D3-48E8EB3EB613}" srcOrd="0" destOrd="0" presId="urn:microsoft.com/office/officeart/2005/8/layout/hierarchy4"/>
    <dgm:cxn modelId="{A38403DA-3581-4123-AC5F-A7735C6DF6BD}" srcId="{B164B029-54F8-4C38-8933-E2401048B8B1}" destId="{4FF3A7D1-6ED4-406C-B997-E9034690151B}" srcOrd="3" destOrd="0" parTransId="{95EB5C7E-6301-463C-9C75-F6707131BF67}" sibTransId="{03BCF940-9D4A-42DB-867A-FE1AA69A4D4C}"/>
    <dgm:cxn modelId="{49404B89-B1A8-45EE-B7F9-E74CAF5A658C}" type="presParOf" srcId="{182BAF99-2E8A-4481-918C-6C823A321620}" destId="{7BC52D01-9FA4-4B53-9B01-B60D18E48F54}" srcOrd="0" destOrd="0" presId="urn:microsoft.com/office/officeart/2005/8/layout/hierarchy4"/>
    <dgm:cxn modelId="{24566EA1-BB80-4B39-8424-9E0A366615AA}" type="presParOf" srcId="{7BC52D01-9FA4-4B53-9B01-B60D18E48F54}" destId="{9E032B31-3E0B-4023-A085-1870A1D47A63}" srcOrd="0" destOrd="0" presId="urn:microsoft.com/office/officeart/2005/8/layout/hierarchy4"/>
    <dgm:cxn modelId="{1A4A80E4-32F9-4D8A-A9F4-988B725DBF99}" type="presParOf" srcId="{7BC52D01-9FA4-4B53-9B01-B60D18E48F54}" destId="{91D96F8C-C8C4-4D26-AADB-28314C4E2BEC}" srcOrd="1" destOrd="0" presId="urn:microsoft.com/office/officeart/2005/8/layout/hierarchy4"/>
    <dgm:cxn modelId="{8AA02F3F-3C4B-4F71-9AE0-D4BE4CE8F56C}" type="presParOf" srcId="{182BAF99-2E8A-4481-918C-6C823A321620}" destId="{EFD73A98-56B9-42FF-A524-A69CEBC2FDB0}" srcOrd="1" destOrd="0" presId="urn:microsoft.com/office/officeart/2005/8/layout/hierarchy4"/>
    <dgm:cxn modelId="{DE766D07-4DDC-4B65-B7F1-7E36E61CFB49}" type="presParOf" srcId="{182BAF99-2E8A-4481-918C-6C823A321620}" destId="{185E90B0-6146-456F-ACE0-B43A4DBCC63F}" srcOrd="2" destOrd="0" presId="urn:microsoft.com/office/officeart/2005/8/layout/hierarchy4"/>
    <dgm:cxn modelId="{ACD54E33-BCAF-4238-9E48-E03E0CD6B47E}" type="presParOf" srcId="{185E90B0-6146-456F-ACE0-B43A4DBCC63F}" destId="{D4426736-FD81-4437-9CAE-F96F8B711F3E}" srcOrd="0" destOrd="0" presId="urn:microsoft.com/office/officeart/2005/8/layout/hierarchy4"/>
    <dgm:cxn modelId="{3F82D90C-945E-4865-B8F1-5F43DA1EDC79}" type="presParOf" srcId="{185E90B0-6146-456F-ACE0-B43A4DBCC63F}" destId="{9302C8F4-6056-4A25-A8E2-63D457F6C957}" srcOrd="1" destOrd="0" presId="urn:microsoft.com/office/officeart/2005/8/layout/hierarchy4"/>
    <dgm:cxn modelId="{3E56256B-42E8-4DE1-A76E-2D6DCD7665FB}" type="presParOf" srcId="{182BAF99-2E8A-4481-918C-6C823A321620}" destId="{8DD2D723-F66B-4C30-B438-C809FC8C0AED}" srcOrd="3" destOrd="0" presId="urn:microsoft.com/office/officeart/2005/8/layout/hierarchy4"/>
    <dgm:cxn modelId="{B4EBDA59-27F2-4D5A-8F24-74005A91C347}" type="presParOf" srcId="{182BAF99-2E8A-4481-918C-6C823A321620}" destId="{C19D2EEE-E009-4F2C-A338-08837F30B74E}" srcOrd="4" destOrd="0" presId="urn:microsoft.com/office/officeart/2005/8/layout/hierarchy4"/>
    <dgm:cxn modelId="{F7E76D27-7607-4F00-9200-82B1A3EAC363}" type="presParOf" srcId="{C19D2EEE-E009-4F2C-A338-08837F30B74E}" destId="{77056997-5D9F-4ACB-B4D3-48E8EB3EB613}" srcOrd="0" destOrd="0" presId="urn:microsoft.com/office/officeart/2005/8/layout/hierarchy4"/>
    <dgm:cxn modelId="{7266D9D8-126F-4693-A178-1EDB0F8A707A}" type="presParOf" srcId="{C19D2EEE-E009-4F2C-A338-08837F30B74E}" destId="{DD723065-E14A-4657-85E3-64C99EA88E93}" srcOrd="1" destOrd="0" presId="urn:microsoft.com/office/officeart/2005/8/layout/hierarchy4"/>
    <dgm:cxn modelId="{30AF0CC0-B791-434B-A682-41149A4D1EBC}" type="presParOf" srcId="{182BAF99-2E8A-4481-918C-6C823A321620}" destId="{ADF345EF-C9ED-4DA8-9906-8F30A8192EFA}" srcOrd="5" destOrd="0" presId="urn:microsoft.com/office/officeart/2005/8/layout/hierarchy4"/>
    <dgm:cxn modelId="{28D61731-A7E1-48C9-9CB1-B9FD70DE6710}" type="presParOf" srcId="{182BAF99-2E8A-4481-918C-6C823A321620}" destId="{F3C27E09-98E2-466E-8F33-E7D82E8DC262}" srcOrd="6" destOrd="0" presId="urn:microsoft.com/office/officeart/2005/8/layout/hierarchy4"/>
    <dgm:cxn modelId="{46FF6212-A71B-4093-A554-541E953C36C0}" type="presParOf" srcId="{F3C27E09-98E2-466E-8F33-E7D82E8DC262}" destId="{73D0B7FD-98A7-49F8-9557-443117318874}" srcOrd="0" destOrd="0" presId="urn:microsoft.com/office/officeart/2005/8/layout/hierarchy4"/>
    <dgm:cxn modelId="{23110CA3-72F3-45DD-BC43-EFEC4EF9E350}" type="presParOf" srcId="{F3C27E09-98E2-466E-8F33-E7D82E8DC262}" destId="{4075F293-FA7C-41EA-8DEC-7BF42F873AAC}" srcOrd="1" destOrd="0" presId="urn:microsoft.com/office/officeart/2005/8/layout/hierarchy4"/>
    <dgm:cxn modelId="{48846B70-2E28-41B2-A647-40E31462869B}" type="presParOf" srcId="{182BAF99-2E8A-4481-918C-6C823A321620}" destId="{C7C4C0EC-B3D2-41BD-87F1-1A26F57DCE8D}" srcOrd="7" destOrd="0" presId="urn:microsoft.com/office/officeart/2005/8/layout/hierarchy4"/>
    <dgm:cxn modelId="{A35453EA-ABD3-48F2-A5C7-4BD4E1871339}" type="presParOf" srcId="{182BAF99-2E8A-4481-918C-6C823A321620}" destId="{112F882A-D9F4-46AF-88E3-242EB177A13A}" srcOrd="8" destOrd="0" presId="urn:microsoft.com/office/officeart/2005/8/layout/hierarchy4"/>
    <dgm:cxn modelId="{35AEDE1A-EE31-45FB-92A0-3B371CC630C6}" type="presParOf" srcId="{112F882A-D9F4-46AF-88E3-242EB177A13A}" destId="{4CFD8FDF-3B36-4B69-BE52-3FB492FCCBB7}" srcOrd="0" destOrd="0" presId="urn:microsoft.com/office/officeart/2005/8/layout/hierarchy4"/>
    <dgm:cxn modelId="{25F83B6C-2C82-45FF-BF72-978D9E7371F4}" type="presParOf" srcId="{112F882A-D9F4-46AF-88E3-242EB177A13A}" destId="{CB24C38F-138B-447D-8344-859151AB73B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50AA-C0A8-42FC-B1AE-9AB6CCB13A6B}">
      <dsp:nvSpPr>
        <dsp:cNvPr id="0" name=""/>
        <dsp:cNvSpPr/>
      </dsp:nvSpPr>
      <dsp:spPr>
        <a:xfrm>
          <a:off x="39225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</a:p>
      </dsp:txBody>
      <dsp:txXfrm>
        <a:off x="461672" y="71530"/>
        <a:ext cx="2231074" cy="1283114"/>
      </dsp:txXfrm>
    </dsp:sp>
    <dsp:sp modelId="{4AA75521-9334-4313-9582-A546273C632E}">
      <dsp:nvSpPr>
        <dsp:cNvPr id="0" name=""/>
        <dsp:cNvSpPr/>
      </dsp:nvSpPr>
      <dsp:spPr>
        <a:xfrm>
          <a:off x="299914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3068562" y="71530"/>
        <a:ext cx="2231074" cy="1283114"/>
      </dsp:txXfrm>
    </dsp:sp>
    <dsp:sp modelId="{741403E4-8596-4D9C-8596-AD59EEDA7A54}">
      <dsp:nvSpPr>
        <dsp:cNvPr id="0" name=""/>
        <dsp:cNvSpPr/>
      </dsp:nvSpPr>
      <dsp:spPr>
        <a:xfrm>
          <a:off x="5606040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5675453" y="71530"/>
        <a:ext cx="2231074" cy="1283114"/>
      </dsp:txXfrm>
    </dsp:sp>
    <dsp:sp modelId="{5203D364-81BB-4901-A8CF-FAAA52839C94}">
      <dsp:nvSpPr>
        <dsp:cNvPr id="0" name=""/>
        <dsp:cNvSpPr/>
      </dsp:nvSpPr>
      <dsp:spPr>
        <a:xfrm>
          <a:off x="1695704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1765117" y="1730461"/>
        <a:ext cx="2231074" cy="1283114"/>
      </dsp:txXfrm>
    </dsp:sp>
    <dsp:sp modelId="{E06B5AAB-A4B1-45DA-8058-E8054F05C147}">
      <dsp:nvSpPr>
        <dsp:cNvPr id="0" name=""/>
        <dsp:cNvSpPr/>
      </dsp:nvSpPr>
      <dsp:spPr>
        <a:xfrm>
          <a:off x="4302595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sz="2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72008" y="1730461"/>
        <a:ext cx="2231074" cy="1283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E3986-D7DA-44D9-81D0-D0F8B1582597}">
      <dsp:nvSpPr>
        <dsp:cNvPr id="0" name=""/>
        <dsp:cNvSpPr/>
      </dsp:nvSpPr>
      <dsp:spPr>
        <a:xfrm>
          <a:off x="2042922" y="169990"/>
          <a:ext cx="652072" cy="697371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3000" r="-3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EC75F7-D5D2-4236-942B-E6630984DEC7}">
      <dsp:nvSpPr>
        <dsp:cNvPr id="0" name=""/>
        <dsp:cNvSpPr/>
      </dsp:nvSpPr>
      <dsp:spPr>
        <a:xfrm>
          <a:off x="718894" y="1121662"/>
          <a:ext cx="3300129" cy="1955553"/>
        </a:xfrm>
        <a:prstGeom prst="flowChartAlternateProcess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What do you think is the main cause of the issue that you have identified? </a:t>
          </a:r>
        </a:p>
      </dsp:txBody>
      <dsp:txXfrm>
        <a:off x="814354" y="1217122"/>
        <a:ext cx="3109209" cy="1764633"/>
      </dsp:txXfrm>
    </dsp:sp>
    <dsp:sp modelId="{23D6561A-8A75-4251-B1BA-92524AE55AEE}">
      <dsp:nvSpPr>
        <dsp:cNvPr id="0" name=""/>
        <dsp:cNvSpPr/>
      </dsp:nvSpPr>
      <dsp:spPr>
        <a:xfrm>
          <a:off x="5673204" y="169990"/>
          <a:ext cx="652072" cy="697371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3000" r="-3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82C1E-B4A3-4D09-A29C-05E4C29BE118}">
      <dsp:nvSpPr>
        <dsp:cNvPr id="0" name=""/>
        <dsp:cNvSpPr/>
      </dsp:nvSpPr>
      <dsp:spPr>
        <a:xfrm>
          <a:off x="4349175" y="1121662"/>
          <a:ext cx="3300129" cy="1955553"/>
        </a:xfrm>
        <a:prstGeom prst="flowChartAlternateProcess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2">
                  <a:lumMod val="75000"/>
                </a:schemeClr>
              </a:solidFill>
            </a:rPr>
            <a:t>Why do you think that is the main cause?</a:t>
          </a:r>
        </a:p>
      </dsp:txBody>
      <dsp:txXfrm>
        <a:off x="4444635" y="1217122"/>
        <a:ext cx="3109209" cy="1764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032B31-3E0B-4023-A085-1870A1D47A63}">
      <dsp:nvSpPr>
        <dsp:cNvPr id="0" name=""/>
        <dsp:cNvSpPr/>
      </dsp:nvSpPr>
      <dsp:spPr>
        <a:xfrm>
          <a:off x="548" y="0"/>
          <a:ext cx="1472805" cy="30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How was that experience?  Easy?  Hard?  Confusing?</a:t>
          </a:r>
        </a:p>
      </dsp:txBody>
      <dsp:txXfrm>
        <a:off x="43685" y="43137"/>
        <a:ext cx="1386531" cy="2992626"/>
      </dsp:txXfrm>
    </dsp:sp>
    <dsp:sp modelId="{D4426736-FD81-4437-9CAE-F96F8B711F3E}">
      <dsp:nvSpPr>
        <dsp:cNvPr id="0" name=""/>
        <dsp:cNvSpPr/>
      </dsp:nvSpPr>
      <dsp:spPr>
        <a:xfrm>
          <a:off x="1689243" y="0"/>
          <a:ext cx="1837620" cy="30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Did we have similar causes?  Similar hypotheses? Why do you think we have the same hypotheses?  Different hypotheses?</a:t>
          </a:r>
        </a:p>
      </dsp:txBody>
      <dsp:txXfrm>
        <a:off x="1743065" y="53822"/>
        <a:ext cx="1729976" cy="2971256"/>
      </dsp:txXfrm>
    </dsp:sp>
    <dsp:sp modelId="{77056997-5D9F-4ACB-B4D3-48E8EB3EB613}">
      <dsp:nvSpPr>
        <dsp:cNvPr id="0" name=""/>
        <dsp:cNvSpPr/>
      </dsp:nvSpPr>
      <dsp:spPr>
        <a:xfrm>
          <a:off x="3742753" y="0"/>
          <a:ext cx="1435101" cy="30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From the list of causes, which causes are the most important?</a:t>
          </a:r>
        </a:p>
      </dsp:txBody>
      <dsp:txXfrm>
        <a:off x="3784786" y="42033"/>
        <a:ext cx="1351035" cy="2994834"/>
      </dsp:txXfrm>
    </dsp:sp>
    <dsp:sp modelId="{73D0B7FD-98A7-49F8-9557-443117318874}">
      <dsp:nvSpPr>
        <dsp:cNvPr id="0" name=""/>
        <dsp:cNvSpPr/>
      </dsp:nvSpPr>
      <dsp:spPr>
        <a:xfrm>
          <a:off x="5393744" y="0"/>
          <a:ext cx="1285058" cy="30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How does each cause influence the issue?</a:t>
          </a:r>
        </a:p>
      </dsp:txBody>
      <dsp:txXfrm>
        <a:off x="5431382" y="37638"/>
        <a:ext cx="1209782" cy="3003624"/>
      </dsp:txXfrm>
    </dsp:sp>
    <dsp:sp modelId="{4CFD8FDF-3B36-4B69-BE52-3FB492FCCBB7}">
      <dsp:nvSpPr>
        <dsp:cNvPr id="0" name=""/>
        <dsp:cNvSpPr/>
      </dsp:nvSpPr>
      <dsp:spPr>
        <a:xfrm>
          <a:off x="6894692" y="0"/>
          <a:ext cx="1472959" cy="30789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2">
                  <a:lumMod val="75000"/>
                </a:schemeClr>
              </a:solidFill>
            </a:rPr>
            <a:t>Was it difficult to explain the relationship between the cause and the issue?</a:t>
          </a:r>
        </a:p>
      </dsp:txBody>
      <dsp:txXfrm>
        <a:off x="6937833" y="43141"/>
        <a:ext cx="1386677" cy="2992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35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5982581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59617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565821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397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615777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0381620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5607029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923232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806790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6517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531998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119575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118201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 dirty="0"/>
              <a:t>Hypothesis Development</a:t>
            </a:r>
            <a:endParaRPr sz="3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YPAR Groups</a:t>
            </a:r>
            <a:endParaRPr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70ACE95A-BF09-44F4-A21B-FE390B0407C1}"/>
              </a:ext>
            </a:extLst>
          </p:cNvPr>
          <p:cNvGraphicFramePr/>
          <p:nvPr/>
        </p:nvGraphicFramePr>
        <p:xfrm>
          <a:off x="387900" y="1447137"/>
          <a:ext cx="8368200" cy="30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F97F8E6-9DBD-4D22-B2D3-7896565615B2}"/>
              </a:ext>
            </a:extLst>
          </p:cNvPr>
          <p:cNvSpPr/>
          <p:nvPr/>
        </p:nvSpPr>
        <p:spPr>
          <a:xfrm>
            <a:off x="143122" y="365759"/>
            <a:ext cx="8881607" cy="4431354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Process Journal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7D34593-304F-49A4-92C7-D352BD15C8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7216"/>
              </p:ext>
            </p:extLst>
          </p:nvPr>
        </p:nvGraphicFramePr>
        <p:xfrm>
          <a:off x="387900" y="1442115"/>
          <a:ext cx="8368200" cy="307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244E7CE-FC18-41B5-8894-4E1FC2BC21EB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Issues and Causes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Imagine your issue, or your dependent variable, is “Dropping Out of School.” An independent variable might be “fights with other students.” The last step is to come up with a hypothesis. Maybe one is “fights always lead to a three day suspension, so they are out of school too often to pass.”</a:t>
            </a:r>
            <a:endParaRPr dirty="0"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In your teams, take a </a:t>
            </a:r>
            <a:r>
              <a:rPr lang="en" i="1" dirty="0"/>
              <a:t>Hypothesis Sheet</a:t>
            </a:r>
            <a:r>
              <a:rPr lang="en" dirty="0"/>
              <a:t>, and work together to complete it. </a:t>
            </a:r>
            <a:endParaRPr dirty="0"/>
          </a:p>
          <a:p>
            <a: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There are a number of things that influence the issue you have selected to research. In teams, fill out the </a:t>
            </a:r>
            <a:r>
              <a:rPr lang="en" i="1" dirty="0"/>
              <a:t>Factors Influencing the Issue</a:t>
            </a:r>
            <a:r>
              <a:rPr lang="en" dirty="0"/>
              <a:t> handout.</a:t>
            </a:r>
            <a:endParaRPr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4E6F5F-F269-4079-A065-8F51F38CB9CC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/>
              <a:t>Reflect in Process Journal</a:t>
            </a:r>
            <a:endParaRPr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1834C72-9727-4043-A3D0-E6BF232083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7235439"/>
              </p:ext>
            </p:extLst>
          </p:nvPr>
        </p:nvGraphicFramePr>
        <p:xfrm>
          <a:off x="387900" y="1489824"/>
          <a:ext cx="8368200" cy="307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CC0972F-BA3A-48C2-988A-07179B6D8936}"/>
              </a:ext>
            </a:extLst>
          </p:cNvPr>
          <p:cNvSpPr/>
          <p:nvPr/>
        </p:nvSpPr>
        <p:spPr>
          <a:xfrm>
            <a:off x="276625" y="1329915"/>
            <a:ext cx="8575382" cy="3467198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osed book with solid fill">
            <a:extLst>
              <a:ext uri="{FF2B5EF4-FFF2-40B4-BE49-F238E27FC236}">
                <a16:creationId xmlns:a16="http://schemas.microsoft.com/office/drawing/2014/main" id="{A6B3E82C-D271-4810-827E-6215556623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0198" y="458025"/>
            <a:ext cx="691117" cy="691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7</TotalTime>
  <Words>284</Words>
  <Application>Microsoft Office PowerPoint</Application>
  <PresentationFormat>On-screen Show (16:9)</PresentationFormat>
  <Paragraphs>20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Times New Roman</vt:lpstr>
      <vt:lpstr>Georgia Pro</vt:lpstr>
      <vt:lpstr>Georgia</vt:lpstr>
      <vt:lpstr>Arial</vt:lpstr>
      <vt:lpstr>Roboto</vt:lpstr>
      <vt:lpstr>Theme3wlogo</vt:lpstr>
      <vt:lpstr>Hypothesis Development</vt:lpstr>
      <vt:lpstr>YPAR Groups</vt:lpstr>
      <vt:lpstr>Process Journal</vt:lpstr>
      <vt:lpstr>Issues and Causes</vt:lpstr>
      <vt:lpstr>Reflect in Process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Development</dc:title>
  <cp:lastModifiedBy>Alla A Karapunarly</cp:lastModifiedBy>
  <cp:revision>1</cp:revision>
  <dcterms:modified xsi:type="dcterms:W3CDTF">2022-07-22T17:40:15Z</dcterms:modified>
</cp:coreProperties>
</file>