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3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embeddedFontLst>
    <p:embeddedFont>
      <p:font typeface="Georgia" panose="02040502050405020303" pitchFamily="18" charset="0"/>
      <p:regular r:id="rId7"/>
      <p:bold r:id="rId8"/>
      <p:italic r:id="rId9"/>
      <p:boldItalic r:id="rId10"/>
    </p:embeddedFont>
    <p:embeddedFont>
      <p:font typeface="Georgia Pro" panose="02040502050405020303" pitchFamily="18" charset="0"/>
      <p:regular r:id="rId11"/>
    </p:embeddedFont>
    <p:embeddedFont>
      <p:font typeface="Roboto" panose="02000000000000000000" pitchFamily="2" charset="0"/>
      <p:regular r:id="rId12"/>
      <p:bold r:id="rId13"/>
      <p:italic r:id="rId14"/>
      <p:boldItalic r:id="rId15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544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font" Target="fonts/font9.fntdata"/><Relationship Id="rId10" Type="http://schemas.openxmlformats.org/officeDocument/2006/relationships/font" Target="fonts/font4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la" userId="bad96ab6-5253-4430-8be5-67af7205d973" providerId="ADAL" clId="{5CE681A5-087E-468F-8A21-E302AC8D2E32}"/>
    <pc:docChg chg="undo redo custSel addSld delSld modSld">
      <pc:chgData name="Alla" userId="bad96ab6-5253-4430-8be5-67af7205d973" providerId="ADAL" clId="{5CE681A5-087E-468F-8A21-E302AC8D2E32}" dt="2021-08-07T19:26:13.565" v="337"/>
      <pc:docMkLst>
        <pc:docMk/>
      </pc:docMkLst>
      <pc:sldChg chg="addSp delSp modSp mod modNotes">
        <pc:chgData name="Alla" userId="bad96ab6-5253-4430-8be5-67af7205d973" providerId="ADAL" clId="{5CE681A5-087E-468F-8A21-E302AC8D2E32}" dt="2021-08-07T19:26:13.565" v="337"/>
        <pc:sldMkLst>
          <pc:docMk/>
          <pc:sldMk cId="0" sldId="256"/>
        </pc:sldMkLst>
        <pc:spChg chg="add del mod">
          <ac:chgData name="Alla" userId="bad96ab6-5253-4430-8be5-67af7205d973" providerId="ADAL" clId="{5CE681A5-087E-468F-8A21-E302AC8D2E32}" dt="2021-07-03T02:06:08.108" v="14" actId="478"/>
          <ac:spMkLst>
            <pc:docMk/>
            <pc:sldMk cId="0" sldId="256"/>
            <ac:spMk id="3" creationId="{8C542053-9EC0-40A5-9C7C-8C29B676F304}"/>
          </ac:spMkLst>
        </pc:spChg>
        <pc:spChg chg="add mod">
          <ac:chgData name="Alla" userId="bad96ab6-5253-4430-8be5-67af7205d973" providerId="ADAL" clId="{5CE681A5-087E-468F-8A21-E302AC8D2E32}" dt="2021-07-09T23:52:59.941" v="306" actId="242"/>
          <ac:spMkLst>
            <pc:docMk/>
            <pc:sldMk cId="0" sldId="256"/>
            <ac:spMk id="6" creationId="{93D5CA14-5FD6-448A-9C11-CD332811CA4C}"/>
          </ac:spMkLst>
        </pc:spChg>
        <pc:spChg chg="add del mod">
          <ac:chgData name="Alla" userId="bad96ab6-5253-4430-8be5-67af7205d973" providerId="ADAL" clId="{5CE681A5-087E-468F-8A21-E302AC8D2E32}" dt="2021-07-03T02:42:43.546" v="239" actId="478"/>
          <ac:spMkLst>
            <pc:docMk/>
            <pc:sldMk cId="0" sldId="256"/>
            <ac:spMk id="7" creationId="{6E687F6D-0403-4582-827A-73330D0021BF}"/>
          </ac:spMkLst>
        </pc:spChg>
        <pc:spChg chg="add del mod">
          <ac:chgData name="Alla" userId="bad96ab6-5253-4430-8be5-67af7205d973" providerId="ADAL" clId="{5CE681A5-087E-468F-8A21-E302AC8D2E32}" dt="2021-07-24T01:55:22.194" v="327" actId="478"/>
          <ac:spMkLst>
            <pc:docMk/>
            <pc:sldMk cId="0" sldId="256"/>
            <ac:spMk id="9" creationId="{59812C4B-A8A5-445F-B954-A6FA18B722E5}"/>
          </ac:spMkLst>
        </pc:spChg>
        <pc:spChg chg="mod">
          <ac:chgData name="Alla" userId="bad96ab6-5253-4430-8be5-67af7205d973" providerId="ADAL" clId="{5CE681A5-087E-468F-8A21-E302AC8D2E32}" dt="2021-08-07T19:26:13.565" v="337"/>
          <ac:spMkLst>
            <pc:docMk/>
            <pc:sldMk cId="0" sldId="256"/>
            <ac:spMk id="63" creationId="{00000000-0000-0000-0000-000000000000}"/>
          </ac:spMkLst>
        </pc:spChg>
        <pc:spChg chg="del mod">
          <ac:chgData name="Alla" userId="bad96ab6-5253-4430-8be5-67af7205d973" providerId="ADAL" clId="{5CE681A5-087E-468F-8A21-E302AC8D2E32}" dt="2021-07-03T02:05:55.489" v="9" actId="478"/>
          <ac:spMkLst>
            <pc:docMk/>
            <pc:sldMk cId="0" sldId="256"/>
            <ac:spMk id="64" creationId="{00000000-0000-0000-0000-000000000000}"/>
          </ac:spMkLst>
        </pc:spChg>
        <pc:picChg chg="add del mod">
          <ac:chgData name="Alla" userId="bad96ab6-5253-4430-8be5-67af7205d973" providerId="ADAL" clId="{5CE681A5-087E-468F-8A21-E302AC8D2E32}" dt="2021-07-03T02:42:43.546" v="239" actId="478"/>
          <ac:picMkLst>
            <pc:docMk/>
            <pc:sldMk cId="0" sldId="256"/>
            <ac:picMk id="8" creationId="{F918A992-563A-47AC-9A8B-37C891D19154}"/>
          </ac:picMkLst>
        </pc:picChg>
        <pc:picChg chg="add del mod">
          <ac:chgData name="Alla" userId="bad96ab6-5253-4430-8be5-67af7205d973" providerId="ADAL" clId="{5CE681A5-087E-468F-8A21-E302AC8D2E32}" dt="2021-07-24T01:55:22.194" v="327" actId="478"/>
          <ac:picMkLst>
            <pc:docMk/>
            <pc:sldMk cId="0" sldId="256"/>
            <ac:picMk id="10" creationId="{E0C94D19-F85F-43E9-90E1-C94629D4B83A}"/>
          </ac:picMkLst>
        </pc:picChg>
      </pc:sldChg>
      <pc:sldChg chg="addSp delSp modSp mod chgLayout modNotes">
        <pc:chgData name="Alla" userId="bad96ab6-5253-4430-8be5-67af7205d973" providerId="ADAL" clId="{5CE681A5-087E-468F-8A21-E302AC8D2E32}" dt="2021-08-07T19:26:13.565" v="337"/>
        <pc:sldMkLst>
          <pc:docMk/>
          <pc:sldMk cId="0" sldId="257"/>
        </pc:sldMkLst>
        <pc:spChg chg="add del mod">
          <ac:chgData name="Alla" userId="bad96ab6-5253-4430-8be5-67af7205d973" providerId="ADAL" clId="{5CE681A5-087E-468F-8A21-E302AC8D2E32}" dt="2021-07-03T02:11:46.522" v="68" actId="12084"/>
          <ac:spMkLst>
            <pc:docMk/>
            <pc:sldMk cId="0" sldId="257"/>
            <ac:spMk id="2" creationId="{B0344185-72C3-4573-900D-03C347AA3B09}"/>
          </ac:spMkLst>
        </pc:spChg>
        <pc:spChg chg="add del mod">
          <ac:chgData name="Alla" userId="bad96ab6-5253-4430-8be5-67af7205d973" providerId="ADAL" clId="{5CE681A5-087E-468F-8A21-E302AC8D2E32}" dt="2021-07-03T02:11:06.895" v="55" actId="6264"/>
          <ac:spMkLst>
            <pc:docMk/>
            <pc:sldMk cId="0" sldId="257"/>
            <ac:spMk id="5" creationId="{8D55055D-F0CE-4F3A-B897-5A4D30088485}"/>
          </ac:spMkLst>
        </pc:spChg>
        <pc:spChg chg="add del mod ord">
          <ac:chgData name="Alla" userId="bad96ab6-5253-4430-8be5-67af7205d973" providerId="ADAL" clId="{5CE681A5-087E-468F-8A21-E302AC8D2E32}" dt="2021-07-03T02:11:06.895" v="55" actId="6264"/>
          <ac:spMkLst>
            <pc:docMk/>
            <pc:sldMk cId="0" sldId="257"/>
            <ac:spMk id="6" creationId="{07B1DA41-60E5-4299-AA39-C3B1DDA5CA80}"/>
          </ac:spMkLst>
        </pc:spChg>
        <pc:spChg chg="add mod">
          <ac:chgData name="Alla" userId="bad96ab6-5253-4430-8be5-67af7205d973" providerId="ADAL" clId="{5CE681A5-087E-468F-8A21-E302AC8D2E32}" dt="2021-07-03T02:39:26.998" v="198" actId="14100"/>
          <ac:spMkLst>
            <pc:docMk/>
            <pc:sldMk cId="0" sldId="257"/>
            <ac:spMk id="10" creationId="{25E4F302-B01B-4888-B7EF-F8E116D6B3FC}"/>
          </ac:spMkLst>
        </pc:spChg>
        <pc:spChg chg="add del mod">
          <ac:chgData name="Alla" userId="bad96ab6-5253-4430-8be5-67af7205d973" providerId="ADAL" clId="{5CE681A5-087E-468F-8A21-E302AC8D2E32}" dt="2021-07-03T02:42:49.482" v="241" actId="478"/>
          <ac:spMkLst>
            <pc:docMk/>
            <pc:sldMk cId="0" sldId="257"/>
            <ac:spMk id="11" creationId="{E7193F97-2CD4-4634-8A3B-89018CD99854}"/>
          </ac:spMkLst>
        </pc:spChg>
        <pc:spChg chg="add del mod">
          <ac:chgData name="Alla" userId="bad96ab6-5253-4430-8be5-67af7205d973" providerId="ADAL" clId="{5CE681A5-087E-468F-8A21-E302AC8D2E32}" dt="2021-07-24T01:55:26.319" v="328" actId="478"/>
          <ac:spMkLst>
            <pc:docMk/>
            <pc:sldMk cId="0" sldId="257"/>
            <ac:spMk id="13" creationId="{7F587773-A66B-4BAD-AAA2-FBB45A61AD54}"/>
          </ac:spMkLst>
        </pc:spChg>
        <pc:spChg chg="mod ord">
          <ac:chgData name="Alla" userId="bad96ab6-5253-4430-8be5-67af7205d973" providerId="ADAL" clId="{5CE681A5-087E-468F-8A21-E302AC8D2E32}" dt="2021-08-07T19:26:13.565" v="337"/>
          <ac:spMkLst>
            <pc:docMk/>
            <pc:sldMk cId="0" sldId="257"/>
            <ac:spMk id="69" creationId="{00000000-0000-0000-0000-000000000000}"/>
          </ac:spMkLst>
        </pc:spChg>
        <pc:spChg chg="del mod">
          <ac:chgData name="Alla" userId="bad96ab6-5253-4430-8be5-67af7205d973" providerId="ADAL" clId="{5CE681A5-087E-468F-8A21-E302AC8D2E32}" dt="2021-07-03T02:09:17.498" v="36" actId="12084"/>
          <ac:spMkLst>
            <pc:docMk/>
            <pc:sldMk cId="0" sldId="257"/>
            <ac:spMk id="70" creationId="{00000000-0000-0000-0000-000000000000}"/>
          </ac:spMkLst>
        </pc:spChg>
        <pc:graphicFrameChg chg="add mod modGraphic">
          <ac:chgData name="Alla" userId="bad96ab6-5253-4430-8be5-67af7205d973" providerId="ADAL" clId="{5CE681A5-087E-468F-8A21-E302AC8D2E32}" dt="2021-07-03T02:39:24.547" v="197" actId="14100"/>
          <ac:graphicFrameMkLst>
            <pc:docMk/>
            <pc:sldMk cId="0" sldId="257"/>
            <ac:graphicFrameMk id="3" creationId="{92770A09-FE28-4AAB-906F-5DCE8A38464C}"/>
          </ac:graphicFrameMkLst>
        </pc:graphicFrameChg>
        <pc:graphicFrameChg chg="add del mod modGraphic">
          <ac:chgData name="Alla" userId="bad96ab6-5253-4430-8be5-67af7205d973" providerId="ADAL" clId="{5CE681A5-087E-468F-8A21-E302AC8D2E32}" dt="2021-07-03T02:11:33.433" v="67" actId="12084"/>
          <ac:graphicFrameMkLst>
            <pc:docMk/>
            <pc:sldMk cId="0" sldId="257"/>
            <ac:graphicFrameMk id="4" creationId="{38A30448-B24D-4973-94DE-7219CD76CA74}"/>
          </ac:graphicFrameMkLst>
        </pc:graphicFrameChg>
        <pc:graphicFrameChg chg="add mod modGraphic">
          <ac:chgData name="Alla" userId="bad96ab6-5253-4430-8be5-67af7205d973" providerId="ADAL" clId="{5CE681A5-087E-468F-8A21-E302AC8D2E32}" dt="2021-07-03T02:38:54.048" v="194" actId="208"/>
          <ac:graphicFrameMkLst>
            <pc:docMk/>
            <pc:sldMk cId="0" sldId="257"/>
            <ac:graphicFrameMk id="7" creationId="{A70B1855-3250-4C23-B5F4-1B7954831295}"/>
          </ac:graphicFrameMkLst>
        </pc:graphicFrameChg>
        <pc:picChg chg="add del mod">
          <ac:chgData name="Alla" userId="bad96ab6-5253-4430-8be5-67af7205d973" providerId="ADAL" clId="{5CE681A5-087E-468F-8A21-E302AC8D2E32}" dt="2021-07-03T02:42:49.482" v="241" actId="478"/>
          <ac:picMkLst>
            <pc:docMk/>
            <pc:sldMk cId="0" sldId="257"/>
            <ac:picMk id="12" creationId="{DDA92D61-E733-4FB4-8746-68C9ED83EE18}"/>
          </ac:picMkLst>
        </pc:picChg>
        <pc:picChg chg="add del mod">
          <ac:chgData name="Alla" userId="bad96ab6-5253-4430-8be5-67af7205d973" providerId="ADAL" clId="{5CE681A5-087E-468F-8A21-E302AC8D2E32}" dt="2021-07-24T01:55:26.319" v="328" actId="478"/>
          <ac:picMkLst>
            <pc:docMk/>
            <pc:sldMk cId="0" sldId="257"/>
            <ac:picMk id="14" creationId="{3421F8C5-9E20-46B7-A832-4962DB2F404C}"/>
          </ac:picMkLst>
        </pc:picChg>
      </pc:sldChg>
      <pc:sldChg chg="addSp delSp modSp mod modAnim modNotes">
        <pc:chgData name="Alla" userId="bad96ab6-5253-4430-8be5-67af7205d973" providerId="ADAL" clId="{5CE681A5-087E-468F-8A21-E302AC8D2E32}" dt="2021-08-07T19:26:13.565" v="337"/>
        <pc:sldMkLst>
          <pc:docMk/>
          <pc:sldMk cId="0" sldId="258"/>
        </pc:sldMkLst>
        <pc:spChg chg="add del mod">
          <ac:chgData name="Alla" userId="bad96ab6-5253-4430-8be5-67af7205d973" providerId="ADAL" clId="{5CE681A5-087E-468F-8A21-E302AC8D2E32}" dt="2021-07-03T02:43:18.491" v="247" actId="478"/>
          <ac:spMkLst>
            <pc:docMk/>
            <pc:sldMk cId="0" sldId="258"/>
            <ac:spMk id="4" creationId="{7FEA6DEF-4B6A-4612-9F1A-860B23316F9F}"/>
          </ac:spMkLst>
        </pc:spChg>
        <pc:spChg chg="add del mod">
          <ac:chgData name="Alla" userId="bad96ab6-5253-4430-8be5-67af7205d973" providerId="ADAL" clId="{5CE681A5-087E-468F-8A21-E302AC8D2E32}" dt="2021-07-24T01:55:30.181" v="329" actId="478"/>
          <ac:spMkLst>
            <pc:docMk/>
            <pc:sldMk cId="0" sldId="258"/>
            <ac:spMk id="5" creationId="{49666398-BF38-4CE4-A611-8878C0754E47}"/>
          </ac:spMkLst>
        </pc:spChg>
        <pc:spChg chg="add mod">
          <ac:chgData name="Alla" userId="bad96ab6-5253-4430-8be5-67af7205d973" providerId="ADAL" clId="{5CE681A5-087E-468F-8A21-E302AC8D2E32}" dt="2021-07-03T02:43:18.748" v="248"/>
          <ac:spMkLst>
            <pc:docMk/>
            <pc:sldMk cId="0" sldId="258"/>
            <ac:spMk id="7" creationId="{F68CF2DD-5293-465E-845D-7FE9655A0AD1}"/>
          </ac:spMkLst>
        </pc:spChg>
        <pc:spChg chg="mod">
          <ac:chgData name="Alla" userId="bad96ab6-5253-4430-8be5-67af7205d973" providerId="ADAL" clId="{5CE681A5-087E-468F-8A21-E302AC8D2E32}" dt="2021-08-07T19:26:13.565" v="337"/>
          <ac:spMkLst>
            <pc:docMk/>
            <pc:sldMk cId="0" sldId="258"/>
            <ac:spMk id="75" creationId="{00000000-0000-0000-0000-000000000000}"/>
          </ac:spMkLst>
        </pc:spChg>
        <pc:spChg chg="mod">
          <ac:chgData name="Alla" userId="bad96ab6-5253-4430-8be5-67af7205d973" providerId="ADAL" clId="{5CE681A5-087E-468F-8A21-E302AC8D2E32}" dt="2021-08-07T19:25:45.853" v="336" actId="12"/>
          <ac:spMkLst>
            <pc:docMk/>
            <pc:sldMk cId="0" sldId="258"/>
            <ac:spMk id="76" creationId="{00000000-0000-0000-0000-000000000000}"/>
          </ac:spMkLst>
        </pc:spChg>
        <pc:picChg chg="add del mod">
          <ac:chgData name="Alla" userId="bad96ab6-5253-4430-8be5-67af7205d973" providerId="ADAL" clId="{5CE681A5-087E-468F-8A21-E302AC8D2E32}" dt="2021-07-24T01:55:30.181" v="329" actId="478"/>
          <ac:picMkLst>
            <pc:docMk/>
            <pc:sldMk cId="0" sldId="258"/>
            <ac:picMk id="6" creationId="{E3C8F8EE-F02C-41D8-9B05-025EF3D6D2DD}"/>
          </ac:picMkLst>
        </pc:picChg>
      </pc:sldChg>
      <pc:sldChg chg="addSp delSp modSp mod modClrScheme chgLayout modNotes modNotesTx">
        <pc:chgData name="Alla" userId="bad96ab6-5253-4430-8be5-67af7205d973" providerId="ADAL" clId="{5CE681A5-087E-468F-8A21-E302AC8D2E32}" dt="2021-08-07T19:26:13.565" v="337"/>
        <pc:sldMkLst>
          <pc:docMk/>
          <pc:sldMk cId="0" sldId="259"/>
        </pc:sldMkLst>
        <pc:spChg chg="add del mod">
          <ac:chgData name="Alla" userId="bad96ab6-5253-4430-8be5-67af7205d973" providerId="ADAL" clId="{5CE681A5-087E-468F-8A21-E302AC8D2E32}" dt="2021-07-03T02:43:23.699" v="249" actId="478"/>
          <ac:spMkLst>
            <pc:docMk/>
            <pc:sldMk cId="0" sldId="259"/>
            <ac:spMk id="7" creationId="{5B74F829-A810-4FA9-8CEE-D87B1796FDF7}"/>
          </ac:spMkLst>
        </pc:spChg>
        <pc:spChg chg="add del mod">
          <ac:chgData name="Alla" userId="bad96ab6-5253-4430-8be5-67af7205d973" providerId="ADAL" clId="{5CE681A5-087E-468F-8A21-E302AC8D2E32}" dt="2021-07-03T02:42:57.399" v="243" actId="478"/>
          <ac:spMkLst>
            <pc:docMk/>
            <pc:sldMk cId="0" sldId="259"/>
            <ac:spMk id="8" creationId="{60C269FF-09FD-4D5D-9847-0F563B15EFB4}"/>
          </ac:spMkLst>
        </pc:spChg>
        <pc:spChg chg="add del mod">
          <ac:chgData name="Alla" userId="bad96ab6-5253-4430-8be5-67af7205d973" providerId="ADAL" clId="{5CE681A5-087E-468F-8A21-E302AC8D2E32}" dt="2021-07-24T01:55:33.888" v="330" actId="478"/>
          <ac:spMkLst>
            <pc:docMk/>
            <pc:sldMk cId="0" sldId="259"/>
            <ac:spMk id="10" creationId="{0E42B516-246A-410D-B411-6108E2477F5B}"/>
          </ac:spMkLst>
        </pc:spChg>
        <pc:spChg chg="add mod">
          <ac:chgData name="Alla" userId="bad96ab6-5253-4430-8be5-67af7205d973" providerId="ADAL" clId="{5CE681A5-087E-468F-8A21-E302AC8D2E32}" dt="2021-07-03T02:43:24.002" v="250"/>
          <ac:spMkLst>
            <pc:docMk/>
            <pc:sldMk cId="0" sldId="259"/>
            <ac:spMk id="12" creationId="{C201B935-EED5-4776-9F34-9C52C85B5E41}"/>
          </ac:spMkLst>
        </pc:spChg>
        <pc:spChg chg="mod">
          <ac:chgData name="Alla" userId="bad96ab6-5253-4430-8be5-67af7205d973" providerId="ADAL" clId="{5CE681A5-087E-468F-8A21-E302AC8D2E32}" dt="2021-08-07T19:26:13.565" v="337"/>
          <ac:spMkLst>
            <pc:docMk/>
            <pc:sldMk cId="0" sldId="259"/>
            <ac:spMk id="81" creationId="{00000000-0000-0000-0000-000000000000}"/>
          </ac:spMkLst>
        </pc:spChg>
        <pc:spChg chg="add del mod">
          <ac:chgData name="Alla" userId="bad96ab6-5253-4430-8be5-67af7205d973" providerId="ADAL" clId="{5CE681A5-087E-468F-8A21-E302AC8D2E32}" dt="2021-07-03T02:05:11.981" v="7" actId="26606"/>
          <ac:spMkLst>
            <pc:docMk/>
            <pc:sldMk cId="0" sldId="259"/>
            <ac:spMk id="82" creationId="{00000000-0000-0000-0000-000000000000}"/>
          </ac:spMkLst>
        </pc:spChg>
        <pc:graphicFrameChg chg="add del mod modGraphic">
          <ac:chgData name="Alla" userId="bad96ab6-5253-4430-8be5-67af7205d973" providerId="ADAL" clId="{5CE681A5-087E-468F-8A21-E302AC8D2E32}" dt="2021-07-03T02:43:29.774" v="251" actId="14100"/>
          <ac:graphicFrameMkLst>
            <pc:docMk/>
            <pc:sldMk cId="0" sldId="259"/>
            <ac:graphicFrameMk id="84" creationId="{93BDD3DA-70B7-45FD-80C7-9F0D93775FAE}"/>
          </ac:graphicFrameMkLst>
        </pc:graphicFrameChg>
        <pc:picChg chg="add del mod">
          <ac:chgData name="Alla" userId="bad96ab6-5253-4430-8be5-67af7205d973" providerId="ADAL" clId="{5CE681A5-087E-468F-8A21-E302AC8D2E32}" dt="2021-07-03T02:26:15.437" v="149" actId="478"/>
          <ac:picMkLst>
            <pc:docMk/>
            <pc:sldMk cId="0" sldId="259"/>
            <ac:picMk id="3" creationId="{B422B441-823D-4388-BE67-3A69E149596B}"/>
          </ac:picMkLst>
        </pc:picChg>
        <pc:picChg chg="add mod">
          <ac:chgData name="Alla" userId="bad96ab6-5253-4430-8be5-67af7205d973" providerId="ADAL" clId="{5CE681A5-087E-468F-8A21-E302AC8D2E32}" dt="2021-07-10T21:16:53.687" v="325" actId="1076"/>
          <ac:picMkLst>
            <pc:docMk/>
            <pc:sldMk cId="0" sldId="259"/>
            <ac:picMk id="7" creationId="{9C543316-498E-47F2-A24B-DD3FE81B0B7E}"/>
          </ac:picMkLst>
        </pc:picChg>
        <pc:picChg chg="add del mod">
          <ac:chgData name="Alla" userId="bad96ab6-5253-4430-8be5-67af7205d973" providerId="ADAL" clId="{5CE681A5-087E-468F-8A21-E302AC8D2E32}" dt="2021-07-03T02:42:57.399" v="243" actId="478"/>
          <ac:picMkLst>
            <pc:docMk/>
            <pc:sldMk cId="0" sldId="259"/>
            <ac:picMk id="9" creationId="{3EC241E5-E1FA-4E9E-B8CA-1841CF833A57}"/>
          </ac:picMkLst>
        </pc:picChg>
        <pc:picChg chg="add del mod">
          <ac:chgData name="Alla" userId="bad96ab6-5253-4430-8be5-67af7205d973" providerId="ADAL" clId="{5CE681A5-087E-468F-8A21-E302AC8D2E32}" dt="2021-07-24T01:55:33.888" v="330" actId="478"/>
          <ac:picMkLst>
            <pc:docMk/>
            <pc:sldMk cId="0" sldId="259"/>
            <ac:picMk id="11" creationId="{9DF0FD94-B68A-46C2-B01E-9DAD217FA9E8}"/>
          </ac:picMkLst>
        </pc:picChg>
      </pc:sldChg>
      <pc:sldChg chg="addSp delSp modSp add del mod modNotesTx">
        <pc:chgData name="Alla" userId="bad96ab6-5253-4430-8be5-67af7205d973" providerId="ADAL" clId="{5CE681A5-087E-468F-8A21-E302AC8D2E32}" dt="2021-07-09T23:53:12.083" v="307" actId="47"/>
        <pc:sldMkLst>
          <pc:docMk/>
          <pc:sldMk cId="0" sldId="260"/>
        </pc:sldMkLst>
        <pc:spChg chg="add del mod">
          <ac:chgData name="Alla" userId="bad96ab6-5253-4430-8be5-67af7205d973" providerId="ADAL" clId="{5CE681A5-087E-468F-8A21-E302AC8D2E32}" dt="2021-07-03T02:43:37.206" v="252" actId="478"/>
          <ac:spMkLst>
            <pc:docMk/>
            <pc:sldMk cId="0" sldId="260"/>
            <ac:spMk id="4" creationId="{F73CA518-B181-4D69-8BC9-7F739E185BCB}"/>
          </ac:spMkLst>
        </pc:spChg>
        <pc:spChg chg="add del mod">
          <ac:chgData name="Alla" userId="bad96ab6-5253-4430-8be5-67af7205d973" providerId="ADAL" clId="{5CE681A5-087E-468F-8A21-E302AC8D2E32}" dt="2021-07-03T02:43:03.193" v="245" actId="478"/>
          <ac:spMkLst>
            <pc:docMk/>
            <pc:sldMk cId="0" sldId="260"/>
            <ac:spMk id="5" creationId="{C1B324DF-37AD-4B53-9F48-CCF05356AA44}"/>
          </ac:spMkLst>
        </pc:spChg>
        <pc:spChg chg="add mod">
          <ac:chgData name="Alla" userId="bad96ab6-5253-4430-8be5-67af7205d973" providerId="ADAL" clId="{5CE681A5-087E-468F-8A21-E302AC8D2E32}" dt="2021-07-03T02:43:03.547" v="246"/>
          <ac:spMkLst>
            <pc:docMk/>
            <pc:sldMk cId="0" sldId="260"/>
            <ac:spMk id="7" creationId="{8F07973E-E028-4705-B2E0-C17051895DA2}"/>
          </ac:spMkLst>
        </pc:spChg>
        <pc:spChg chg="add mod">
          <ac:chgData name="Alla" userId="bad96ab6-5253-4430-8be5-67af7205d973" providerId="ADAL" clId="{5CE681A5-087E-468F-8A21-E302AC8D2E32}" dt="2021-07-03T02:43:37.491" v="253"/>
          <ac:spMkLst>
            <pc:docMk/>
            <pc:sldMk cId="0" sldId="260"/>
            <ac:spMk id="9" creationId="{D653170C-955E-4C5D-A2A7-D82477935B26}"/>
          </ac:spMkLst>
        </pc:spChg>
        <pc:spChg chg="mod">
          <ac:chgData name="Alla" userId="bad96ab6-5253-4430-8be5-67af7205d973" providerId="ADAL" clId="{5CE681A5-087E-468F-8A21-E302AC8D2E32}" dt="2021-07-03T16:20:48.900" v="302" actId="207"/>
          <ac:spMkLst>
            <pc:docMk/>
            <pc:sldMk cId="0" sldId="260"/>
            <ac:spMk id="81" creationId="{00000000-0000-0000-0000-000000000000}"/>
          </ac:spMkLst>
        </pc:spChg>
        <pc:spChg chg="mod">
          <ac:chgData name="Alla" userId="bad96ab6-5253-4430-8be5-67af7205d973" providerId="ADAL" clId="{5CE681A5-087E-468F-8A21-E302AC8D2E32}" dt="2021-07-03T16:20:45.944" v="301" actId="207"/>
          <ac:spMkLst>
            <pc:docMk/>
            <pc:sldMk cId="0" sldId="260"/>
            <ac:spMk id="82" creationId="{00000000-0000-0000-0000-000000000000}"/>
          </ac:spMkLst>
        </pc:spChg>
        <pc:picChg chg="add del mod">
          <ac:chgData name="Alla" userId="bad96ab6-5253-4430-8be5-67af7205d973" providerId="ADAL" clId="{5CE681A5-087E-468F-8A21-E302AC8D2E32}" dt="2021-07-03T02:43:03.193" v="245" actId="478"/>
          <ac:picMkLst>
            <pc:docMk/>
            <pc:sldMk cId="0" sldId="260"/>
            <ac:picMk id="6" creationId="{0F71ABCF-B1F8-41B4-BED6-D1D845C57165}"/>
          </ac:picMkLst>
        </pc:picChg>
        <pc:picChg chg="add mod">
          <ac:chgData name="Alla" userId="bad96ab6-5253-4430-8be5-67af7205d973" providerId="ADAL" clId="{5CE681A5-087E-468F-8A21-E302AC8D2E32}" dt="2021-07-03T02:43:03.547" v="246"/>
          <ac:picMkLst>
            <pc:docMk/>
            <pc:sldMk cId="0" sldId="260"/>
            <ac:picMk id="8" creationId="{681F84FE-1184-42C9-9728-EB11CA1676ED}"/>
          </ac:picMkLst>
        </pc:picChg>
      </pc:sldChg>
      <pc:sldChg chg="addSp delSp new del mod">
        <pc:chgData name="Alla" userId="bad96ab6-5253-4430-8be5-67af7205d973" providerId="ADAL" clId="{5CE681A5-087E-468F-8A21-E302AC8D2E32}" dt="2021-07-03T02:22:47.064" v="124" actId="680"/>
        <pc:sldMkLst>
          <pc:docMk/>
          <pc:sldMk cId="2761789215" sldId="260"/>
        </pc:sldMkLst>
        <pc:spChg chg="add del">
          <ac:chgData name="Alla" userId="bad96ab6-5253-4430-8be5-67af7205d973" providerId="ADAL" clId="{5CE681A5-087E-468F-8A21-E302AC8D2E32}" dt="2021-07-03T02:22:46.796" v="123" actId="22"/>
          <ac:spMkLst>
            <pc:docMk/>
            <pc:sldMk cId="2761789215" sldId="260"/>
            <ac:spMk id="5" creationId="{C0E032F0-B70C-4B90-9EC4-539FE5CD997C}"/>
          </ac:spMkLst>
        </pc:spChg>
      </pc:sldChg>
      <pc:sldChg chg="add del">
        <pc:chgData name="Alla" userId="bad96ab6-5253-4430-8be5-67af7205d973" providerId="ADAL" clId="{5CE681A5-087E-468F-8A21-E302AC8D2E32}" dt="2021-07-10T21:16:59.439" v="326" actId="47"/>
        <pc:sldMkLst>
          <pc:docMk/>
          <pc:sldMk cId="1852281367" sldId="268"/>
        </pc:sldMkLst>
      </pc:sldChg>
    </pc:docChg>
  </pc:docChgLst>
  <pc:docChgLst>
    <pc:chgData name="Alla A Karapunarly" userId="bad96ab6-5253-4430-8be5-67af7205d973" providerId="ADAL" clId="{8B96701D-3582-4537-BCFB-3DDA45E42688}"/>
    <pc:docChg chg="custSel modSld">
      <pc:chgData name="Alla A Karapunarly" userId="bad96ab6-5253-4430-8be5-67af7205d973" providerId="ADAL" clId="{8B96701D-3582-4537-BCFB-3DDA45E42688}" dt="2022-07-22T17:36:48.481" v="0" actId="478"/>
      <pc:docMkLst>
        <pc:docMk/>
      </pc:docMkLst>
      <pc:sldChg chg="delSp mod">
        <pc:chgData name="Alla A Karapunarly" userId="bad96ab6-5253-4430-8be5-67af7205d973" providerId="ADAL" clId="{8B96701D-3582-4537-BCFB-3DDA45E42688}" dt="2022-07-22T17:36:48.481" v="0" actId="478"/>
        <pc:sldMkLst>
          <pc:docMk/>
          <pc:sldMk cId="0" sldId="256"/>
        </pc:sldMkLst>
        <pc:spChg chg="del">
          <ac:chgData name="Alla A Karapunarly" userId="bad96ab6-5253-4430-8be5-67af7205d973" providerId="ADAL" clId="{8B96701D-3582-4537-BCFB-3DDA45E42688}" dt="2022-07-22T17:36:48.481" v="0" actId="478"/>
          <ac:spMkLst>
            <pc:docMk/>
            <pc:sldMk cId="0" sldId="256"/>
            <ac:spMk id="6" creationId="{93D5CA14-5FD6-448A-9C11-CD332811CA4C}"/>
          </ac:spMkLst>
        </pc:spChg>
      </pc:sldChg>
    </pc:docChg>
  </pc:docChgLst>
</pc:chgInfo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1AEB98-3B43-4319-B25E-8DBFE4E73331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EB1AFC3-92E9-492B-9D32-A4987B78D629}">
      <dgm:prSet custT="1"/>
      <dgm:spPr>
        <a:ln>
          <a:solidFill>
            <a:schemeClr val="accent1"/>
          </a:solidFill>
        </a:ln>
      </dgm:spPr>
      <dgm:t>
        <a:bodyPr/>
        <a:lstStyle/>
        <a:p>
          <a:r>
            <a:rPr lang="en-US" sz="1800" dirty="0">
              <a:solidFill>
                <a:schemeClr val="tx2">
                  <a:lumMod val="75000"/>
                </a:schemeClr>
              </a:solidFill>
            </a:rPr>
            <a:t>Get in a small group with a whiteboard. Make a T-chart, labeling the left side with “CIHS” and the right side with a community that you are a part of:</a:t>
          </a:r>
        </a:p>
      </dgm:t>
    </dgm:pt>
    <dgm:pt modelId="{2BD4898E-3B00-40F7-A0A2-7E9C39B2DAEC}" type="parTrans" cxnId="{564240FD-3BC3-4945-80CA-7F33DBE26ECD}">
      <dgm:prSet/>
      <dgm:spPr/>
      <dgm:t>
        <a:bodyPr/>
        <a:lstStyle/>
        <a:p>
          <a:endParaRPr lang="en-US"/>
        </a:p>
      </dgm:t>
    </dgm:pt>
    <dgm:pt modelId="{0FD89739-3A66-472F-9BFD-DD4E8AC9E24B}" type="sibTrans" cxnId="{564240FD-3BC3-4945-80CA-7F33DBE26ECD}">
      <dgm:prSet/>
      <dgm:spPr/>
      <dgm:t>
        <a:bodyPr/>
        <a:lstStyle/>
        <a:p>
          <a:endParaRPr lang="en-US"/>
        </a:p>
      </dgm:t>
    </dgm:pt>
    <dgm:pt modelId="{757F342C-109F-45D6-A8EA-FE5C88F3073E}" type="pres">
      <dgm:prSet presAssocID="{961AEB98-3B43-4319-B25E-8DBFE4E73331}" presName="Name0" presStyleCnt="0">
        <dgm:presLayoutVars>
          <dgm:dir/>
          <dgm:resizeHandles val="exact"/>
        </dgm:presLayoutVars>
      </dgm:prSet>
      <dgm:spPr/>
    </dgm:pt>
    <dgm:pt modelId="{D1A305BC-6ADE-4796-B55F-96B67F4BBF7C}" type="pres">
      <dgm:prSet presAssocID="{5EB1AFC3-92E9-492B-9D32-A4987B78D629}" presName="node" presStyleLbl="node1" presStyleIdx="0" presStyleCnt="1">
        <dgm:presLayoutVars>
          <dgm:bulletEnabled val="1"/>
        </dgm:presLayoutVars>
      </dgm:prSet>
      <dgm:spPr/>
    </dgm:pt>
  </dgm:ptLst>
  <dgm:cxnLst>
    <dgm:cxn modelId="{D4B01E0B-812F-417C-90AC-1896C5B8BF42}" type="presOf" srcId="{5EB1AFC3-92E9-492B-9D32-A4987B78D629}" destId="{D1A305BC-6ADE-4796-B55F-96B67F4BBF7C}" srcOrd="0" destOrd="0" presId="urn:microsoft.com/office/officeart/2005/8/layout/process1"/>
    <dgm:cxn modelId="{1483403F-472B-4D13-B535-F8139C7AB1A8}" type="presOf" srcId="{961AEB98-3B43-4319-B25E-8DBFE4E73331}" destId="{757F342C-109F-45D6-A8EA-FE5C88F3073E}" srcOrd="0" destOrd="0" presId="urn:microsoft.com/office/officeart/2005/8/layout/process1"/>
    <dgm:cxn modelId="{564240FD-3BC3-4945-80CA-7F33DBE26ECD}" srcId="{961AEB98-3B43-4319-B25E-8DBFE4E73331}" destId="{5EB1AFC3-92E9-492B-9D32-A4987B78D629}" srcOrd="0" destOrd="0" parTransId="{2BD4898E-3B00-40F7-A0A2-7E9C39B2DAEC}" sibTransId="{0FD89739-3A66-472F-9BFD-DD4E8AC9E24B}"/>
    <dgm:cxn modelId="{82446D5C-7E24-41B2-BE09-23C61706599C}" type="presParOf" srcId="{757F342C-109F-45D6-A8EA-FE5C88F3073E}" destId="{D1A305BC-6ADE-4796-B55F-96B67F4BBF7C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36BB1FC-6630-47ED-9708-859AD214664F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8AC780B-637C-494E-840A-A122367711C2}">
      <dgm:prSet/>
      <dgm:spPr>
        <a:ln>
          <a:solidFill>
            <a:schemeClr val="accent1"/>
          </a:solidFill>
        </a:ln>
      </dgm:spPr>
      <dgm:t>
        <a:bodyPr/>
        <a:lstStyle/>
        <a:p>
          <a:r>
            <a:rPr lang="en-US" dirty="0">
              <a:solidFill>
                <a:schemeClr val="tx2">
                  <a:lumMod val="75000"/>
                </a:schemeClr>
              </a:solidFill>
            </a:rPr>
            <a:t>Make a list of as many problems as you can that exist in both of these places.</a:t>
          </a:r>
        </a:p>
      </dgm:t>
    </dgm:pt>
    <dgm:pt modelId="{33D5790B-D524-4EBF-A9AB-FC3F003B5C36}" type="parTrans" cxnId="{90B942F4-CEE0-43AA-9195-5308C2080FA2}">
      <dgm:prSet/>
      <dgm:spPr/>
      <dgm:t>
        <a:bodyPr/>
        <a:lstStyle/>
        <a:p>
          <a:endParaRPr lang="en-US"/>
        </a:p>
      </dgm:t>
    </dgm:pt>
    <dgm:pt modelId="{ED79FB5B-AB59-4D8D-81B9-623FB0A1EE9A}" type="sibTrans" cxnId="{90B942F4-CEE0-43AA-9195-5308C2080FA2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</a:endParaRPr>
        </a:p>
      </dgm:t>
    </dgm:pt>
    <dgm:pt modelId="{93A12E09-6A32-45CF-879A-59118B8E36B1}">
      <dgm:prSet custT="1"/>
      <dgm:spPr>
        <a:ln>
          <a:solidFill>
            <a:schemeClr val="accent1"/>
          </a:solidFill>
        </a:ln>
      </dgm:spPr>
      <dgm:t>
        <a:bodyPr/>
        <a:lstStyle/>
        <a:p>
          <a:r>
            <a:rPr lang="en-US" sz="1600" dirty="0">
              <a:solidFill>
                <a:schemeClr val="tx2">
                  <a:lumMod val="75000"/>
                </a:schemeClr>
              </a:solidFill>
            </a:rPr>
            <a:t>Code each problem in the following way:</a:t>
          </a:r>
        </a:p>
      </dgm:t>
    </dgm:pt>
    <dgm:pt modelId="{9EC4C06B-02B1-4A08-9EF7-3B6655BD1383}" type="parTrans" cxnId="{D4E2AD75-B5FC-42D3-9CF9-AE428B9184D7}">
      <dgm:prSet/>
      <dgm:spPr/>
      <dgm:t>
        <a:bodyPr/>
        <a:lstStyle/>
        <a:p>
          <a:endParaRPr lang="en-US"/>
        </a:p>
      </dgm:t>
    </dgm:pt>
    <dgm:pt modelId="{772E95C1-96EB-4363-9E4D-2BBA16EAC1A5}" type="sibTrans" cxnId="{D4E2AD75-B5FC-42D3-9CF9-AE428B9184D7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</a:endParaRPr>
        </a:p>
      </dgm:t>
    </dgm:pt>
    <dgm:pt modelId="{6A4B442D-5D43-406F-9874-C3F8FB422FE4}">
      <dgm:prSet custT="1"/>
      <dgm:spPr>
        <a:ln>
          <a:solidFill>
            <a:schemeClr val="accent1"/>
          </a:solidFill>
        </a:ln>
      </dgm:spPr>
      <dgm:t>
        <a:bodyPr/>
        <a:lstStyle/>
        <a:p>
          <a:r>
            <a:rPr lang="en-US" sz="1500" b="1" dirty="0">
              <a:solidFill>
                <a:schemeClr val="tx2">
                  <a:lumMod val="75000"/>
                </a:schemeClr>
              </a:solidFill>
            </a:rPr>
            <a:t>A</a:t>
          </a:r>
          <a:r>
            <a:rPr lang="en-US" sz="1500" dirty="0">
              <a:solidFill>
                <a:schemeClr val="tx2">
                  <a:lumMod val="75000"/>
                </a:schemeClr>
              </a:solidFill>
            </a:rPr>
            <a:t> = Something </a:t>
          </a:r>
          <a:r>
            <a:rPr lang="en-US" sz="1500" b="0" dirty="0">
              <a:solidFill>
                <a:schemeClr val="tx2">
                  <a:lumMod val="75000"/>
                </a:schemeClr>
              </a:solidFill>
            </a:rPr>
            <a:t>ANNOYING</a:t>
          </a:r>
          <a:r>
            <a:rPr lang="en-US" sz="1500" dirty="0">
              <a:solidFill>
                <a:schemeClr val="tx2">
                  <a:lumMod val="75000"/>
                </a:schemeClr>
              </a:solidFill>
            </a:rPr>
            <a:t> but not as important</a:t>
          </a:r>
        </a:p>
      </dgm:t>
    </dgm:pt>
    <dgm:pt modelId="{3A89387C-DD87-4180-A44B-54F46A85487A}" type="parTrans" cxnId="{D026AEF9-7CCC-458F-ADB5-9A9E4CBA01B1}">
      <dgm:prSet/>
      <dgm:spPr/>
      <dgm:t>
        <a:bodyPr/>
        <a:lstStyle/>
        <a:p>
          <a:endParaRPr lang="en-US"/>
        </a:p>
      </dgm:t>
    </dgm:pt>
    <dgm:pt modelId="{06EFCD53-9347-4CBB-A418-83A281854860}" type="sibTrans" cxnId="{D026AEF9-7CCC-458F-ADB5-9A9E4CBA01B1}">
      <dgm:prSet/>
      <dgm:spPr/>
      <dgm:t>
        <a:bodyPr/>
        <a:lstStyle/>
        <a:p>
          <a:endParaRPr lang="en-US"/>
        </a:p>
      </dgm:t>
    </dgm:pt>
    <dgm:pt modelId="{1C34F7DA-5357-422C-8363-22B42C9BB3D6}">
      <dgm:prSet custT="1"/>
      <dgm:spPr>
        <a:ln>
          <a:solidFill>
            <a:schemeClr val="accent1"/>
          </a:solidFill>
        </a:ln>
      </dgm:spPr>
      <dgm:t>
        <a:bodyPr/>
        <a:lstStyle/>
        <a:p>
          <a:r>
            <a:rPr lang="en-US" sz="1500" b="1" dirty="0">
              <a:solidFill>
                <a:schemeClr val="tx2">
                  <a:lumMod val="75000"/>
                </a:schemeClr>
              </a:solidFill>
            </a:rPr>
            <a:t>C</a:t>
          </a:r>
          <a:r>
            <a:rPr lang="en-US" sz="1500" dirty="0">
              <a:solidFill>
                <a:schemeClr val="tx2">
                  <a:lumMod val="75000"/>
                </a:schemeClr>
              </a:solidFill>
            </a:rPr>
            <a:t> = Something that should </a:t>
          </a:r>
          <a:r>
            <a:rPr lang="en-US" sz="1500" b="0" dirty="0">
              <a:solidFill>
                <a:schemeClr val="tx2">
                  <a:lumMod val="75000"/>
                </a:schemeClr>
              </a:solidFill>
            </a:rPr>
            <a:t>CHANGE</a:t>
          </a:r>
          <a:r>
            <a:rPr lang="en-US" sz="1500" dirty="0">
              <a:solidFill>
                <a:schemeClr val="tx2">
                  <a:lumMod val="75000"/>
                </a:schemeClr>
              </a:solidFill>
            </a:rPr>
            <a:t> because it’s important</a:t>
          </a:r>
        </a:p>
      </dgm:t>
    </dgm:pt>
    <dgm:pt modelId="{DD65EECE-836D-48FF-B283-ED88509C3606}" type="parTrans" cxnId="{853836E3-115A-4A9C-B92D-465238F6E2F7}">
      <dgm:prSet/>
      <dgm:spPr/>
      <dgm:t>
        <a:bodyPr/>
        <a:lstStyle/>
        <a:p>
          <a:endParaRPr lang="en-US"/>
        </a:p>
      </dgm:t>
    </dgm:pt>
    <dgm:pt modelId="{EB65EB8C-4F4A-4152-BBD8-E53EAFCAB815}" type="sibTrans" cxnId="{853836E3-115A-4A9C-B92D-465238F6E2F7}">
      <dgm:prSet/>
      <dgm:spPr/>
      <dgm:t>
        <a:bodyPr/>
        <a:lstStyle/>
        <a:p>
          <a:endParaRPr lang="en-US"/>
        </a:p>
      </dgm:t>
    </dgm:pt>
    <dgm:pt modelId="{005B8202-9B6A-4A50-BF63-240EF8EB6599}">
      <dgm:prSet custT="1"/>
      <dgm:spPr>
        <a:ln>
          <a:solidFill>
            <a:schemeClr val="accent1"/>
          </a:solidFill>
        </a:ln>
      </dgm:spPr>
      <dgm:t>
        <a:bodyPr/>
        <a:lstStyle/>
        <a:p>
          <a:r>
            <a:rPr lang="en-US" sz="1500" b="1" dirty="0">
              <a:solidFill>
                <a:schemeClr val="tx2">
                  <a:lumMod val="75000"/>
                </a:schemeClr>
              </a:solidFill>
            </a:rPr>
            <a:t>P</a:t>
          </a:r>
          <a:r>
            <a:rPr lang="en-US" sz="1500" dirty="0">
              <a:solidFill>
                <a:schemeClr val="tx2">
                  <a:lumMod val="75000"/>
                </a:schemeClr>
              </a:solidFill>
            </a:rPr>
            <a:t> = Something that is </a:t>
          </a:r>
          <a:r>
            <a:rPr lang="en-US" sz="1500" b="0" dirty="0">
              <a:solidFill>
                <a:schemeClr val="tx2">
                  <a:lumMod val="75000"/>
                </a:schemeClr>
              </a:solidFill>
            </a:rPr>
            <a:t>PERMANENT</a:t>
          </a:r>
          <a:r>
            <a:rPr lang="en-US" sz="1500" dirty="0">
              <a:solidFill>
                <a:schemeClr val="tx2">
                  <a:lumMod val="75000"/>
                </a:schemeClr>
              </a:solidFill>
            </a:rPr>
            <a:t> and cannot change</a:t>
          </a:r>
        </a:p>
      </dgm:t>
    </dgm:pt>
    <dgm:pt modelId="{B6B8254F-1226-40F6-B5BA-F957DA549B6F}" type="parTrans" cxnId="{95F74DBE-45A7-48CF-AB47-5A295189FCE4}">
      <dgm:prSet/>
      <dgm:spPr/>
      <dgm:t>
        <a:bodyPr/>
        <a:lstStyle/>
        <a:p>
          <a:endParaRPr lang="en-US"/>
        </a:p>
      </dgm:t>
    </dgm:pt>
    <dgm:pt modelId="{E7F7F093-BEFF-4366-BD4D-D947AA616618}" type="sibTrans" cxnId="{95F74DBE-45A7-48CF-AB47-5A295189FCE4}">
      <dgm:prSet/>
      <dgm:spPr/>
      <dgm:t>
        <a:bodyPr/>
        <a:lstStyle/>
        <a:p>
          <a:endParaRPr lang="en-US"/>
        </a:p>
      </dgm:t>
    </dgm:pt>
    <dgm:pt modelId="{500D049E-11D2-4475-9EE6-4FA77C882908}">
      <dgm:prSet/>
      <dgm:spPr>
        <a:ln>
          <a:solidFill>
            <a:schemeClr val="accent1"/>
          </a:solidFill>
        </a:ln>
      </dgm:spPr>
      <dgm:t>
        <a:bodyPr/>
        <a:lstStyle/>
        <a:p>
          <a:r>
            <a:rPr lang="en-US" dirty="0">
              <a:solidFill>
                <a:schemeClr val="tx2">
                  <a:lumMod val="75000"/>
                </a:schemeClr>
              </a:solidFill>
            </a:rPr>
            <a:t>Post to </a:t>
          </a:r>
          <a:r>
            <a:rPr lang="en-US" dirty="0" err="1">
              <a:solidFill>
                <a:schemeClr val="tx2">
                  <a:lumMod val="75000"/>
                </a:schemeClr>
              </a:solidFill>
            </a:rPr>
            <a:t>SeeSaw</a:t>
          </a:r>
          <a:r>
            <a:rPr lang="en-US" dirty="0">
              <a:solidFill>
                <a:schemeClr val="tx2">
                  <a:lumMod val="75000"/>
                </a:schemeClr>
              </a:solidFill>
            </a:rPr>
            <a:t> and share out!</a:t>
          </a:r>
        </a:p>
      </dgm:t>
    </dgm:pt>
    <dgm:pt modelId="{4D193098-111C-4D68-A8C2-E559CDA5D983}" type="parTrans" cxnId="{86CAD957-4D88-4A47-80B5-FA94BC560BF8}">
      <dgm:prSet/>
      <dgm:spPr/>
      <dgm:t>
        <a:bodyPr/>
        <a:lstStyle/>
        <a:p>
          <a:endParaRPr lang="en-US"/>
        </a:p>
      </dgm:t>
    </dgm:pt>
    <dgm:pt modelId="{122F4F5F-8B43-415E-897F-6F9B618FCFFB}" type="sibTrans" cxnId="{86CAD957-4D88-4A47-80B5-FA94BC560BF8}">
      <dgm:prSet/>
      <dgm:spPr/>
      <dgm:t>
        <a:bodyPr/>
        <a:lstStyle/>
        <a:p>
          <a:endParaRPr lang="en-US"/>
        </a:p>
      </dgm:t>
    </dgm:pt>
    <dgm:pt modelId="{02FB8D41-EED8-4616-9E70-9005C78886C5}" type="pres">
      <dgm:prSet presAssocID="{A36BB1FC-6630-47ED-9708-859AD214664F}" presName="Name0" presStyleCnt="0">
        <dgm:presLayoutVars>
          <dgm:dir/>
          <dgm:resizeHandles val="exact"/>
        </dgm:presLayoutVars>
      </dgm:prSet>
      <dgm:spPr/>
    </dgm:pt>
    <dgm:pt modelId="{E9ECD874-DB1D-4CA2-AE42-F599DE43649A}" type="pres">
      <dgm:prSet presAssocID="{88AC780B-637C-494E-840A-A122367711C2}" presName="node" presStyleLbl="node1" presStyleIdx="0" presStyleCnt="3" custScaleX="88724">
        <dgm:presLayoutVars>
          <dgm:bulletEnabled val="1"/>
        </dgm:presLayoutVars>
      </dgm:prSet>
      <dgm:spPr/>
    </dgm:pt>
    <dgm:pt modelId="{48F0FB23-A4DE-4ADC-933A-7E8C32EFF809}" type="pres">
      <dgm:prSet presAssocID="{ED79FB5B-AB59-4D8D-81B9-623FB0A1EE9A}" presName="sibTrans" presStyleLbl="sibTrans2D1" presStyleIdx="0" presStyleCnt="2"/>
      <dgm:spPr/>
    </dgm:pt>
    <dgm:pt modelId="{7FC618DD-715A-4176-A7E9-4160EABCBAEC}" type="pres">
      <dgm:prSet presAssocID="{ED79FB5B-AB59-4D8D-81B9-623FB0A1EE9A}" presName="connectorText" presStyleLbl="sibTrans2D1" presStyleIdx="0" presStyleCnt="2"/>
      <dgm:spPr/>
    </dgm:pt>
    <dgm:pt modelId="{75F0A7C4-402B-4F17-AE21-605B5E1BD081}" type="pres">
      <dgm:prSet presAssocID="{93A12E09-6A32-45CF-879A-59118B8E36B1}" presName="node" presStyleLbl="node1" presStyleIdx="1" presStyleCnt="3" custScaleX="221016">
        <dgm:presLayoutVars>
          <dgm:bulletEnabled val="1"/>
        </dgm:presLayoutVars>
      </dgm:prSet>
      <dgm:spPr/>
    </dgm:pt>
    <dgm:pt modelId="{188AE03C-318C-4EFC-A339-CC77908D0294}" type="pres">
      <dgm:prSet presAssocID="{772E95C1-96EB-4363-9E4D-2BBA16EAC1A5}" presName="sibTrans" presStyleLbl="sibTrans2D1" presStyleIdx="1" presStyleCnt="2"/>
      <dgm:spPr/>
    </dgm:pt>
    <dgm:pt modelId="{5817567D-50D6-45F1-B2FF-A6D9EB8364F8}" type="pres">
      <dgm:prSet presAssocID="{772E95C1-96EB-4363-9E4D-2BBA16EAC1A5}" presName="connectorText" presStyleLbl="sibTrans2D1" presStyleIdx="1" presStyleCnt="2"/>
      <dgm:spPr/>
    </dgm:pt>
    <dgm:pt modelId="{82E846AD-FEE0-4C22-8DBB-C443079350BA}" type="pres">
      <dgm:prSet presAssocID="{500D049E-11D2-4475-9EE6-4FA77C882908}" presName="node" presStyleLbl="node1" presStyleIdx="2" presStyleCnt="3" custScaleX="73593">
        <dgm:presLayoutVars>
          <dgm:bulletEnabled val="1"/>
        </dgm:presLayoutVars>
      </dgm:prSet>
      <dgm:spPr/>
    </dgm:pt>
  </dgm:ptLst>
  <dgm:cxnLst>
    <dgm:cxn modelId="{9FFE4D40-D48B-4F65-AD06-AD2C5BE62625}" type="presOf" srcId="{6A4B442D-5D43-406F-9874-C3F8FB422FE4}" destId="{75F0A7C4-402B-4F17-AE21-605B5E1BD081}" srcOrd="0" destOrd="1" presId="urn:microsoft.com/office/officeart/2005/8/layout/process1"/>
    <dgm:cxn modelId="{9A46196C-8443-47EA-9543-1AB61DA624EB}" type="presOf" srcId="{005B8202-9B6A-4A50-BF63-240EF8EB6599}" destId="{75F0A7C4-402B-4F17-AE21-605B5E1BD081}" srcOrd="0" destOrd="3" presId="urn:microsoft.com/office/officeart/2005/8/layout/process1"/>
    <dgm:cxn modelId="{428B486D-864E-48FF-9AE4-2EDB61EB36DA}" type="presOf" srcId="{772E95C1-96EB-4363-9E4D-2BBA16EAC1A5}" destId="{188AE03C-318C-4EFC-A339-CC77908D0294}" srcOrd="0" destOrd="0" presId="urn:microsoft.com/office/officeart/2005/8/layout/process1"/>
    <dgm:cxn modelId="{D4E2AD75-B5FC-42D3-9CF9-AE428B9184D7}" srcId="{A36BB1FC-6630-47ED-9708-859AD214664F}" destId="{93A12E09-6A32-45CF-879A-59118B8E36B1}" srcOrd="1" destOrd="0" parTransId="{9EC4C06B-02B1-4A08-9EF7-3B6655BD1383}" sibTransId="{772E95C1-96EB-4363-9E4D-2BBA16EAC1A5}"/>
    <dgm:cxn modelId="{86CAD957-4D88-4A47-80B5-FA94BC560BF8}" srcId="{A36BB1FC-6630-47ED-9708-859AD214664F}" destId="{500D049E-11D2-4475-9EE6-4FA77C882908}" srcOrd="2" destOrd="0" parTransId="{4D193098-111C-4D68-A8C2-E559CDA5D983}" sibTransId="{122F4F5F-8B43-415E-897F-6F9B618FCFFB}"/>
    <dgm:cxn modelId="{78B79E81-F0EB-4BF8-A5AC-FD0D5AD824FD}" type="presOf" srcId="{500D049E-11D2-4475-9EE6-4FA77C882908}" destId="{82E846AD-FEE0-4C22-8DBB-C443079350BA}" srcOrd="0" destOrd="0" presId="urn:microsoft.com/office/officeart/2005/8/layout/process1"/>
    <dgm:cxn modelId="{DADC308B-4E5B-41A4-BE2E-B1C8E11132FA}" type="presOf" srcId="{93A12E09-6A32-45CF-879A-59118B8E36B1}" destId="{75F0A7C4-402B-4F17-AE21-605B5E1BD081}" srcOrd="0" destOrd="0" presId="urn:microsoft.com/office/officeart/2005/8/layout/process1"/>
    <dgm:cxn modelId="{4CEC799A-38C8-4257-A0EB-289188634362}" type="presOf" srcId="{1C34F7DA-5357-422C-8363-22B42C9BB3D6}" destId="{75F0A7C4-402B-4F17-AE21-605B5E1BD081}" srcOrd="0" destOrd="2" presId="urn:microsoft.com/office/officeart/2005/8/layout/process1"/>
    <dgm:cxn modelId="{8D1F5D9E-1463-44D4-B055-05932125A253}" type="presOf" srcId="{88AC780B-637C-494E-840A-A122367711C2}" destId="{E9ECD874-DB1D-4CA2-AE42-F599DE43649A}" srcOrd="0" destOrd="0" presId="urn:microsoft.com/office/officeart/2005/8/layout/process1"/>
    <dgm:cxn modelId="{6DDADDAD-BB5D-494B-BC4D-347A97E9AD1A}" type="presOf" srcId="{ED79FB5B-AB59-4D8D-81B9-623FB0A1EE9A}" destId="{7FC618DD-715A-4176-A7E9-4160EABCBAEC}" srcOrd="1" destOrd="0" presId="urn:microsoft.com/office/officeart/2005/8/layout/process1"/>
    <dgm:cxn modelId="{891E12AE-38E8-41B8-BCAB-E5AAB4B66241}" type="presOf" srcId="{772E95C1-96EB-4363-9E4D-2BBA16EAC1A5}" destId="{5817567D-50D6-45F1-B2FF-A6D9EB8364F8}" srcOrd="1" destOrd="0" presId="urn:microsoft.com/office/officeart/2005/8/layout/process1"/>
    <dgm:cxn modelId="{95F74DBE-45A7-48CF-AB47-5A295189FCE4}" srcId="{93A12E09-6A32-45CF-879A-59118B8E36B1}" destId="{005B8202-9B6A-4A50-BF63-240EF8EB6599}" srcOrd="2" destOrd="0" parTransId="{B6B8254F-1226-40F6-B5BA-F957DA549B6F}" sibTransId="{E7F7F093-BEFF-4366-BD4D-D947AA616618}"/>
    <dgm:cxn modelId="{B47344D1-4592-490D-B5F0-4631C968CA5B}" type="presOf" srcId="{A36BB1FC-6630-47ED-9708-859AD214664F}" destId="{02FB8D41-EED8-4616-9E70-9005C78886C5}" srcOrd="0" destOrd="0" presId="urn:microsoft.com/office/officeart/2005/8/layout/process1"/>
    <dgm:cxn modelId="{853836E3-115A-4A9C-B92D-465238F6E2F7}" srcId="{93A12E09-6A32-45CF-879A-59118B8E36B1}" destId="{1C34F7DA-5357-422C-8363-22B42C9BB3D6}" srcOrd="1" destOrd="0" parTransId="{DD65EECE-836D-48FF-B283-ED88509C3606}" sibTransId="{EB65EB8C-4F4A-4152-BBD8-E53EAFCAB815}"/>
    <dgm:cxn modelId="{5950EAE4-A4E0-46C8-BE71-7A275312D438}" type="presOf" srcId="{ED79FB5B-AB59-4D8D-81B9-623FB0A1EE9A}" destId="{48F0FB23-A4DE-4ADC-933A-7E8C32EFF809}" srcOrd="0" destOrd="0" presId="urn:microsoft.com/office/officeart/2005/8/layout/process1"/>
    <dgm:cxn modelId="{90B942F4-CEE0-43AA-9195-5308C2080FA2}" srcId="{A36BB1FC-6630-47ED-9708-859AD214664F}" destId="{88AC780B-637C-494E-840A-A122367711C2}" srcOrd="0" destOrd="0" parTransId="{33D5790B-D524-4EBF-A9AB-FC3F003B5C36}" sibTransId="{ED79FB5B-AB59-4D8D-81B9-623FB0A1EE9A}"/>
    <dgm:cxn modelId="{D026AEF9-7CCC-458F-ADB5-9A9E4CBA01B1}" srcId="{93A12E09-6A32-45CF-879A-59118B8E36B1}" destId="{6A4B442D-5D43-406F-9874-C3F8FB422FE4}" srcOrd="0" destOrd="0" parTransId="{3A89387C-DD87-4180-A44B-54F46A85487A}" sibTransId="{06EFCD53-9347-4CBB-A418-83A281854860}"/>
    <dgm:cxn modelId="{8C2A32C0-3642-410E-B8CE-01449DFB0D6D}" type="presParOf" srcId="{02FB8D41-EED8-4616-9E70-9005C78886C5}" destId="{E9ECD874-DB1D-4CA2-AE42-F599DE43649A}" srcOrd="0" destOrd="0" presId="urn:microsoft.com/office/officeart/2005/8/layout/process1"/>
    <dgm:cxn modelId="{76923D8C-31CA-4670-A940-118F80D555D4}" type="presParOf" srcId="{02FB8D41-EED8-4616-9E70-9005C78886C5}" destId="{48F0FB23-A4DE-4ADC-933A-7E8C32EFF809}" srcOrd="1" destOrd="0" presId="urn:microsoft.com/office/officeart/2005/8/layout/process1"/>
    <dgm:cxn modelId="{34ECA540-4FF5-487B-BF30-D137BCAAFFA5}" type="presParOf" srcId="{48F0FB23-A4DE-4ADC-933A-7E8C32EFF809}" destId="{7FC618DD-715A-4176-A7E9-4160EABCBAEC}" srcOrd="0" destOrd="0" presId="urn:microsoft.com/office/officeart/2005/8/layout/process1"/>
    <dgm:cxn modelId="{F8B63484-45E0-4001-B3AA-39F719A9571E}" type="presParOf" srcId="{02FB8D41-EED8-4616-9E70-9005C78886C5}" destId="{75F0A7C4-402B-4F17-AE21-605B5E1BD081}" srcOrd="2" destOrd="0" presId="urn:microsoft.com/office/officeart/2005/8/layout/process1"/>
    <dgm:cxn modelId="{3F0E08BC-D1E7-4496-A864-5A913040E6AD}" type="presParOf" srcId="{02FB8D41-EED8-4616-9E70-9005C78886C5}" destId="{188AE03C-318C-4EFC-A339-CC77908D0294}" srcOrd="3" destOrd="0" presId="urn:microsoft.com/office/officeart/2005/8/layout/process1"/>
    <dgm:cxn modelId="{29188DF2-E569-485C-823A-12D21B5C2615}" type="presParOf" srcId="{188AE03C-318C-4EFC-A339-CC77908D0294}" destId="{5817567D-50D6-45F1-B2FF-A6D9EB8364F8}" srcOrd="0" destOrd="0" presId="urn:microsoft.com/office/officeart/2005/8/layout/process1"/>
    <dgm:cxn modelId="{99E0E152-1009-44A9-B577-F3F30836A831}" type="presParOf" srcId="{02FB8D41-EED8-4616-9E70-9005C78886C5}" destId="{82E846AD-FEE0-4C22-8DBB-C443079350BA}" srcOrd="4" destOrd="0" presId="urn:microsoft.com/office/officeart/2005/8/layout/process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BE85D39-2906-4B64-94F8-A215867971FE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847DD40-9755-4E49-9D3A-3657530DA1B4}">
      <dgm:prSet/>
      <dgm:spPr/>
      <dgm:t>
        <a:bodyPr/>
        <a:lstStyle/>
        <a:p>
          <a:r>
            <a:rPr lang="en-US" dirty="0">
              <a:solidFill>
                <a:schemeClr val="tx2">
                  <a:lumMod val="75000"/>
                </a:schemeClr>
              </a:solidFill>
            </a:rPr>
            <a:t>Choose one </a:t>
          </a:r>
          <a:r>
            <a:rPr lang="en-US" u="sng" dirty="0">
              <a:solidFill>
                <a:schemeClr val="tx2">
                  <a:lumMod val="75000"/>
                </a:schemeClr>
              </a:solidFill>
            </a:rPr>
            <a:t>issue</a:t>
          </a:r>
          <a:r>
            <a:rPr lang="en-US" dirty="0">
              <a:solidFill>
                <a:schemeClr val="tx2">
                  <a:lumMod val="75000"/>
                </a:schemeClr>
              </a:solidFill>
            </a:rPr>
            <a:t> from your (or another’s) list and write down why this particular issue bothers you</a:t>
          </a:r>
        </a:p>
      </dgm:t>
    </dgm:pt>
    <dgm:pt modelId="{28A87798-87E8-443E-B31C-991AAA1856EB}" type="parTrans" cxnId="{B16B8BFA-2022-413D-8A7B-D89EC0EA7295}">
      <dgm:prSet/>
      <dgm:spPr/>
      <dgm:t>
        <a:bodyPr/>
        <a:lstStyle/>
        <a:p>
          <a:endParaRPr lang="en-US"/>
        </a:p>
      </dgm:t>
    </dgm:pt>
    <dgm:pt modelId="{DB93C85C-1E9C-43FC-9B0C-A7BEBB4132B4}" type="sibTrans" cxnId="{B16B8BFA-2022-413D-8A7B-D89EC0EA7295}">
      <dgm:prSet/>
      <dgm:spPr/>
      <dgm:t>
        <a:bodyPr/>
        <a:lstStyle/>
        <a:p>
          <a:endParaRPr lang="en-US"/>
        </a:p>
      </dgm:t>
    </dgm:pt>
    <dgm:pt modelId="{959F958B-9A96-4F22-B218-6BF86FD9FB5B}">
      <dgm:prSet/>
      <dgm:spPr/>
      <dgm:t>
        <a:bodyPr/>
        <a:lstStyle/>
        <a:p>
          <a:r>
            <a:rPr lang="en-US" dirty="0">
              <a:solidFill>
                <a:schemeClr val="tx2">
                  <a:lumMod val="75000"/>
                </a:schemeClr>
              </a:solidFill>
            </a:rPr>
            <a:t>Choose one </a:t>
          </a:r>
          <a:r>
            <a:rPr lang="en-US" u="sng" dirty="0">
              <a:solidFill>
                <a:schemeClr val="tx2">
                  <a:lumMod val="75000"/>
                </a:schemeClr>
              </a:solidFill>
            </a:rPr>
            <a:t>asset</a:t>
          </a:r>
          <a:r>
            <a:rPr lang="en-US" dirty="0">
              <a:solidFill>
                <a:schemeClr val="tx2">
                  <a:lumMod val="75000"/>
                </a:schemeClr>
              </a:solidFill>
            </a:rPr>
            <a:t> from your (or another’s) list and write down why you think this asset is particularly important</a:t>
          </a:r>
        </a:p>
      </dgm:t>
    </dgm:pt>
    <dgm:pt modelId="{80F6334D-8D19-41B2-98A9-2F88998E6988}" type="parTrans" cxnId="{D836B465-A077-447E-954F-E2A65D00E1C7}">
      <dgm:prSet/>
      <dgm:spPr/>
      <dgm:t>
        <a:bodyPr/>
        <a:lstStyle/>
        <a:p>
          <a:endParaRPr lang="en-US"/>
        </a:p>
      </dgm:t>
    </dgm:pt>
    <dgm:pt modelId="{87F6EC70-F43C-449D-BECE-4373D6ED14CC}" type="sibTrans" cxnId="{D836B465-A077-447E-954F-E2A65D00E1C7}">
      <dgm:prSet/>
      <dgm:spPr/>
      <dgm:t>
        <a:bodyPr/>
        <a:lstStyle/>
        <a:p>
          <a:endParaRPr lang="en-US"/>
        </a:p>
      </dgm:t>
    </dgm:pt>
    <dgm:pt modelId="{BF4A3D07-ED45-47F6-ABAF-CE525027837E}">
      <dgm:prSet/>
      <dgm:spPr/>
      <dgm:t>
        <a:bodyPr/>
        <a:lstStyle/>
        <a:p>
          <a:r>
            <a:rPr lang="en-US" dirty="0">
              <a:solidFill>
                <a:schemeClr val="tx2">
                  <a:lumMod val="75000"/>
                </a:schemeClr>
              </a:solidFill>
            </a:rPr>
            <a:t>What are some experiences that you have had which causes you to feel this way?</a:t>
          </a:r>
        </a:p>
      </dgm:t>
    </dgm:pt>
    <dgm:pt modelId="{02C670AB-68F3-4CFD-9F93-94120EAAB858}" type="parTrans" cxnId="{1CFF51E0-67D7-4E7E-96A0-C9FE20CB3EFC}">
      <dgm:prSet/>
      <dgm:spPr/>
      <dgm:t>
        <a:bodyPr/>
        <a:lstStyle/>
        <a:p>
          <a:endParaRPr lang="en-US"/>
        </a:p>
      </dgm:t>
    </dgm:pt>
    <dgm:pt modelId="{EA2599C8-8BCD-453E-9A68-B61D90D57239}" type="sibTrans" cxnId="{1CFF51E0-67D7-4E7E-96A0-C9FE20CB3EFC}">
      <dgm:prSet/>
      <dgm:spPr/>
      <dgm:t>
        <a:bodyPr/>
        <a:lstStyle/>
        <a:p>
          <a:endParaRPr lang="en-US"/>
        </a:p>
      </dgm:t>
    </dgm:pt>
    <dgm:pt modelId="{495738AB-1296-4988-855F-F66440F9E6C2}">
      <dgm:prSet/>
      <dgm:spPr/>
      <dgm:t>
        <a:bodyPr/>
        <a:lstStyle/>
        <a:p>
          <a:r>
            <a:rPr lang="en-US">
              <a:solidFill>
                <a:schemeClr val="tx2">
                  <a:lumMod val="75000"/>
                </a:schemeClr>
              </a:solidFill>
            </a:rPr>
            <a:t>Share your thinking with a partner.</a:t>
          </a:r>
        </a:p>
      </dgm:t>
    </dgm:pt>
    <dgm:pt modelId="{D3B362CE-2852-4F1B-8BED-7898B1147AB2}" type="parTrans" cxnId="{E9B34C85-4452-4CA2-B341-F00AE5142B82}">
      <dgm:prSet/>
      <dgm:spPr/>
      <dgm:t>
        <a:bodyPr/>
        <a:lstStyle/>
        <a:p>
          <a:endParaRPr lang="en-US"/>
        </a:p>
      </dgm:t>
    </dgm:pt>
    <dgm:pt modelId="{AC5AB6E4-24A4-4429-AD25-1185CCE6088C}" type="sibTrans" cxnId="{E9B34C85-4452-4CA2-B341-F00AE5142B82}">
      <dgm:prSet/>
      <dgm:spPr/>
      <dgm:t>
        <a:bodyPr/>
        <a:lstStyle/>
        <a:p>
          <a:endParaRPr lang="en-US"/>
        </a:p>
      </dgm:t>
    </dgm:pt>
    <dgm:pt modelId="{4714A6F4-60DB-4A2A-ADDF-8F3EF8BC90C3}" type="pres">
      <dgm:prSet presAssocID="{1BE85D39-2906-4B64-94F8-A215867971FE}" presName="root" presStyleCnt="0">
        <dgm:presLayoutVars>
          <dgm:dir/>
          <dgm:resizeHandles val="exact"/>
        </dgm:presLayoutVars>
      </dgm:prSet>
      <dgm:spPr/>
    </dgm:pt>
    <dgm:pt modelId="{DCE40919-75DD-453E-A330-4974C6852DA8}" type="pres">
      <dgm:prSet presAssocID="{8847DD40-9755-4E49-9D3A-3657530DA1B4}" presName="compNode" presStyleCnt="0"/>
      <dgm:spPr/>
    </dgm:pt>
    <dgm:pt modelId="{50C52383-8DD3-4D23-BAD2-7870ADA7287F}" type="pres">
      <dgm:prSet presAssocID="{8847DD40-9755-4E49-9D3A-3657530DA1B4}" presName="bgRect" presStyleLbl="bgShp" presStyleIdx="0" presStyleCnt="4"/>
      <dgm:spPr/>
    </dgm:pt>
    <dgm:pt modelId="{5BA7EEE5-B3AA-43F3-A4D4-2BC55A85C21F}" type="pres">
      <dgm:prSet presAssocID="{8847DD40-9755-4E49-9D3A-3657530DA1B4}" presName="iconRect" presStyleLbl="node1" presStyleIdx="0" presStyleCnt="4" custAng="16200000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ight pointing backhand index with solid fill"/>
        </a:ext>
      </dgm:extLst>
    </dgm:pt>
    <dgm:pt modelId="{0998631F-3E1A-4A53-847C-832682363795}" type="pres">
      <dgm:prSet presAssocID="{8847DD40-9755-4E49-9D3A-3657530DA1B4}" presName="spaceRect" presStyleCnt="0"/>
      <dgm:spPr/>
    </dgm:pt>
    <dgm:pt modelId="{23A1CC45-1CF7-4BC8-9F76-F3187F8D94F9}" type="pres">
      <dgm:prSet presAssocID="{8847DD40-9755-4E49-9D3A-3657530DA1B4}" presName="parTx" presStyleLbl="revTx" presStyleIdx="0" presStyleCnt="4">
        <dgm:presLayoutVars>
          <dgm:chMax val="0"/>
          <dgm:chPref val="0"/>
        </dgm:presLayoutVars>
      </dgm:prSet>
      <dgm:spPr/>
    </dgm:pt>
    <dgm:pt modelId="{EBD0C3C2-568F-4D8B-AA19-B5EFA0104D0C}" type="pres">
      <dgm:prSet presAssocID="{DB93C85C-1E9C-43FC-9B0C-A7BEBB4132B4}" presName="sibTrans" presStyleCnt="0"/>
      <dgm:spPr/>
    </dgm:pt>
    <dgm:pt modelId="{AE8AD5B8-417D-484C-B5DF-7EF6FDEAF909}" type="pres">
      <dgm:prSet presAssocID="{959F958B-9A96-4F22-B218-6BF86FD9FB5B}" presName="compNode" presStyleCnt="0"/>
      <dgm:spPr/>
    </dgm:pt>
    <dgm:pt modelId="{E9F86542-B3E6-41D7-9D51-BB1546108100}" type="pres">
      <dgm:prSet presAssocID="{959F958B-9A96-4F22-B218-6BF86FD9FB5B}" presName="bgRect" presStyleLbl="bgShp" presStyleIdx="1" presStyleCnt="4"/>
      <dgm:spPr/>
    </dgm:pt>
    <dgm:pt modelId="{6CF20C45-089F-4E85-AC3C-BD76CCDC8837}" type="pres">
      <dgm:prSet presAssocID="{959F958B-9A96-4F22-B218-6BF86FD9FB5B}" presName="iconRect" presStyleLbl="node1" presStyleIdx="1" presStyleCnt="4" custAng="16200000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ight pointing backhand index with solid fill"/>
        </a:ext>
      </dgm:extLst>
    </dgm:pt>
    <dgm:pt modelId="{9E7A238D-4063-4611-9EB3-335CC3AAD5A1}" type="pres">
      <dgm:prSet presAssocID="{959F958B-9A96-4F22-B218-6BF86FD9FB5B}" presName="spaceRect" presStyleCnt="0"/>
      <dgm:spPr/>
    </dgm:pt>
    <dgm:pt modelId="{58FD70AF-D802-492A-ADCC-81EDB843EC83}" type="pres">
      <dgm:prSet presAssocID="{959F958B-9A96-4F22-B218-6BF86FD9FB5B}" presName="parTx" presStyleLbl="revTx" presStyleIdx="1" presStyleCnt="4">
        <dgm:presLayoutVars>
          <dgm:chMax val="0"/>
          <dgm:chPref val="0"/>
        </dgm:presLayoutVars>
      </dgm:prSet>
      <dgm:spPr/>
    </dgm:pt>
    <dgm:pt modelId="{C599541A-CCDA-4C12-8525-8DBC062C2F6F}" type="pres">
      <dgm:prSet presAssocID="{87F6EC70-F43C-449D-BECE-4373D6ED14CC}" presName="sibTrans" presStyleCnt="0"/>
      <dgm:spPr/>
    </dgm:pt>
    <dgm:pt modelId="{1143FE31-6F9E-4E0C-B477-252BD23E24DB}" type="pres">
      <dgm:prSet presAssocID="{BF4A3D07-ED45-47F6-ABAF-CE525027837E}" presName="compNode" presStyleCnt="0"/>
      <dgm:spPr/>
    </dgm:pt>
    <dgm:pt modelId="{72B38A6B-A1D6-44F6-B1CB-D8FBDE4B2B23}" type="pres">
      <dgm:prSet presAssocID="{BF4A3D07-ED45-47F6-ABAF-CE525027837E}" presName="bgRect" presStyleLbl="bgShp" presStyleIdx="2" presStyleCnt="4"/>
      <dgm:spPr/>
    </dgm:pt>
    <dgm:pt modelId="{AF36772F-E56E-4D04-A5D7-3E26E97AA920}" type="pres">
      <dgm:prSet presAssocID="{BF4A3D07-ED45-47F6-ABAF-CE525027837E}" presName="iconRect" presStyleLbl="nod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ought with solid fill"/>
        </a:ext>
      </dgm:extLst>
    </dgm:pt>
    <dgm:pt modelId="{C5E917EB-67A0-44E0-A212-9CC103AB9B5C}" type="pres">
      <dgm:prSet presAssocID="{BF4A3D07-ED45-47F6-ABAF-CE525027837E}" presName="spaceRect" presStyleCnt="0"/>
      <dgm:spPr/>
    </dgm:pt>
    <dgm:pt modelId="{29E9132E-C9EA-4929-AF42-B84EA18ECFD4}" type="pres">
      <dgm:prSet presAssocID="{BF4A3D07-ED45-47F6-ABAF-CE525027837E}" presName="parTx" presStyleLbl="revTx" presStyleIdx="2" presStyleCnt="4">
        <dgm:presLayoutVars>
          <dgm:chMax val="0"/>
          <dgm:chPref val="0"/>
        </dgm:presLayoutVars>
      </dgm:prSet>
      <dgm:spPr/>
    </dgm:pt>
    <dgm:pt modelId="{7F3181CE-A1DF-4A9E-B6C8-F43E4C69C493}" type="pres">
      <dgm:prSet presAssocID="{EA2599C8-8BCD-453E-9A68-B61D90D57239}" presName="sibTrans" presStyleCnt="0"/>
      <dgm:spPr/>
    </dgm:pt>
    <dgm:pt modelId="{CD96542D-CE7D-45C7-B3AC-0A00ECF8EBB3}" type="pres">
      <dgm:prSet presAssocID="{495738AB-1296-4988-855F-F66440F9E6C2}" presName="compNode" presStyleCnt="0"/>
      <dgm:spPr/>
    </dgm:pt>
    <dgm:pt modelId="{919DE7A7-4F20-4BF6-9A36-61F248FD9924}" type="pres">
      <dgm:prSet presAssocID="{495738AB-1296-4988-855F-F66440F9E6C2}" presName="bgRect" presStyleLbl="bgShp" presStyleIdx="3" presStyleCnt="4"/>
      <dgm:spPr/>
    </dgm:pt>
    <dgm:pt modelId="{EC2B8CD8-3229-4AC8-A98D-041CA1EF6F40}" type="pres">
      <dgm:prSet presAssocID="{495738AB-1296-4988-855F-F66440F9E6C2}" presName="iconRect" presStyleLbl="node1" presStyleIdx="3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 with solid fill"/>
        </a:ext>
      </dgm:extLst>
    </dgm:pt>
    <dgm:pt modelId="{9E0A4BB4-F090-4742-BF8E-11CEEEF6554B}" type="pres">
      <dgm:prSet presAssocID="{495738AB-1296-4988-855F-F66440F9E6C2}" presName="spaceRect" presStyleCnt="0"/>
      <dgm:spPr/>
    </dgm:pt>
    <dgm:pt modelId="{E29EE817-A434-42EE-BB05-08F33017698F}" type="pres">
      <dgm:prSet presAssocID="{495738AB-1296-4988-855F-F66440F9E6C2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4736E401-AEA5-4629-8EC8-FCC08D796AB1}" type="presOf" srcId="{959F958B-9A96-4F22-B218-6BF86FD9FB5B}" destId="{58FD70AF-D802-492A-ADCC-81EDB843EC83}" srcOrd="0" destOrd="0" presId="urn:microsoft.com/office/officeart/2018/2/layout/IconVerticalSolidList"/>
    <dgm:cxn modelId="{F0112F0E-104D-45F1-9CF0-7D4B8D942767}" type="presOf" srcId="{1BE85D39-2906-4B64-94F8-A215867971FE}" destId="{4714A6F4-60DB-4A2A-ADDF-8F3EF8BC90C3}" srcOrd="0" destOrd="0" presId="urn:microsoft.com/office/officeart/2018/2/layout/IconVerticalSolidList"/>
    <dgm:cxn modelId="{4FEAFF1B-C813-4AF7-A3F3-A6635CA1580B}" type="presOf" srcId="{BF4A3D07-ED45-47F6-ABAF-CE525027837E}" destId="{29E9132E-C9EA-4929-AF42-B84EA18ECFD4}" srcOrd="0" destOrd="0" presId="urn:microsoft.com/office/officeart/2018/2/layout/IconVerticalSolidList"/>
    <dgm:cxn modelId="{D836B465-A077-447E-954F-E2A65D00E1C7}" srcId="{1BE85D39-2906-4B64-94F8-A215867971FE}" destId="{959F958B-9A96-4F22-B218-6BF86FD9FB5B}" srcOrd="1" destOrd="0" parTransId="{80F6334D-8D19-41B2-98A9-2F88998E6988}" sibTransId="{87F6EC70-F43C-449D-BECE-4373D6ED14CC}"/>
    <dgm:cxn modelId="{E9B34C85-4452-4CA2-B341-F00AE5142B82}" srcId="{1BE85D39-2906-4B64-94F8-A215867971FE}" destId="{495738AB-1296-4988-855F-F66440F9E6C2}" srcOrd="3" destOrd="0" parTransId="{D3B362CE-2852-4F1B-8BED-7898B1147AB2}" sibTransId="{AC5AB6E4-24A4-4429-AD25-1185CCE6088C}"/>
    <dgm:cxn modelId="{2B96EBB9-7A1D-4CCB-8426-80C41DD781B2}" type="presOf" srcId="{495738AB-1296-4988-855F-F66440F9E6C2}" destId="{E29EE817-A434-42EE-BB05-08F33017698F}" srcOrd="0" destOrd="0" presId="urn:microsoft.com/office/officeart/2018/2/layout/IconVerticalSolidList"/>
    <dgm:cxn modelId="{1CFF51E0-67D7-4E7E-96A0-C9FE20CB3EFC}" srcId="{1BE85D39-2906-4B64-94F8-A215867971FE}" destId="{BF4A3D07-ED45-47F6-ABAF-CE525027837E}" srcOrd="2" destOrd="0" parTransId="{02C670AB-68F3-4CFD-9F93-94120EAAB858}" sibTransId="{EA2599C8-8BCD-453E-9A68-B61D90D57239}"/>
    <dgm:cxn modelId="{D2CC15F5-4115-41F6-BDA5-36F73F734523}" type="presOf" srcId="{8847DD40-9755-4E49-9D3A-3657530DA1B4}" destId="{23A1CC45-1CF7-4BC8-9F76-F3187F8D94F9}" srcOrd="0" destOrd="0" presId="urn:microsoft.com/office/officeart/2018/2/layout/IconVerticalSolidList"/>
    <dgm:cxn modelId="{B16B8BFA-2022-413D-8A7B-D89EC0EA7295}" srcId="{1BE85D39-2906-4B64-94F8-A215867971FE}" destId="{8847DD40-9755-4E49-9D3A-3657530DA1B4}" srcOrd="0" destOrd="0" parTransId="{28A87798-87E8-443E-B31C-991AAA1856EB}" sibTransId="{DB93C85C-1E9C-43FC-9B0C-A7BEBB4132B4}"/>
    <dgm:cxn modelId="{70B49DF0-216E-48FD-9491-B008342EBA03}" type="presParOf" srcId="{4714A6F4-60DB-4A2A-ADDF-8F3EF8BC90C3}" destId="{DCE40919-75DD-453E-A330-4974C6852DA8}" srcOrd="0" destOrd="0" presId="urn:microsoft.com/office/officeart/2018/2/layout/IconVerticalSolidList"/>
    <dgm:cxn modelId="{26A93C35-27A6-4260-ADFC-1DC81E4F182E}" type="presParOf" srcId="{DCE40919-75DD-453E-A330-4974C6852DA8}" destId="{50C52383-8DD3-4D23-BAD2-7870ADA7287F}" srcOrd="0" destOrd="0" presId="urn:microsoft.com/office/officeart/2018/2/layout/IconVerticalSolidList"/>
    <dgm:cxn modelId="{84CEC758-81DF-4F19-8C63-6DF1EAA84927}" type="presParOf" srcId="{DCE40919-75DD-453E-A330-4974C6852DA8}" destId="{5BA7EEE5-B3AA-43F3-A4D4-2BC55A85C21F}" srcOrd="1" destOrd="0" presId="urn:microsoft.com/office/officeart/2018/2/layout/IconVerticalSolidList"/>
    <dgm:cxn modelId="{66FB9993-9790-4433-B558-82257CFAD3AA}" type="presParOf" srcId="{DCE40919-75DD-453E-A330-4974C6852DA8}" destId="{0998631F-3E1A-4A53-847C-832682363795}" srcOrd="2" destOrd="0" presId="urn:microsoft.com/office/officeart/2018/2/layout/IconVerticalSolidList"/>
    <dgm:cxn modelId="{F714EC5D-C835-44A4-A254-6244F457C323}" type="presParOf" srcId="{DCE40919-75DD-453E-A330-4974C6852DA8}" destId="{23A1CC45-1CF7-4BC8-9F76-F3187F8D94F9}" srcOrd="3" destOrd="0" presId="urn:microsoft.com/office/officeart/2018/2/layout/IconVerticalSolidList"/>
    <dgm:cxn modelId="{EF66A33E-3EC6-4A4B-B974-D774AC858DF4}" type="presParOf" srcId="{4714A6F4-60DB-4A2A-ADDF-8F3EF8BC90C3}" destId="{EBD0C3C2-568F-4D8B-AA19-B5EFA0104D0C}" srcOrd="1" destOrd="0" presId="urn:microsoft.com/office/officeart/2018/2/layout/IconVerticalSolidList"/>
    <dgm:cxn modelId="{EB5BAEA9-3336-4D70-8664-C91DA319BD27}" type="presParOf" srcId="{4714A6F4-60DB-4A2A-ADDF-8F3EF8BC90C3}" destId="{AE8AD5B8-417D-484C-B5DF-7EF6FDEAF909}" srcOrd="2" destOrd="0" presId="urn:microsoft.com/office/officeart/2018/2/layout/IconVerticalSolidList"/>
    <dgm:cxn modelId="{37EDFAE3-00FF-4C4D-81D7-2B28A970839D}" type="presParOf" srcId="{AE8AD5B8-417D-484C-B5DF-7EF6FDEAF909}" destId="{E9F86542-B3E6-41D7-9D51-BB1546108100}" srcOrd="0" destOrd="0" presId="urn:microsoft.com/office/officeart/2018/2/layout/IconVerticalSolidList"/>
    <dgm:cxn modelId="{D7A22667-3E3D-4194-B101-693EDEAD8C3D}" type="presParOf" srcId="{AE8AD5B8-417D-484C-B5DF-7EF6FDEAF909}" destId="{6CF20C45-089F-4E85-AC3C-BD76CCDC8837}" srcOrd="1" destOrd="0" presId="urn:microsoft.com/office/officeart/2018/2/layout/IconVerticalSolidList"/>
    <dgm:cxn modelId="{2DC9575A-D25B-4754-B911-639BC262F1D0}" type="presParOf" srcId="{AE8AD5B8-417D-484C-B5DF-7EF6FDEAF909}" destId="{9E7A238D-4063-4611-9EB3-335CC3AAD5A1}" srcOrd="2" destOrd="0" presId="urn:microsoft.com/office/officeart/2018/2/layout/IconVerticalSolidList"/>
    <dgm:cxn modelId="{683E8A63-49D2-43B2-9F85-4DCE265EC358}" type="presParOf" srcId="{AE8AD5B8-417D-484C-B5DF-7EF6FDEAF909}" destId="{58FD70AF-D802-492A-ADCC-81EDB843EC83}" srcOrd="3" destOrd="0" presId="urn:microsoft.com/office/officeart/2018/2/layout/IconVerticalSolidList"/>
    <dgm:cxn modelId="{38F533D2-B00B-4296-9CA8-120FAB94D3EE}" type="presParOf" srcId="{4714A6F4-60DB-4A2A-ADDF-8F3EF8BC90C3}" destId="{C599541A-CCDA-4C12-8525-8DBC062C2F6F}" srcOrd="3" destOrd="0" presId="urn:microsoft.com/office/officeart/2018/2/layout/IconVerticalSolidList"/>
    <dgm:cxn modelId="{C05067AE-8D8E-46BB-9982-BF7A3F5D6479}" type="presParOf" srcId="{4714A6F4-60DB-4A2A-ADDF-8F3EF8BC90C3}" destId="{1143FE31-6F9E-4E0C-B477-252BD23E24DB}" srcOrd="4" destOrd="0" presId="urn:microsoft.com/office/officeart/2018/2/layout/IconVerticalSolidList"/>
    <dgm:cxn modelId="{2538CF13-CF55-48E4-A391-BD9D116467C7}" type="presParOf" srcId="{1143FE31-6F9E-4E0C-B477-252BD23E24DB}" destId="{72B38A6B-A1D6-44F6-B1CB-D8FBDE4B2B23}" srcOrd="0" destOrd="0" presId="urn:microsoft.com/office/officeart/2018/2/layout/IconVerticalSolidList"/>
    <dgm:cxn modelId="{4B9BD5DF-F7B9-4DFD-90FA-C82B9E40303B}" type="presParOf" srcId="{1143FE31-6F9E-4E0C-B477-252BD23E24DB}" destId="{AF36772F-E56E-4D04-A5D7-3E26E97AA920}" srcOrd="1" destOrd="0" presId="urn:microsoft.com/office/officeart/2018/2/layout/IconVerticalSolidList"/>
    <dgm:cxn modelId="{FF2A6E94-7C7C-4EA5-803F-F376965C8CFA}" type="presParOf" srcId="{1143FE31-6F9E-4E0C-B477-252BD23E24DB}" destId="{C5E917EB-67A0-44E0-A212-9CC103AB9B5C}" srcOrd="2" destOrd="0" presId="urn:microsoft.com/office/officeart/2018/2/layout/IconVerticalSolidList"/>
    <dgm:cxn modelId="{4B7C79CF-4472-4812-8487-6B6C4BA0E0E2}" type="presParOf" srcId="{1143FE31-6F9E-4E0C-B477-252BD23E24DB}" destId="{29E9132E-C9EA-4929-AF42-B84EA18ECFD4}" srcOrd="3" destOrd="0" presId="urn:microsoft.com/office/officeart/2018/2/layout/IconVerticalSolidList"/>
    <dgm:cxn modelId="{C49FE000-F562-42CA-B5A9-BFDAA8FE2B15}" type="presParOf" srcId="{4714A6F4-60DB-4A2A-ADDF-8F3EF8BC90C3}" destId="{7F3181CE-A1DF-4A9E-B6C8-F43E4C69C493}" srcOrd="5" destOrd="0" presId="urn:microsoft.com/office/officeart/2018/2/layout/IconVerticalSolidList"/>
    <dgm:cxn modelId="{BA66DFB3-280C-41C8-AFBB-FEE468FABBE7}" type="presParOf" srcId="{4714A6F4-60DB-4A2A-ADDF-8F3EF8BC90C3}" destId="{CD96542D-CE7D-45C7-B3AC-0A00ECF8EBB3}" srcOrd="6" destOrd="0" presId="urn:microsoft.com/office/officeart/2018/2/layout/IconVerticalSolidList"/>
    <dgm:cxn modelId="{761B0E99-C523-4C67-AFFD-F430C80A7AC7}" type="presParOf" srcId="{CD96542D-CE7D-45C7-B3AC-0A00ECF8EBB3}" destId="{919DE7A7-4F20-4BF6-9A36-61F248FD9924}" srcOrd="0" destOrd="0" presId="urn:microsoft.com/office/officeart/2018/2/layout/IconVerticalSolidList"/>
    <dgm:cxn modelId="{988FE738-302F-4CAC-9BF6-6FCDDD5AF17E}" type="presParOf" srcId="{CD96542D-CE7D-45C7-B3AC-0A00ECF8EBB3}" destId="{EC2B8CD8-3229-4AC8-A98D-041CA1EF6F40}" srcOrd="1" destOrd="0" presId="urn:microsoft.com/office/officeart/2018/2/layout/IconVerticalSolidList"/>
    <dgm:cxn modelId="{9FD951F4-5941-4EFA-B7B6-EFAE7876DD58}" type="presParOf" srcId="{CD96542D-CE7D-45C7-B3AC-0A00ECF8EBB3}" destId="{9E0A4BB4-F090-4742-BF8E-11CEEEF6554B}" srcOrd="2" destOrd="0" presId="urn:microsoft.com/office/officeart/2018/2/layout/IconVerticalSolidList"/>
    <dgm:cxn modelId="{02E77352-CA29-4292-8F1E-04C936557870}" type="presParOf" srcId="{CD96542D-CE7D-45C7-B3AC-0A00ECF8EBB3}" destId="{E29EE817-A434-42EE-BB05-08F33017698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A305BC-6ADE-4796-B55F-96B67F4BBF7C}">
      <dsp:nvSpPr>
        <dsp:cNvPr id="0" name=""/>
        <dsp:cNvSpPr/>
      </dsp:nvSpPr>
      <dsp:spPr>
        <a:xfrm>
          <a:off x="4086" y="0"/>
          <a:ext cx="8360027" cy="7530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2">
                  <a:lumMod val="75000"/>
                </a:schemeClr>
              </a:solidFill>
            </a:rPr>
            <a:t>Get in a small group with a whiteboard. Make a T-chart, labeling the left side with “CIHS” and the right side with a community that you are a part of:</a:t>
          </a:r>
        </a:p>
      </dsp:txBody>
      <dsp:txXfrm>
        <a:off x="26142" y="22056"/>
        <a:ext cx="8315915" cy="7089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ECD874-DB1D-4CA2-AE42-F599DE43649A}">
      <dsp:nvSpPr>
        <dsp:cNvPr id="0" name=""/>
        <dsp:cNvSpPr/>
      </dsp:nvSpPr>
      <dsp:spPr>
        <a:xfrm>
          <a:off x="4225" y="0"/>
          <a:ext cx="1600814" cy="1977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2">
                  <a:lumMod val="75000"/>
                </a:schemeClr>
              </a:solidFill>
            </a:rPr>
            <a:t>Make a list of as many problems as you can that exist in both of these places.</a:t>
          </a:r>
        </a:p>
      </dsp:txBody>
      <dsp:txXfrm>
        <a:off x="51111" y="46886"/>
        <a:ext cx="1507042" cy="1883629"/>
      </dsp:txXfrm>
    </dsp:sp>
    <dsp:sp modelId="{48F0FB23-A4DE-4ADC-933A-7E8C32EFF809}">
      <dsp:nvSpPr>
        <dsp:cNvPr id="0" name=""/>
        <dsp:cNvSpPr/>
      </dsp:nvSpPr>
      <dsp:spPr>
        <a:xfrm>
          <a:off x="1785466" y="764971"/>
          <a:ext cx="382503" cy="4474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>
            <a:solidFill>
              <a:schemeClr val="tx2">
                <a:lumMod val="75000"/>
              </a:schemeClr>
            </a:solidFill>
          </a:endParaRPr>
        </a:p>
      </dsp:txBody>
      <dsp:txXfrm>
        <a:off x="1785466" y="854462"/>
        <a:ext cx="267752" cy="268475"/>
      </dsp:txXfrm>
    </dsp:sp>
    <dsp:sp modelId="{75F0A7C4-402B-4F17-AE21-605B5E1BD081}">
      <dsp:nvSpPr>
        <dsp:cNvPr id="0" name=""/>
        <dsp:cNvSpPr/>
      </dsp:nvSpPr>
      <dsp:spPr>
        <a:xfrm>
          <a:off x="2326745" y="0"/>
          <a:ext cx="3987711" cy="1977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2">
                  <a:lumMod val="75000"/>
                </a:schemeClr>
              </a:solidFill>
            </a:rPr>
            <a:t>Code each problem in the following way: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1" kern="1200" dirty="0">
              <a:solidFill>
                <a:schemeClr val="tx2">
                  <a:lumMod val="75000"/>
                </a:schemeClr>
              </a:solidFill>
            </a:rPr>
            <a:t>A</a:t>
          </a:r>
          <a:r>
            <a:rPr lang="en-US" sz="1500" kern="1200" dirty="0">
              <a:solidFill>
                <a:schemeClr val="tx2">
                  <a:lumMod val="75000"/>
                </a:schemeClr>
              </a:solidFill>
            </a:rPr>
            <a:t> = Something </a:t>
          </a:r>
          <a:r>
            <a:rPr lang="en-US" sz="1500" b="0" kern="1200" dirty="0">
              <a:solidFill>
                <a:schemeClr val="tx2">
                  <a:lumMod val="75000"/>
                </a:schemeClr>
              </a:solidFill>
            </a:rPr>
            <a:t>ANNOYING</a:t>
          </a:r>
          <a:r>
            <a:rPr lang="en-US" sz="1500" kern="1200" dirty="0">
              <a:solidFill>
                <a:schemeClr val="tx2">
                  <a:lumMod val="75000"/>
                </a:schemeClr>
              </a:solidFill>
            </a:rPr>
            <a:t> but not as important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1" kern="1200" dirty="0">
              <a:solidFill>
                <a:schemeClr val="tx2">
                  <a:lumMod val="75000"/>
                </a:schemeClr>
              </a:solidFill>
            </a:rPr>
            <a:t>C</a:t>
          </a:r>
          <a:r>
            <a:rPr lang="en-US" sz="1500" kern="1200" dirty="0">
              <a:solidFill>
                <a:schemeClr val="tx2">
                  <a:lumMod val="75000"/>
                </a:schemeClr>
              </a:solidFill>
            </a:rPr>
            <a:t> = Something that should </a:t>
          </a:r>
          <a:r>
            <a:rPr lang="en-US" sz="1500" b="0" kern="1200" dirty="0">
              <a:solidFill>
                <a:schemeClr val="tx2">
                  <a:lumMod val="75000"/>
                </a:schemeClr>
              </a:solidFill>
            </a:rPr>
            <a:t>CHANGE</a:t>
          </a:r>
          <a:r>
            <a:rPr lang="en-US" sz="1500" kern="1200" dirty="0">
              <a:solidFill>
                <a:schemeClr val="tx2">
                  <a:lumMod val="75000"/>
                </a:schemeClr>
              </a:solidFill>
            </a:rPr>
            <a:t> because it’s important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1" kern="1200" dirty="0">
              <a:solidFill>
                <a:schemeClr val="tx2">
                  <a:lumMod val="75000"/>
                </a:schemeClr>
              </a:solidFill>
            </a:rPr>
            <a:t>P</a:t>
          </a:r>
          <a:r>
            <a:rPr lang="en-US" sz="1500" kern="1200" dirty="0">
              <a:solidFill>
                <a:schemeClr val="tx2">
                  <a:lumMod val="75000"/>
                </a:schemeClr>
              </a:solidFill>
            </a:rPr>
            <a:t> = Something that is </a:t>
          </a:r>
          <a:r>
            <a:rPr lang="en-US" sz="1500" b="0" kern="1200" dirty="0">
              <a:solidFill>
                <a:schemeClr val="tx2">
                  <a:lumMod val="75000"/>
                </a:schemeClr>
              </a:solidFill>
            </a:rPr>
            <a:t>PERMANENT</a:t>
          </a:r>
          <a:r>
            <a:rPr lang="en-US" sz="1500" kern="1200" dirty="0">
              <a:solidFill>
                <a:schemeClr val="tx2">
                  <a:lumMod val="75000"/>
                </a:schemeClr>
              </a:solidFill>
            </a:rPr>
            <a:t> and cannot change</a:t>
          </a:r>
        </a:p>
      </dsp:txBody>
      <dsp:txXfrm>
        <a:off x="2384661" y="57916"/>
        <a:ext cx="3871879" cy="1861569"/>
      </dsp:txXfrm>
    </dsp:sp>
    <dsp:sp modelId="{188AE03C-318C-4EFC-A339-CC77908D0294}">
      <dsp:nvSpPr>
        <dsp:cNvPr id="0" name=""/>
        <dsp:cNvSpPr/>
      </dsp:nvSpPr>
      <dsp:spPr>
        <a:xfrm>
          <a:off x="6494883" y="764971"/>
          <a:ext cx="382503" cy="4474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>
            <a:solidFill>
              <a:schemeClr val="tx2">
                <a:lumMod val="75000"/>
              </a:schemeClr>
            </a:solidFill>
          </a:endParaRPr>
        </a:p>
      </dsp:txBody>
      <dsp:txXfrm>
        <a:off x="6494883" y="854462"/>
        <a:ext cx="267752" cy="268475"/>
      </dsp:txXfrm>
    </dsp:sp>
    <dsp:sp modelId="{82E846AD-FEE0-4C22-8DBB-C443079350BA}">
      <dsp:nvSpPr>
        <dsp:cNvPr id="0" name=""/>
        <dsp:cNvSpPr/>
      </dsp:nvSpPr>
      <dsp:spPr>
        <a:xfrm>
          <a:off x="7036162" y="0"/>
          <a:ext cx="1327811" cy="1977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2">
                  <a:lumMod val="75000"/>
                </a:schemeClr>
              </a:solidFill>
            </a:rPr>
            <a:t>Post to </a:t>
          </a:r>
          <a:r>
            <a:rPr lang="en-US" sz="1600" kern="1200" dirty="0" err="1">
              <a:solidFill>
                <a:schemeClr val="tx2">
                  <a:lumMod val="75000"/>
                </a:schemeClr>
              </a:solidFill>
            </a:rPr>
            <a:t>SeeSaw</a:t>
          </a:r>
          <a:r>
            <a:rPr lang="en-US" sz="1600" kern="1200" dirty="0">
              <a:solidFill>
                <a:schemeClr val="tx2">
                  <a:lumMod val="75000"/>
                </a:schemeClr>
              </a:solidFill>
            </a:rPr>
            <a:t> and share out!</a:t>
          </a:r>
        </a:p>
      </dsp:txBody>
      <dsp:txXfrm>
        <a:off x="7075052" y="38890"/>
        <a:ext cx="1250031" cy="189962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C52383-8DD3-4D23-BAD2-7870ADA7287F}">
      <dsp:nvSpPr>
        <dsp:cNvPr id="0" name=""/>
        <dsp:cNvSpPr/>
      </dsp:nvSpPr>
      <dsp:spPr>
        <a:xfrm>
          <a:off x="0" y="1257"/>
          <a:ext cx="7886700" cy="637139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A7EEE5-B3AA-43F3-A4D4-2BC55A85C21F}">
      <dsp:nvSpPr>
        <dsp:cNvPr id="0" name=""/>
        <dsp:cNvSpPr/>
      </dsp:nvSpPr>
      <dsp:spPr>
        <a:xfrm rot="16200000">
          <a:off x="192734" y="144613"/>
          <a:ext cx="350426" cy="3504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A1CC45-1CF7-4BC8-9F76-F3187F8D94F9}">
      <dsp:nvSpPr>
        <dsp:cNvPr id="0" name=""/>
        <dsp:cNvSpPr/>
      </dsp:nvSpPr>
      <dsp:spPr>
        <a:xfrm>
          <a:off x="735896" y="1257"/>
          <a:ext cx="7150803" cy="637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431" tIns="67431" rIns="67431" bIns="67431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chemeClr val="tx2">
                  <a:lumMod val="75000"/>
                </a:schemeClr>
              </a:solidFill>
            </a:rPr>
            <a:t>Choose one </a:t>
          </a:r>
          <a:r>
            <a:rPr lang="en-US" sz="1900" u="sng" kern="1200" dirty="0">
              <a:solidFill>
                <a:schemeClr val="tx2">
                  <a:lumMod val="75000"/>
                </a:schemeClr>
              </a:solidFill>
            </a:rPr>
            <a:t>issue</a:t>
          </a:r>
          <a:r>
            <a:rPr lang="en-US" sz="1900" kern="1200" dirty="0">
              <a:solidFill>
                <a:schemeClr val="tx2">
                  <a:lumMod val="75000"/>
                </a:schemeClr>
              </a:solidFill>
            </a:rPr>
            <a:t> from your (or another’s) list and write down why this particular issue bothers you</a:t>
          </a:r>
        </a:p>
      </dsp:txBody>
      <dsp:txXfrm>
        <a:off x="735896" y="1257"/>
        <a:ext cx="7150803" cy="637139"/>
      </dsp:txXfrm>
    </dsp:sp>
    <dsp:sp modelId="{E9F86542-B3E6-41D7-9D51-BB1546108100}">
      <dsp:nvSpPr>
        <dsp:cNvPr id="0" name=""/>
        <dsp:cNvSpPr/>
      </dsp:nvSpPr>
      <dsp:spPr>
        <a:xfrm>
          <a:off x="0" y="797682"/>
          <a:ext cx="7886700" cy="637139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F20C45-089F-4E85-AC3C-BD76CCDC8837}">
      <dsp:nvSpPr>
        <dsp:cNvPr id="0" name=""/>
        <dsp:cNvSpPr/>
      </dsp:nvSpPr>
      <dsp:spPr>
        <a:xfrm rot="16200000">
          <a:off x="192734" y="941038"/>
          <a:ext cx="350426" cy="3504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FD70AF-D802-492A-ADCC-81EDB843EC83}">
      <dsp:nvSpPr>
        <dsp:cNvPr id="0" name=""/>
        <dsp:cNvSpPr/>
      </dsp:nvSpPr>
      <dsp:spPr>
        <a:xfrm>
          <a:off x="735896" y="797682"/>
          <a:ext cx="7150803" cy="637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431" tIns="67431" rIns="67431" bIns="67431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chemeClr val="tx2">
                  <a:lumMod val="75000"/>
                </a:schemeClr>
              </a:solidFill>
            </a:rPr>
            <a:t>Choose one </a:t>
          </a:r>
          <a:r>
            <a:rPr lang="en-US" sz="1900" u="sng" kern="1200" dirty="0">
              <a:solidFill>
                <a:schemeClr val="tx2">
                  <a:lumMod val="75000"/>
                </a:schemeClr>
              </a:solidFill>
            </a:rPr>
            <a:t>asset</a:t>
          </a:r>
          <a:r>
            <a:rPr lang="en-US" sz="1900" kern="1200" dirty="0">
              <a:solidFill>
                <a:schemeClr val="tx2">
                  <a:lumMod val="75000"/>
                </a:schemeClr>
              </a:solidFill>
            </a:rPr>
            <a:t> from your (or another’s) list and write down why you think this asset is particularly important</a:t>
          </a:r>
        </a:p>
      </dsp:txBody>
      <dsp:txXfrm>
        <a:off x="735896" y="797682"/>
        <a:ext cx="7150803" cy="637139"/>
      </dsp:txXfrm>
    </dsp:sp>
    <dsp:sp modelId="{72B38A6B-A1D6-44F6-B1CB-D8FBDE4B2B23}">
      <dsp:nvSpPr>
        <dsp:cNvPr id="0" name=""/>
        <dsp:cNvSpPr/>
      </dsp:nvSpPr>
      <dsp:spPr>
        <a:xfrm>
          <a:off x="0" y="1594106"/>
          <a:ext cx="7886700" cy="637139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36772F-E56E-4D04-A5D7-3E26E97AA920}">
      <dsp:nvSpPr>
        <dsp:cNvPr id="0" name=""/>
        <dsp:cNvSpPr/>
      </dsp:nvSpPr>
      <dsp:spPr>
        <a:xfrm>
          <a:off x="192734" y="1737463"/>
          <a:ext cx="350426" cy="3504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E9132E-C9EA-4929-AF42-B84EA18ECFD4}">
      <dsp:nvSpPr>
        <dsp:cNvPr id="0" name=""/>
        <dsp:cNvSpPr/>
      </dsp:nvSpPr>
      <dsp:spPr>
        <a:xfrm>
          <a:off x="735896" y="1594106"/>
          <a:ext cx="7150803" cy="637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431" tIns="67431" rIns="67431" bIns="67431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chemeClr val="tx2">
                  <a:lumMod val="75000"/>
                </a:schemeClr>
              </a:solidFill>
            </a:rPr>
            <a:t>What are some experiences that you have had which causes you to feel this way?</a:t>
          </a:r>
        </a:p>
      </dsp:txBody>
      <dsp:txXfrm>
        <a:off x="735896" y="1594106"/>
        <a:ext cx="7150803" cy="637139"/>
      </dsp:txXfrm>
    </dsp:sp>
    <dsp:sp modelId="{919DE7A7-4F20-4BF6-9A36-61F248FD9924}">
      <dsp:nvSpPr>
        <dsp:cNvPr id="0" name=""/>
        <dsp:cNvSpPr/>
      </dsp:nvSpPr>
      <dsp:spPr>
        <a:xfrm>
          <a:off x="0" y="2390531"/>
          <a:ext cx="7886700" cy="637139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2B8CD8-3229-4AC8-A98D-041CA1EF6F40}">
      <dsp:nvSpPr>
        <dsp:cNvPr id="0" name=""/>
        <dsp:cNvSpPr/>
      </dsp:nvSpPr>
      <dsp:spPr>
        <a:xfrm>
          <a:off x="192734" y="2533888"/>
          <a:ext cx="350426" cy="3504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9EE817-A434-42EE-BB05-08F33017698F}">
      <dsp:nvSpPr>
        <dsp:cNvPr id="0" name=""/>
        <dsp:cNvSpPr/>
      </dsp:nvSpPr>
      <dsp:spPr>
        <a:xfrm>
          <a:off x="735896" y="2390531"/>
          <a:ext cx="7150803" cy="637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431" tIns="67431" rIns="67431" bIns="67431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>
              <a:solidFill>
                <a:schemeClr val="tx2">
                  <a:lumMod val="75000"/>
                </a:schemeClr>
              </a:solidFill>
            </a:rPr>
            <a:t>Share your thinking with a partner.</a:t>
          </a:r>
        </a:p>
      </dsp:txBody>
      <dsp:txXfrm>
        <a:off x="735896" y="2390531"/>
        <a:ext cx="7150803" cy="6371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3" name="Google Shape;7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9" name="Google Shape;7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555A59D-A9C7-4645-A197-0C2118BD1C5D}" type="datetimeFigureOut">
              <a:rPr lang="en-US" smtClean="0"/>
              <a:pPr/>
              <a:t>7/22/2022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05945583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47333831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5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5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52174759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3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9" name="Google Shape;19;p13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189" lvl="0" indent="-342892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378" lvl="1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566" lvl="2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754" lvl="3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5943" lvl="4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132" lvl="5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320" lvl="6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509" lvl="7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697" lvl="8" indent="-317492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Google Shape;20;p13"/>
          <p:cNvSpPr txBox="1">
            <a:spLocks noGrp="1"/>
          </p:cNvSpPr>
          <p:nvPr>
            <p:ph type="sldNum" idx="12"/>
          </p:nvPr>
        </p:nvSpPr>
        <p:spPr>
          <a:xfrm>
            <a:off x="8472459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Georgia" panose="02040502050405020303" pitchFamily="18" charset="0"/>
                <a:ea typeface="Roboto"/>
                <a:cs typeface="Georgia" panose="02040502050405020303" pitchFamily="18" charset="0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843234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88327127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282306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3442099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021973339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73973469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273846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98673941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267116135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008553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42900"/>
            <a:ext cx="2949179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1"/>
            <a:ext cx="4629151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1543051"/>
            <a:ext cx="2949179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34690672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42900"/>
            <a:ext cx="2949179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1"/>
            <a:ext cx="4629151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1543051"/>
            <a:ext cx="2949179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30935870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C64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2" y="273846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2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fld id="{D555A59D-A9C7-4645-A197-0C2118BD1C5D}" type="datetimeFigureOut">
              <a:rPr lang="en-US" smtClean="0"/>
              <a:pPr/>
              <a:t>7/22/2022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2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E3F11E79-D6D4-44D6-ABCD-20D7D0B1CA65}"/>
              </a:ext>
            </a:extLst>
          </p:cNvPr>
          <p:cNvPicPr>
            <a:picLocks noChangeAspect="1"/>
          </p:cNvPicPr>
          <p:nvPr/>
        </p:nvPicPr>
        <p:blipFill>
          <a:blip r:embed="rId14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794620" y="4854924"/>
            <a:ext cx="263940" cy="25248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CDE1E90-6748-49F3-8E3E-7CBFF7FBEA77}"/>
              </a:ext>
            </a:extLst>
          </p:cNvPr>
          <p:cNvSpPr txBox="1"/>
          <p:nvPr/>
        </p:nvSpPr>
        <p:spPr>
          <a:xfrm>
            <a:off x="7998463" y="4861190"/>
            <a:ext cx="25598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E4C469"/>
                </a:solidFill>
                <a:latin typeface="Georgia Pro" panose="02040502050405020303" pitchFamily="18" charset="0"/>
              </a:rPr>
              <a:t>YPAR in School</a:t>
            </a:r>
          </a:p>
        </p:txBody>
      </p:sp>
    </p:spTree>
    <p:extLst>
      <p:ext uri="{BB962C8B-B14F-4D97-AF65-F5344CB8AC3E}">
        <p14:creationId xmlns:p14="http://schemas.microsoft.com/office/powerpoint/2010/main" val="367725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sldNum="0"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Relationship Id="rId9" Type="http://schemas.openxmlformats.org/officeDocument/2006/relationships/image" Target="../media/image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" sz="36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Identifying Community Issues and Assets</a:t>
            </a:r>
            <a:endParaRPr sz="36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Identifying Issues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92770A09-FE28-4AAB-906F-5DCE8A3846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69397725"/>
              </p:ext>
            </p:extLst>
          </p:nvPr>
        </p:nvGraphicFramePr>
        <p:xfrm>
          <a:off x="387900" y="1506070"/>
          <a:ext cx="8368200" cy="7530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A70B1855-3250-4C23-B5F4-1B79548312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35990057"/>
              </p:ext>
            </p:extLst>
          </p:nvPr>
        </p:nvGraphicFramePr>
        <p:xfrm>
          <a:off x="387899" y="2443523"/>
          <a:ext cx="8368199" cy="1977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5E4F302-B01B-4888-B7EF-F8E116D6B3FC}"/>
              </a:ext>
            </a:extLst>
          </p:cNvPr>
          <p:cNvSpPr/>
          <p:nvPr/>
        </p:nvSpPr>
        <p:spPr>
          <a:xfrm>
            <a:off x="145997" y="1329914"/>
            <a:ext cx="8852006" cy="3280505"/>
          </a:xfrm>
          <a:prstGeom prst="roundRect">
            <a:avLst/>
          </a:prstGeom>
          <a:noFill/>
          <a:ln w="31750">
            <a:solidFill>
              <a:schemeClr val="accent2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9027673"/>
                      <a:gd name="connsiteY0" fmla="*/ 857267 h 5143500"/>
                      <a:gd name="connsiteX1" fmla="*/ 857267 w 9027673"/>
                      <a:gd name="connsiteY1" fmla="*/ 0 h 5143500"/>
                      <a:gd name="connsiteX2" fmla="*/ 1566079 w 9027673"/>
                      <a:gd name="connsiteY2" fmla="*/ 0 h 5143500"/>
                      <a:gd name="connsiteX3" fmla="*/ 2055497 w 9027673"/>
                      <a:gd name="connsiteY3" fmla="*/ 0 h 5143500"/>
                      <a:gd name="connsiteX4" fmla="*/ 2471783 w 9027673"/>
                      <a:gd name="connsiteY4" fmla="*/ 0 h 5143500"/>
                      <a:gd name="connsiteX5" fmla="*/ 3107464 w 9027673"/>
                      <a:gd name="connsiteY5" fmla="*/ 0 h 5143500"/>
                      <a:gd name="connsiteX6" fmla="*/ 3596881 w 9027673"/>
                      <a:gd name="connsiteY6" fmla="*/ 0 h 5143500"/>
                      <a:gd name="connsiteX7" fmla="*/ 4305693 w 9027673"/>
                      <a:gd name="connsiteY7" fmla="*/ 0 h 5143500"/>
                      <a:gd name="connsiteX8" fmla="*/ 4721980 w 9027673"/>
                      <a:gd name="connsiteY8" fmla="*/ 0 h 5143500"/>
                      <a:gd name="connsiteX9" fmla="*/ 5430792 w 9027673"/>
                      <a:gd name="connsiteY9" fmla="*/ 0 h 5143500"/>
                      <a:gd name="connsiteX10" fmla="*/ 5773947 w 9027673"/>
                      <a:gd name="connsiteY10" fmla="*/ 0 h 5143500"/>
                      <a:gd name="connsiteX11" fmla="*/ 6336496 w 9027673"/>
                      <a:gd name="connsiteY11" fmla="*/ 0 h 5143500"/>
                      <a:gd name="connsiteX12" fmla="*/ 6899045 w 9027673"/>
                      <a:gd name="connsiteY12" fmla="*/ 0 h 5143500"/>
                      <a:gd name="connsiteX13" fmla="*/ 7388463 w 9027673"/>
                      <a:gd name="connsiteY13" fmla="*/ 0 h 5143500"/>
                      <a:gd name="connsiteX14" fmla="*/ 8170406 w 9027673"/>
                      <a:gd name="connsiteY14" fmla="*/ 0 h 5143500"/>
                      <a:gd name="connsiteX15" fmla="*/ 9027673 w 9027673"/>
                      <a:gd name="connsiteY15" fmla="*/ 857267 h 5143500"/>
                      <a:gd name="connsiteX16" fmla="*/ 9027673 w 9027673"/>
                      <a:gd name="connsiteY16" fmla="*/ 1428761 h 5143500"/>
                      <a:gd name="connsiteX17" fmla="*/ 9027673 w 9027673"/>
                      <a:gd name="connsiteY17" fmla="*/ 2068835 h 5143500"/>
                      <a:gd name="connsiteX18" fmla="*/ 9027673 w 9027673"/>
                      <a:gd name="connsiteY18" fmla="*/ 2640329 h 5143500"/>
                      <a:gd name="connsiteX19" fmla="*/ 9027673 w 9027673"/>
                      <a:gd name="connsiteY19" fmla="*/ 3108955 h 5143500"/>
                      <a:gd name="connsiteX20" fmla="*/ 9027673 w 9027673"/>
                      <a:gd name="connsiteY20" fmla="*/ 3611870 h 5143500"/>
                      <a:gd name="connsiteX21" fmla="*/ 9027673 w 9027673"/>
                      <a:gd name="connsiteY21" fmla="*/ 4286233 h 5143500"/>
                      <a:gd name="connsiteX22" fmla="*/ 8170406 w 9027673"/>
                      <a:gd name="connsiteY22" fmla="*/ 5143500 h 5143500"/>
                      <a:gd name="connsiteX23" fmla="*/ 7754120 w 9027673"/>
                      <a:gd name="connsiteY23" fmla="*/ 5143500 h 5143500"/>
                      <a:gd name="connsiteX24" fmla="*/ 7410965 w 9027673"/>
                      <a:gd name="connsiteY24" fmla="*/ 5143500 h 5143500"/>
                      <a:gd name="connsiteX25" fmla="*/ 7067810 w 9027673"/>
                      <a:gd name="connsiteY25" fmla="*/ 5143500 h 5143500"/>
                      <a:gd name="connsiteX26" fmla="*/ 6505261 w 9027673"/>
                      <a:gd name="connsiteY26" fmla="*/ 5143500 h 5143500"/>
                      <a:gd name="connsiteX27" fmla="*/ 6088974 w 9027673"/>
                      <a:gd name="connsiteY27" fmla="*/ 5143500 h 5143500"/>
                      <a:gd name="connsiteX28" fmla="*/ 5453294 w 9027673"/>
                      <a:gd name="connsiteY28" fmla="*/ 5143500 h 5143500"/>
                      <a:gd name="connsiteX29" fmla="*/ 5037007 w 9027673"/>
                      <a:gd name="connsiteY29" fmla="*/ 5143500 h 5143500"/>
                      <a:gd name="connsiteX30" fmla="*/ 4401327 w 9027673"/>
                      <a:gd name="connsiteY30" fmla="*/ 5143500 h 5143500"/>
                      <a:gd name="connsiteX31" fmla="*/ 4058172 w 9027673"/>
                      <a:gd name="connsiteY31" fmla="*/ 5143500 h 5143500"/>
                      <a:gd name="connsiteX32" fmla="*/ 3422491 w 9027673"/>
                      <a:gd name="connsiteY32" fmla="*/ 5143500 h 5143500"/>
                      <a:gd name="connsiteX33" fmla="*/ 3006205 w 9027673"/>
                      <a:gd name="connsiteY33" fmla="*/ 5143500 h 5143500"/>
                      <a:gd name="connsiteX34" fmla="*/ 2663050 w 9027673"/>
                      <a:gd name="connsiteY34" fmla="*/ 5143500 h 5143500"/>
                      <a:gd name="connsiteX35" fmla="*/ 2246763 w 9027673"/>
                      <a:gd name="connsiteY35" fmla="*/ 5143500 h 5143500"/>
                      <a:gd name="connsiteX36" fmla="*/ 1611083 w 9027673"/>
                      <a:gd name="connsiteY36" fmla="*/ 5143500 h 5143500"/>
                      <a:gd name="connsiteX37" fmla="*/ 857267 w 9027673"/>
                      <a:gd name="connsiteY37" fmla="*/ 5143500 h 5143500"/>
                      <a:gd name="connsiteX38" fmla="*/ 0 w 9027673"/>
                      <a:gd name="connsiteY38" fmla="*/ 4286233 h 5143500"/>
                      <a:gd name="connsiteX39" fmla="*/ 0 w 9027673"/>
                      <a:gd name="connsiteY39" fmla="*/ 3714739 h 5143500"/>
                      <a:gd name="connsiteX40" fmla="*/ 0 w 9027673"/>
                      <a:gd name="connsiteY40" fmla="*/ 3143244 h 5143500"/>
                      <a:gd name="connsiteX41" fmla="*/ 0 w 9027673"/>
                      <a:gd name="connsiteY41" fmla="*/ 2640329 h 5143500"/>
                      <a:gd name="connsiteX42" fmla="*/ 0 w 9027673"/>
                      <a:gd name="connsiteY42" fmla="*/ 2000256 h 5143500"/>
                      <a:gd name="connsiteX43" fmla="*/ 0 w 9027673"/>
                      <a:gd name="connsiteY43" fmla="*/ 1428761 h 5143500"/>
                      <a:gd name="connsiteX44" fmla="*/ 0 w 9027673"/>
                      <a:gd name="connsiteY44" fmla="*/ 857267 h 5143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</a:cxnLst>
                    <a:rect l="l" t="t" r="r" b="b"/>
                    <a:pathLst>
                      <a:path w="9027673" h="5143500" extrusionOk="0">
                        <a:moveTo>
                          <a:pt x="0" y="857267"/>
                        </a:moveTo>
                        <a:cubicBezTo>
                          <a:pt x="-25181" y="368280"/>
                          <a:pt x="311718" y="27058"/>
                          <a:pt x="857267" y="0"/>
                        </a:cubicBezTo>
                        <a:cubicBezTo>
                          <a:pt x="1118534" y="-18039"/>
                          <a:pt x="1275618" y="63412"/>
                          <a:pt x="1566079" y="0"/>
                        </a:cubicBezTo>
                        <a:cubicBezTo>
                          <a:pt x="1856540" y="-63412"/>
                          <a:pt x="1851188" y="15746"/>
                          <a:pt x="2055497" y="0"/>
                        </a:cubicBezTo>
                        <a:cubicBezTo>
                          <a:pt x="2259806" y="-15746"/>
                          <a:pt x="2338075" y="24790"/>
                          <a:pt x="2471783" y="0"/>
                        </a:cubicBezTo>
                        <a:cubicBezTo>
                          <a:pt x="2605491" y="-24790"/>
                          <a:pt x="2965768" y="70742"/>
                          <a:pt x="3107464" y="0"/>
                        </a:cubicBezTo>
                        <a:cubicBezTo>
                          <a:pt x="3249160" y="-70742"/>
                          <a:pt x="3488582" y="51836"/>
                          <a:pt x="3596881" y="0"/>
                        </a:cubicBezTo>
                        <a:cubicBezTo>
                          <a:pt x="3705180" y="-51836"/>
                          <a:pt x="4152866" y="32960"/>
                          <a:pt x="4305693" y="0"/>
                        </a:cubicBezTo>
                        <a:cubicBezTo>
                          <a:pt x="4458520" y="-32960"/>
                          <a:pt x="4575712" y="3948"/>
                          <a:pt x="4721980" y="0"/>
                        </a:cubicBezTo>
                        <a:cubicBezTo>
                          <a:pt x="4868248" y="-3948"/>
                          <a:pt x="5247352" y="43561"/>
                          <a:pt x="5430792" y="0"/>
                        </a:cubicBezTo>
                        <a:cubicBezTo>
                          <a:pt x="5614232" y="-43561"/>
                          <a:pt x="5692423" y="26704"/>
                          <a:pt x="5773947" y="0"/>
                        </a:cubicBezTo>
                        <a:cubicBezTo>
                          <a:pt x="5855471" y="-26704"/>
                          <a:pt x="6088793" y="65094"/>
                          <a:pt x="6336496" y="0"/>
                        </a:cubicBezTo>
                        <a:cubicBezTo>
                          <a:pt x="6584199" y="-65094"/>
                          <a:pt x="6621286" y="58749"/>
                          <a:pt x="6899045" y="0"/>
                        </a:cubicBezTo>
                        <a:cubicBezTo>
                          <a:pt x="7176804" y="-58749"/>
                          <a:pt x="7249166" y="35308"/>
                          <a:pt x="7388463" y="0"/>
                        </a:cubicBezTo>
                        <a:cubicBezTo>
                          <a:pt x="7527760" y="-35308"/>
                          <a:pt x="7795036" y="24181"/>
                          <a:pt x="8170406" y="0"/>
                        </a:cubicBezTo>
                        <a:cubicBezTo>
                          <a:pt x="8693608" y="-61757"/>
                          <a:pt x="9000011" y="373118"/>
                          <a:pt x="9027673" y="857267"/>
                        </a:cubicBezTo>
                        <a:cubicBezTo>
                          <a:pt x="9035117" y="975602"/>
                          <a:pt x="9001657" y="1297411"/>
                          <a:pt x="9027673" y="1428761"/>
                        </a:cubicBezTo>
                        <a:cubicBezTo>
                          <a:pt x="9053689" y="1560111"/>
                          <a:pt x="8958226" y="1837492"/>
                          <a:pt x="9027673" y="2068835"/>
                        </a:cubicBezTo>
                        <a:cubicBezTo>
                          <a:pt x="9097120" y="2300178"/>
                          <a:pt x="9025661" y="2501797"/>
                          <a:pt x="9027673" y="2640329"/>
                        </a:cubicBezTo>
                        <a:cubicBezTo>
                          <a:pt x="9029685" y="2778861"/>
                          <a:pt x="8981808" y="3002943"/>
                          <a:pt x="9027673" y="3108955"/>
                        </a:cubicBezTo>
                        <a:cubicBezTo>
                          <a:pt x="9073538" y="3214967"/>
                          <a:pt x="9017453" y="3466776"/>
                          <a:pt x="9027673" y="3611870"/>
                        </a:cubicBezTo>
                        <a:cubicBezTo>
                          <a:pt x="9037893" y="3756965"/>
                          <a:pt x="8993476" y="4018949"/>
                          <a:pt x="9027673" y="4286233"/>
                        </a:cubicBezTo>
                        <a:cubicBezTo>
                          <a:pt x="9074199" y="4749843"/>
                          <a:pt x="8651663" y="5217582"/>
                          <a:pt x="8170406" y="5143500"/>
                        </a:cubicBezTo>
                        <a:cubicBezTo>
                          <a:pt x="8054680" y="5177558"/>
                          <a:pt x="7958294" y="5109083"/>
                          <a:pt x="7754120" y="5143500"/>
                        </a:cubicBezTo>
                        <a:cubicBezTo>
                          <a:pt x="7549946" y="5177917"/>
                          <a:pt x="7547793" y="5139899"/>
                          <a:pt x="7410965" y="5143500"/>
                        </a:cubicBezTo>
                        <a:cubicBezTo>
                          <a:pt x="7274137" y="5147101"/>
                          <a:pt x="7148574" y="5136064"/>
                          <a:pt x="7067810" y="5143500"/>
                        </a:cubicBezTo>
                        <a:cubicBezTo>
                          <a:pt x="6987047" y="5150936"/>
                          <a:pt x="6687411" y="5097747"/>
                          <a:pt x="6505261" y="5143500"/>
                        </a:cubicBezTo>
                        <a:cubicBezTo>
                          <a:pt x="6323111" y="5189253"/>
                          <a:pt x="6281278" y="5101264"/>
                          <a:pt x="6088974" y="5143500"/>
                        </a:cubicBezTo>
                        <a:cubicBezTo>
                          <a:pt x="5896670" y="5185736"/>
                          <a:pt x="5733960" y="5124293"/>
                          <a:pt x="5453294" y="5143500"/>
                        </a:cubicBezTo>
                        <a:cubicBezTo>
                          <a:pt x="5172628" y="5162707"/>
                          <a:pt x="5205023" y="5138281"/>
                          <a:pt x="5037007" y="5143500"/>
                        </a:cubicBezTo>
                        <a:cubicBezTo>
                          <a:pt x="4868991" y="5148719"/>
                          <a:pt x="4581934" y="5069243"/>
                          <a:pt x="4401327" y="5143500"/>
                        </a:cubicBezTo>
                        <a:cubicBezTo>
                          <a:pt x="4220720" y="5217757"/>
                          <a:pt x="4215394" y="5107255"/>
                          <a:pt x="4058172" y="5143500"/>
                        </a:cubicBezTo>
                        <a:cubicBezTo>
                          <a:pt x="3900951" y="5179745"/>
                          <a:pt x="3671539" y="5112044"/>
                          <a:pt x="3422491" y="5143500"/>
                        </a:cubicBezTo>
                        <a:cubicBezTo>
                          <a:pt x="3173443" y="5174956"/>
                          <a:pt x="3147326" y="5122030"/>
                          <a:pt x="3006205" y="5143500"/>
                        </a:cubicBezTo>
                        <a:cubicBezTo>
                          <a:pt x="2865084" y="5164970"/>
                          <a:pt x="2735384" y="5109868"/>
                          <a:pt x="2663050" y="5143500"/>
                        </a:cubicBezTo>
                        <a:cubicBezTo>
                          <a:pt x="2590717" y="5177132"/>
                          <a:pt x="2398387" y="5131584"/>
                          <a:pt x="2246763" y="5143500"/>
                        </a:cubicBezTo>
                        <a:cubicBezTo>
                          <a:pt x="2095139" y="5155416"/>
                          <a:pt x="1783037" y="5124672"/>
                          <a:pt x="1611083" y="5143500"/>
                        </a:cubicBezTo>
                        <a:cubicBezTo>
                          <a:pt x="1439129" y="5162328"/>
                          <a:pt x="1174865" y="5089140"/>
                          <a:pt x="857267" y="5143500"/>
                        </a:cubicBezTo>
                        <a:cubicBezTo>
                          <a:pt x="394419" y="5143837"/>
                          <a:pt x="33256" y="4794147"/>
                          <a:pt x="0" y="4286233"/>
                        </a:cubicBezTo>
                        <a:cubicBezTo>
                          <a:pt x="-48194" y="4155036"/>
                          <a:pt x="36705" y="3836560"/>
                          <a:pt x="0" y="3714739"/>
                        </a:cubicBezTo>
                        <a:cubicBezTo>
                          <a:pt x="-36705" y="3592918"/>
                          <a:pt x="55808" y="3305476"/>
                          <a:pt x="0" y="3143244"/>
                        </a:cubicBezTo>
                        <a:cubicBezTo>
                          <a:pt x="-55808" y="2981013"/>
                          <a:pt x="36265" y="2742771"/>
                          <a:pt x="0" y="2640329"/>
                        </a:cubicBezTo>
                        <a:cubicBezTo>
                          <a:pt x="-36265" y="2537887"/>
                          <a:pt x="56358" y="2180388"/>
                          <a:pt x="0" y="2000256"/>
                        </a:cubicBezTo>
                        <a:cubicBezTo>
                          <a:pt x="-56358" y="1820124"/>
                          <a:pt x="53495" y="1638579"/>
                          <a:pt x="0" y="1428761"/>
                        </a:cubicBezTo>
                        <a:cubicBezTo>
                          <a:pt x="-53495" y="1218943"/>
                          <a:pt x="19058" y="1032029"/>
                          <a:pt x="0" y="857267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Identifying Assets</a:t>
            </a:r>
            <a:endParaRPr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6" name="Google Shape;76;p15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8368200" cy="31052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What is an asset?</a:t>
            </a:r>
            <a:endParaRPr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marL="548640" lvl="0" indent="-457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q"/>
            </a:pPr>
            <a:r>
              <a:rPr lang="en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Write on separate boards the top 3 problems you coded as “C” for each side of the chart</a:t>
            </a:r>
            <a:endParaRPr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marL="548640" lvl="0" indent="-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q"/>
            </a:pPr>
            <a:r>
              <a:rPr lang="en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For each problem, write </a:t>
            </a:r>
            <a:r>
              <a:rPr lang="en" i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assets</a:t>
            </a:r>
            <a:r>
              <a:rPr lang="en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(e.g., people, places, programs) that are supportive of solving these problems</a:t>
            </a:r>
            <a:endParaRPr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marL="548640" lvl="0" indent="-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q"/>
            </a:pPr>
            <a:r>
              <a:rPr lang="en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Post and share out!</a:t>
            </a:r>
            <a:endParaRPr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68CF2DD-5293-465E-845D-7FE9655A0AD1}"/>
              </a:ext>
            </a:extLst>
          </p:cNvPr>
          <p:cNvSpPr/>
          <p:nvPr/>
        </p:nvSpPr>
        <p:spPr>
          <a:xfrm>
            <a:off x="145997" y="1329914"/>
            <a:ext cx="8852006" cy="3280505"/>
          </a:xfrm>
          <a:prstGeom prst="roundRect">
            <a:avLst/>
          </a:prstGeom>
          <a:noFill/>
          <a:ln w="31750">
            <a:solidFill>
              <a:schemeClr val="accent2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9027673"/>
                      <a:gd name="connsiteY0" fmla="*/ 857267 h 5143500"/>
                      <a:gd name="connsiteX1" fmla="*/ 857267 w 9027673"/>
                      <a:gd name="connsiteY1" fmla="*/ 0 h 5143500"/>
                      <a:gd name="connsiteX2" fmla="*/ 1566079 w 9027673"/>
                      <a:gd name="connsiteY2" fmla="*/ 0 h 5143500"/>
                      <a:gd name="connsiteX3" fmla="*/ 2055497 w 9027673"/>
                      <a:gd name="connsiteY3" fmla="*/ 0 h 5143500"/>
                      <a:gd name="connsiteX4" fmla="*/ 2471783 w 9027673"/>
                      <a:gd name="connsiteY4" fmla="*/ 0 h 5143500"/>
                      <a:gd name="connsiteX5" fmla="*/ 3107464 w 9027673"/>
                      <a:gd name="connsiteY5" fmla="*/ 0 h 5143500"/>
                      <a:gd name="connsiteX6" fmla="*/ 3596881 w 9027673"/>
                      <a:gd name="connsiteY6" fmla="*/ 0 h 5143500"/>
                      <a:gd name="connsiteX7" fmla="*/ 4305693 w 9027673"/>
                      <a:gd name="connsiteY7" fmla="*/ 0 h 5143500"/>
                      <a:gd name="connsiteX8" fmla="*/ 4721980 w 9027673"/>
                      <a:gd name="connsiteY8" fmla="*/ 0 h 5143500"/>
                      <a:gd name="connsiteX9" fmla="*/ 5430792 w 9027673"/>
                      <a:gd name="connsiteY9" fmla="*/ 0 h 5143500"/>
                      <a:gd name="connsiteX10" fmla="*/ 5773947 w 9027673"/>
                      <a:gd name="connsiteY10" fmla="*/ 0 h 5143500"/>
                      <a:gd name="connsiteX11" fmla="*/ 6336496 w 9027673"/>
                      <a:gd name="connsiteY11" fmla="*/ 0 h 5143500"/>
                      <a:gd name="connsiteX12" fmla="*/ 6899045 w 9027673"/>
                      <a:gd name="connsiteY12" fmla="*/ 0 h 5143500"/>
                      <a:gd name="connsiteX13" fmla="*/ 7388463 w 9027673"/>
                      <a:gd name="connsiteY13" fmla="*/ 0 h 5143500"/>
                      <a:gd name="connsiteX14" fmla="*/ 8170406 w 9027673"/>
                      <a:gd name="connsiteY14" fmla="*/ 0 h 5143500"/>
                      <a:gd name="connsiteX15" fmla="*/ 9027673 w 9027673"/>
                      <a:gd name="connsiteY15" fmla="*/ 857267 h 5143500"/>
                      <a:gd name="connsiteX16" fmla="*/ 9027673 w 9027673"/>
                      <a:gd name="connsiteY16" fmla="*/ 1428761 h 5143500"/>
                      <a:gd name="connsiteX17" fmla="*/ 9027673 w 9027673"/>
                      <a:gd name="connsiteY17" fmla="*/ 2068835 h 5143500"/>
                      <a:gd name="connsiteX18" fmla="*/ 9027673 w 9027673"/>
                      <a:gd name="connsiteY18" fmla="*/ 2640329 h 5143500"/>
                      <a:gd name="connsiteX19" fmla="*/ 9027673 w 9027673"/>
                      <a:gd name="connsiteY19" fmla="*/ 3108955 h 5143500"/>
                      <a:gd name="connsiteX20" fmla="*/ 9027673 w 9027673"/>
                      <a:gd name="connsiteY20" fmla="*/ 3611870 h 5143500"/>
                      <a:gd name="connsiteX21" fmla="*/ 9027673 w 9027673"/>
                      <a:gd name="connsiteY21" fmla="*/ 4286233 h 5143500"/>
                      <a:gd name="connsiteX22" fmla="*/ 8170406 w 9027673"/>
                      <a:gd name="connsiteY22" fmla="*/ 5143500 h 5143500"/>
                      <a:gd name="connsiteX23" fmla="*/ 7754120 w 9027673"/>
                      <a:gd name="connsiteY23" fmla="*/ 5143500 h 5143500"/>
                      <a:gd name="connsiteX24" fmla="*/ 7410965 w 9027673"/>
                      <a:gd name="connsiteY24" fmla="*/ 5143500 h 5143500"/>
                      <a:gd name="connsiteX25" fmla="*/ 7067810 w 9027673"/>
                      <a:gd name="connsiteY25" fmla="*/ 5143500 h 5143500"/>
                      <a:gd name="connsiteX26" fmla="*/ 6505261 w 9027673"/>
                      <a:gd name="connsiteY26" fmla="*/ 5143500 h 5143500"/>
                      <a:gd name="connsiteX27" fmla="*/ 6088974 w 9027673"/>
                      <a:gd name="connsiteY27" fmla="*/ 5143500 h 5143500"/>
                      <a:gd name="connsiteX28" fmla="*/ 5453294 w 9027673"/>
                      <a:gd name="connsiteY28" fmla="*/ 5143500 h 5143500"/>
                      <a:gd name="connsiteX29" fmla="*/ 5037007 w 9027673"/>
                      <a:gd name="connsiteY29" fmla="*/ 5143500 h 5143500"/>
                      <a:gd name="connsiteX30" fmla="*/ 4401327 w 9027673"/>
                      <a:gd name="connsiteY30" fmla="*/ 5143500 h 5143500"/>
                      <a:gd name="connsiteX31" fmla="*/ 4058172 w 9027673"/>
                      <a:gd name="connsiteY31" fmla="*/ 5143500 h 5143500"/>
                      <a:gd name="connsiteX32" fmla="*/ 3422491 w 9027673"/>
                      <a:gd name="connsiteY32" fmla="*/ 5143500 h 5143500"/>
                      <a:gd name="connsiteX33" fmla="*/ 3006205 w 9027673"/>
                      <a:gd name="connsiteY33" fmla="*/ 5143500 h 5143500"/>
                      <a:gd name="connsiteX34" fmla="*/ 2663050 w 9027673"/>
                      <a:gd name="connsiteY34" fmla="*/ 5143500 h 5143500"/>
                      <a:gd name="connsiteX35" fmla="*/ 2246763 w 9027673"/>
                      <a:gd name="connsiteY35" fmla="*/ 5143500 h 5143500"/>
                      <a:gd name="connsiteX36" fmla="*/ 1611083 w 9027673"/>
                      <a:gd name="connsiteY36" fmla="*/ 5143500 h 5143500"/>
                      <a:gd name="connsiteX37" fmla="*/ 857267 w 9027673"/>
                      <a:gd name="connsiteY37" fmla="*/ 5143500 h 5143500"/>
                      <a:gd name="connsiteX38" fmla="*/ 0 w 9027673"/>
                      <a:gd name="connsiteY38" fmla="*/ 4286233 h 5143500"/>
                      <a:gd name="connsiteX39" fmla="*/ 0 w 9027673"/>
                      <a:gd name="connsiteY39" fmla="*/ 3714739 h 5143500"/>
                      <a:gd name="connsiteX40" fmla="*/ 0 w 9027673"/>
                      <a:gd name="connsiteY40" fmla="*/ 3143244 h 5143500"/>
                      <a:gd name="connsiteX41" fmla="*/ 0 w 9027673"/>
                      <a:gd name="connsiteY41" fmla="*/ 2640329 h 5143500"/>
                      <a:gd name="connsiteX42" fmla="*/ 0 w 9027673"/>
                      <a:gd name="connsiteY42" fmla="*/ 2000256 h 5143500"/>
                      <a:gd name="connsiteX43" fmla="*/ 0 w 9027673"/>
                      <a:gd name="connsiteY43" fmla="*/ 1428761 h 5143500"/>
                      <a:gd name="connsiteX44" fmla="*/ 0 w 9027673"/>
                      <a:gd name="connsiteY44" fmla="*/ 857267 h 5143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</a:cxnLst>
                    <a:rect l="l" t="t" r="r" b="b"/>
                    <a:pathLst>
                      <a:path w="9027673" h="5143500" extrusionOk="0">
                        <a:moveTo>
                          <a:pt x="0" y="857267"/>
                        </a:moveTo>
                        <a:cubicBezTo>
                          <a:pt x="-25181" y="368280"/>
                          <a:pt x="311718" y="27058"/>
                          <a:pt x="857267" y="0"/>
                        </a:cubicBezTo>
                        <a:cubicBezTo>
                          <a:pt x="1118534" y="-18039"/>
                          <a:pt x="1275618" y="63412"/>
                          <a:pt x="1566079" y="0"/>
                        </a:cubicBezTo>
                        <a:cubicBezTo>
                          <a:pt x="1856540" y="-63412"/>
                          <a:pt x="1851188" y="15746"/>
                          <a:pt x="2055497" y="0"/>
                        </a:cubicBezTo>
                        <a:cubicBezTo>
                          <a:pt x="2259806" y="-15746"/>
                          <a:pt x="2338075" y="24790"/>
                          <a:pt x="2471783" y="0"/>
                        </a:cubicBezTo>
                        <a:cubicBezTo>
                          <a:pt x="2605491" y="-24790"/>
                          <a:pt x="2965768" y="70742"/>
                          <a:pt x="3107464" y="0"/>
                        </a:cubicBezTo>
                        <a:cubicBezTo>
                          <a:pt x="3249160" y="-70742"/>
                          <a:pt x="3488582" y="51836"/>
                          <a:pt x="3596881" y="0"/>
                        </a:cubicBezTo>
                        <a:cubicBezTo>
                          <a:pt x="3705180" y="-51836"/>
                          <a:pt x="4152866" y="32960"/>
                          <a:pt x="4305693" y="0"/>
                        </a:cubicBezTo>
                        <a:cubicBezTo>
                          <a:pt x="4458520" y="-32960"/>
                          <a:pt x="4575712" y="3948"/>
                          <a:pt x="4721980" y="0"/>
                        </a:cubicBezTo>
                        <a:cubicBezTo>
                          <a:pt x="4868248" y="-3948"/>
                          <a:pt x="5247352" y="43561"/>
                          <a:pt x="5430792" y="0"/>
                        </a:cubicBezTo>
                        <a:cubicBezTo>
                          <a:pt x="5614232" y="-43561"/>
                          <a:pt x="5692423" y="26704"/>
                          <a:pt x="5773947" y="0"/>
                        </a:cubicBezTo>
                        <a:cubicBezTo>
                          <a:pt x="5855471" y="-26704"/>
                          <a:pt x="6088793" y="65094"/>
                          <a:pt x="6336496" y="0"/>
                        </a:cubicBezTo>
                        <a:cubicBezTo>
                          <a:pt x="6584199" y="-65094"/>
                          <a:pt x="6621286" y="58749"/>
                          <a:pt x="6899045" y="0"/>
                        </a:cubicBezTo>
                        <a:cubicBezTo>
                          <a:pt x="7176804" y="-58749"/>
                          <a:pt x="7249166" y="35308"/>
                          <a:pt x="7388463" y="0"/>
                        </a:cubicBezTo>
                        <a:cubicBezTo>
                          <a:pt x="7527760" y="-35308"/>
                          <a:pt x="7795036" y="24181"/>
                          <a:pt x="8170406" y="0"/>
                        </a:cubicBezTo>
                        <a:cubicBezTo>
                          <a:pt x="8693608" y="-61757"/>
                          <a:pt x="9000011" y="373118"/>
                          <a:pt x="9027673" y="857267"/>
                        </a:cubicBezTo>
                        <a:cubicBezTo>
                          <a:pt x="9035117" y="975602"/>
                          <a:pt x="9001657" y="1297411"/>
                          <a:pt x="9027673" y="1428761"/>
                        </a:cubicBezTo>
                        <a:cubicBezTo>
                          <a:pt x="9053689" y="1560111"/>
                          <a:pt x="8958226" y="1837492"/>
                          <a:pt x="9027673" y="2068835"/>
                        </a:cubicBezTo>
                        <a:cubicBezTo>
                          <a:pt x="9097120" y="2300178"/>
                          <a:pt x="9025661" y="2501797"/>
                          <a:pt x="9027673" y="2640329"/>
                        </a:cubicBezTo>
                        <a:cubicBezTo>
                          <a:pt x="9029685" y="2778861"/>
                          <a:pt x="8981808" y="3002943"/>
                          <a:pt x="9027673" y="3108955"/>
                        </a:cubicBezTo>
                        <a:cubicBezTo>
                          <a:pt x="9073538" y="3214967"/>
                          <a:pt x="9017453" y="3466776"/>
                          <a:pt x="9027673" y="3611870"/>
                        </a:cubicBezTo>
                        <a:cubicBezTo>
                          <a:pt x="9037893" y="3756965"/>
                          <a:pt x="8993476" y="4018949"/>
                          <a:pt x="9027673" y="4286233"/>
                        </a:cubicBezTo>
                        <a:cubicBezTo>
                          <a:pt x="9074199" y="4749843"/>
                          <a:pt x="8651663" y="5217582"/>
                          <a:pt x="8170406" y="5143500"/>
                        </a:cubicBezTo>
                        <a:cubicBezTo>
                          <a:pt x="8054680" y="5177558"/>
                          <a:pt x="7958294" y="5109083"/>
                          <a:pt x="7754120" y="5143500"/>
                        </a:cubicBezTo>
                        <a:cubicBezTo>
                          <a:pt x="7549946" y="5177917"/>
                          <a:pt x="7547793" y="5139899"/>
                          <a:pt x="7410965" y="5143500"/>
                        </a:cubicBezTo>
                        <a:cubicBezTo>
                          <a:pt x="7274137" y="5147101"/>
                          <a:pt x="7148574" y="5136064"/>
                          <a:pt x="7067810" y="5143500"/>
                        </a:cubicBezTo>
                        <a:cubicBezTo>
                          <a:pt x="6987047" y="5150936"/>
                          <a:pt x="6687411" y="5097747"/>
                          <a:pt x="6505261" y="5143500"/>
                        </a:cubicBezTo>
                        <a:cubicBezTo>
                          <a:pt x="6323111" y="5189253"/>
                          <a:pt x="6281278" y="5101264"/>
                          <a:pt x="6088974" y="5143500"/>
                        </a:cubicBezTo>
                        <a:cubicBezTo>
                          <a:pt x="5896670" y="5185736"/>
                          <a:pt x="5733960" y="5124293"/>
                          <a:pt x="5453294" y="5143500"/>
                        </a:cubicBezTo>
                        <a:cubicBezTo>
                          <a:pt x="5172628" y="5162707"/>
                          <a:pt x="5205023" y="5138281"/>
                          <a:pt x="5037007" y="5143500"/>
                        </a:cubicBezTo>
                        <a:cubicBezTo>
                          <a:pt x="4868991" y="5148719"/>
                          <a:pt x="4581934" y="5069243"/>
                          <a:pt x="4401327" y="5143500"/>
                        </a:cubicBezTo>
                        <a:cubicBezTo>
                          <a:pt x="4220720" y="5217757"/>
                          <a:pt x="4215394" y="5107255"/>
                          <a:pt x="4058172" y="5143500"/>
                        </a:cubicBezTo>
                        <a:cubicBezTo>
                          <a:pt x="3900951" y="5179745"/>
                          <a:pt x="3671539" y="5112044"/>
                          <a:pt x="3422491" y="5143500"/>
                        </a:cubicBezTo>
                        <a:cubicBezTo>
                          <a:pt x="3173443" y="5174956"/>
                          <a:pt x="3147326" y="5122030"/>
                          <a:pt x="3006205" y="5143500"/>
                        </a:cubicBezTo>
                        <a:cubicBezTo>
                          <a:pt x="2865084" y="5164970"/>
                          <a:pt x="2735384" y="5109868"/>
                          <a:pt x="2663050" y="5143500"/>
                        </a:cubicBezTo>
                        <a:cubicBezTo>
                          <a:pt x="2590717" y="5177132"/>
                          <a:pt x="2398387" y="5131584"/>
                          <a:pt x="2246763" y="5143500"/>
                        </a:cubicBezTo>
                        <a:cubicBezTo>
                          <a:pt x="2095139" y="5155416"/>
                          <a:pt x="1783037" y="5124672"/>
                          <a:pt x="1611083" y="5143500"/>
                        </a:cubicBezTo>
                        <a:cubicBezTo>
                          <a:pt x="1439129" y="5162328"/>
                          <a:pt x="1174865" y="5089140"/>
                          <a:pt x="857267" y="5143500"/>
                        </a:cubicBezTo>
                        <a:cubicBezTo>
                          <a:pt x="394419" y="5143837"/>
                          <a:pt x="33256" y="4794147"/>
                          <a:pt x="0" y="4286233"/>
                        </a:cubicBezTo>
                        <a:cubicBezTo>
                          <a:pt x="-48194" y="4155036"/>
                          <a:pt x="36705" y="3836560"/>
                          <a:pt x="0" y="3714739"/>
                        </a:cubicBezTo>
                        <a:cubicBezTo>
                          <a:pt x="-36705" y="3592918"/>
                          <a:pt x="55808" y="3305476"/>
                          <a:pt x="0" y="3143244"/>
                        </a:cubicBezTo>
                        <a:cubicBezTo>
                          <a:pt x="-55808" y="2981013"/>
                          <a:pt x="36265" y="2742771"/>
                          <a:pt x="0" y="2640329"/>
                        </a:cubicBezTo>
                        <a:cubicBezTo>
                          <a:pt x="-36265" y="2537887"/>
                          <a:pt x="56358" y="2180388"/>
                          <a:pt x="0" y="2000256"/>
                        </a:cubicBezTo>
                        <a:cubicBezTo>
                          <a:pt x="-56358" y="1820124"/>
                          <a:pt x="53495" y="1638579"/>
                          <a:pt x="0" y="1428761"/>
                        </a:cubicBezTo>
                        <a:cubicBezTo>
                          <a:pt x="-53495" y="1218943"/>
                          <a:pt x="19058" y="1032029"/>
                          <a:pt x="0" y="857267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>
            <a:spLocks noGrp="1"/>
          </p:cNvSpPr>
          <p:nvPr>
            <p:ph type="title"/>
          </p:nvPr>
        </p:nvSpPr>
        <p:spPr/>
        <p:txBody>
          <a:bodyPr spcFirstLastPara="1" lIns="91425" tIns="91425" rIns="91425" bIns="91425" anchor="ctr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Reflect in Process Journal</a:t>
            </a:r>
            <a:endParaRPr lang="en-US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graphicFrame>
        <p:nvGraphicFramePr>
          <p:cNvPr id="84" name="Google Shape;82;p16">
            <a:extLst>
              <a:ext uri="{FF2B5EF4-FFF2-40B4-BE49-F238E27FC236}">
                <a16:creationId xmlns:a16="http://schemas.microsoft.com/office/drawing/2014/main" id="{93BDD3DA-70B7-45FD-80C7-9F0D93775FA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58113702"/>
              </p:ext>
            </p:extLst>
          </p:nvPr>
        </p:nvGraphicFramePr>
        <p:xfrm>
          <a:off x="628652" y="1480849"/>
          <a:ext cx="7886700" cy="30289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C201B935-EED5-4776-9F34-9C52C85B5E41}"/>
              </a:ext>
            </a:extLst>
          </p:cNvPr>
          <p:cNvSpPr/>
          <p:nvPr/>
        </p:nvSpPr>
        <p:spPr>
          <a:xfrm>
            <a:off x="145997" y="1329914"/>
            <a:ext cx="8852006" cy="3280505"/>
          </a:xfrm>
          <a:prstGeom prst="roundRect">
            <a:avLst/>
          </a:prstGeom>
          <a:noFill/>
          <a:ln w="31750">
            <a:solidFill>
              <a:schemeClr val="accent2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9027673"/>
                      <a:gd name="connsiteY0" fmla="*/ 857267 h 5143500"/>
                      <a:gd name="connsiteX1" fmla="*/ 857267 w 9027673"/>
                      <a:gd name="connsiteY1" fmla="*/ 0 h 5143500"/>
                      <a:gd name="connsiteX2" fmla="*/ 1566079 w 9027673"/>
                      <a:gd name="connsiteY2" fmla="*/ 0 h 5143500"/>
                      <a:gd name="connsiteX3" fmla="*/ 2055497 w 9027673"/>
                      <a:gd name="connsiteY3" fmla="*/ 0 h 5143500"/>
                      <a:gd name="connsiteX4" fmla="*/ 2471783 w 9027673"/>
                      <a:gd name="connsiteY4" fmla="*/ 0 h 5143500"/>
                      <a:gd name="connsiteX5" fmla="*/ 3107464 w 9027673"/>
                      <a:gd name="connsiteY5" fmla="*/ 0 h 5143500"/>
                      <a:gd name="connsiteX6" fmla="*/ 3596881 w 9027673"/>
                      <a:gd name="connsiteY6" fmla="*/ 0 h 5143500"/>
                      <a:gd name="connsiteX7" fmla="*/ 4305693 w 9027673"/>
                      <a:gd name="connsiteY7" fmla="*/ 0 h 5143500"/>
                      <a:gd name="connsiteX8" fmla="*/ 4721980 w 9027673"/>
                      <a:gd name="connsiteY8" fmla="*/ 0 h 5143500"/>
                      <a:gd name="connsiteX9" fmla="*/ 5430792 w 9027673"/>
                      <a:gd name="connsiteY9" fmla="*/ 0 h 5143500"/>
                      <a:gd name="connsiteX10" fmla="*/ 5773947 w 9027673"/>
                      <a:gd name="connsiteY10" fmla="*/ 0 h 5143500"/>
                      <a:gd name="connsiteX11" fmla="*/ 6336496 w 9027673"/>
                      <a:gd name="connsiteY11" fmla="*/ 0 h 5143500"/>
                      <a:gd name="connsiteX12" fmla="*/ 6899045 w 9027673"/>
                      <a:gd name="connsiteY12" fmla="*/ 0 h 5143500"/>
                      <a:gd name="connsiteX13" fmla="*/ 7388463 w 9027673"/>
                      <a:gd name="connsiteY13" fmla="*/ 0 h 5143500"/>
                      <a:gd name="connsiteX14" fmla="*/ 8170406 w 9027673"/>
                      <a:gd name="connsiteY14" fmla="*/ 0 h 5143500"/>
                      <a:gd name="connsiteX15" fmla="*/ 9027673 w 9027673"/>
                      <a:gd name="connsiteY15" fmla="*/ 857267 h 5143500"/>
                      <a:gd name="connsiteX16" fmla="*/ 9027673 w 9027673"/>
                      <a:gd name="connsiteY16" fmla="*/ 1428761 h 5143500"/>
                      <a:gd name="connsiteX17" fmla="*/ 9027673 w 9027673"/>
                      <a:gd name="connsiteY17" fmla="*/ 2068835 h 5143500"/>
                      <a:gd name="connsiteX18" fmla="*/ 9027673 w 9027673"/>
                      <a:gd name="connsiteY18" fmla="*/ 2640329 h 5143500"/>
                      <a:gd name="connsiteX19" fmla="*/ 9027673 w 9027673"/>
                      <a:gd name="connsiteY19" fmla="*/ 3108955 h 5143500"/>
                      <a:gd name="connsiteX20" fmla="*/ 9027673 w 9027673"/>
                      <a:gd name="connsiteY20" fmla="*/ 3611870 h 5143500"/>
                      <a:gd name="connsiteX21" fmla="*/ 9027673 w 9027673"/>
                      <a:gd name="connsiteY21" fmla="*/ 4286233 h 5143500"/>
                      <a:gd name="connsiteX22" fmla="*/ 8170406 w 9027673"/>
                      <a:gd name="connsiteY22" fmla="*/ 5143500 h 5143500"/>
                      <a:gd name="connsiteX23" fmla="*/ 7754120 w 9027673"/>
                      <a:gd name="connsiteY23" fmla="*/ 5143500 h 5143500"/>
                      <a:gd name="connsiteX24" fmla="*/ 7410965 w 9027673"/>
                      <a:gd name="connsiteY24" fmla="*/ 5143500 h 5143500"/>
                      <a:gd name="connsiteX25" fmla="*/ 7067810 w 9027673"/>
                      <a:gd name="connsiteY25" fmla="*/ 5143500 h 5143500"/>
                      <a:gd name="connsiteX26" fmla="*/ 6505261 w 9027673"/>
                      <a:gd name="connsiteY26" fmla="*/ 5143500 h 5143500"/>
                      <a:gd name="connsiteX27" fmla="*/ 6088974 w 9027673"/>
                      <a:gd name="connsiteY27" fmla="*/ 5143500 h 5143500"/>
                      <a:gd name="connsiteX28" fmla="*/ 5453294 w 9027673"/>
                      <a:gd name="connsiteY28" fmla="*/ 5143500 h 5143500"/>
                      <a:gd name="connsiteX29" fmla="*/ 5037007 w 9027673"/>
                      <a:gd name="connsiteY29" fmla="*/ 5143500 h 5143500"/>
                      <a:gd name="connsiteX30" fmla="*/ 4401327 w 9027673"/>
                      <a:gd name="connsiteY30" fmla="*/ 5143500 h 5143500"/>
                      <a:gd name="connsiteX31" fmla="*/ 4058172 w 9027673"/>
                      <a:gd name="connsiteY31" fmla="*/ 5143500 h 5143500"/>
                      <a:gd name="connsiteX32" fmla="*/ 3422491 w 9027673"/>
                      <a:gd name="connsiteY32" fmla="*/ 5143500 h 5143500"/>
                      <a:gd name="connsiteX33" fmla="*/ 3006205 w 9027673"/>
                      <a:gd name="connsiteY33" fmla="*/ 5143500 h 5143500"/>
                      <a:gd name="connsiteX34" fmla="*/ 2663050 w 9027673"/>
                      <a:gd name="connsiteY34" fmla="*/ 5143500 h 5143500"/>
                      <a:gd name="connsiteX35" fmla="*/ 2246763 w 9027673"/>
                      <a:gd name="connsiteY35" fmla="*/ 5143500 h 5143500"/>
                      <a:gd name="connsiteX36" fmla="*/ 1611083 w 9027673"/>
                      <a:gd name="connsiteY36" fmla="*/ 5143500 h 5143500"/>
                      <a:gd name="connsiteX37" fmla="*/ 857267 w 9027673"/>
                      <a:gd name="connsiteY37" fmla="*/ 5143500 h 5143500"/>
                      <a:gd name="connsiteX38" fmla="*/ 0 w 9027673"/>
                      <a:gd name="connsiteY38" fmla="*/ 4286233 h 5143500"/>
                      <a:gd name="connsiteX39" fmla="*/ 0 w 9027673"/>
                      <a:gd name="connsiteY39" fmla="*/ 3714739 h 5143500"/>
                      <a:gd name="connsiteX40" fmla="*/ 0 w 9027673"/>
                      <a:gd name="connsiteY40" fmla="*/ 3143244 h 5143500"/>
                      <a:gd name="connsiteX41" fmla="*/ 0 w 9027673"/>
                      <a:gd name="connsiteY41" fmla="*/ 2640329 h 5143500"/>
                      <a:gd name="connsiteX42" fmla="*/ 0 w 9027673"/>
                      <a:gd name="connsiteY42" fmla="*/ 2000256 h 5143500"/>
                      <a:gd name="connsiteX43" fmla="*/ 0 w 9027673"/>
                      <a:gd name="connsiteY43" fmla="*/ 1428761 h 5143500"/>
                      <a:gd name="connsiteX44" fmla="*/ 0 w 9027673"/>
                      <a:gd name="connsiteY44" fmla="*/ 857267 h 5143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</a:cxnLst>
                    <a:rect l="l" t="t" r="r" b="b"/>
                    <a:pathLst>
                      <a:path w="9027673" h="5143500" extrusionOk="0">
                        <a:moveTo>
                          <a:pt x="0" y="857267"/>
                        </a:moveTo>
                        <a:cubicBezTo>
                          <a:pt x="-25181" y="368280"/>
                          <a:pt x="311718" y="27058"/>
                          <a:pt x="857267" y="0"/>
                        </a:cubicBezTo>
                        <a:cubicBezTo>
                          <a:pt x="1118534" y="-18039"/>
                          <a:pt x="1275618" y="63412"/>
                          <a:pt x="1566079" y="0"/>
                        </a:cubicBezTo>
                        <a:cubicBezTo>
                          <a:pt x="1856540" y="-63412"/>
                          <a:pt x="1851188" y="15746"/>
                          <a:pt x="2055497" y="0"/>
                        </a:cubicBezTo>
                        <a:cubicBezTo>
                          <a:pt x="2259806" y="-15746"/>
                          <a:pt x="2338075" y="24790"/>
                          <a:pt x="2471783" y="0"/>
                        </a:cubicBezTo>
                        <a:cubicBezTo>
                          <a:pt x="2605491" y="-24790"/>
                          <a:pt x="2965768" y="70742"/>
                          <a:pt x="3107464" y="0"/>
                        </a:cubicBezTo>
                        <a:cubicBezTo>
                          <a:pt x="3249160" y="-70742"/>
                          <a:pt x="3488582" y="51836"/>
                          <a:pt x="3596881" y="0"/>
                        </a:cubicBezTo>
                        <a:cubicBezTo>
                          <a:pt x="3705180" y="-51836"/>
                          <a:pt x="4152866" y="32960"/>
                          <a:pt x="4305693" y="0"/>
                        </a:cubicBezTo>
                        <a:cubicBezTo>
                          <a:pt x="4458520" y="-32960"/>
                          <a:pt x="4575712" y="3948"/>
                          <a:pt x="4721980" y="0"/>
                        </a:cubicBezTo>
                        <a:cubicBezTo>
                          <a:pt x="4868248" y="-3948"/>
                          <a:pt x="5247352" y="43561"/>
                          <a:pt x="5430792" y="0"/>
                        </a:cubicBezTo>
                        <a:cubicBezTo>
                          <a:pt x="5614232" y="-43561"/>
                          <a:pt x="5692423" y="26704"/>
                          <a:pt x="5773947" y="0"/>
                        </a:cubicBezTo>
                        <a:cubicBezTo>
                          <a:pt x="5855471" y="-26704"/>
                          <a:pt x="6088793" y="65094"/>
                          <a:pt x="6336496" y="0"/>
                        </a:cubicBezTo>
                        <a:cubicBezTo>
                          <a:pt x="6584199" y="-65094"/>
                          <a:pt x="6621286" y="58749"/>
                          <a:pt x="6899045" y="0"/>
                        </a:cubicBezTo>
                        <a:cubicBezTo>
                          <a:pt x="7176804" y="-58749"/>
                          <a:pt x="7249166" y="35308"/>
                          <a:pt x="7388463" y="0"/>
                        </a:cubicBezTo>
                        <a:cubicBezTo>
                          <a:pt x="7527760" y="-35308"/>
                          <a:pt x="7795036" y="24181"/>
                          <a:pt x="8170406" y="0"/>
                        </a:cubicBezTo>
                        <a:cubicBezTo>
                          <a:pt x="8693608" y="-61757"/>
                          <a:pt x="9000011" y="373118"/>
                          <a:pt x="9027673" y="857267"/>
                        </a:cubicBezTo>
                        <a:cubicBezTo>
                          <a:pt x="9035117" y="975602"/>
                          <a:pt x="9001657" y="1297411"/>
                          <a:pt x="9027673" y="1428761"/>
                        </a:cubicBezTo>
                        <a:cubicBezTo>
                          <a:pt x="9053689" y="1560111"/>
                          <a:pt x="8958226" y="1837492"/>
                          <a:pt x="9027673" y="2068835"/>
                        </a:cubicBezTo>
                        <a:cubicBezTo>
                          <a:pt x="9097120" y="2300178"/>
                          <a:pt x="9025661" y="2501797"/>
                          <a:pt x="9027673" y="2640329"/>
                        </a:cubicBezTo>
                        <a:cubicBezTo>
                          <a:pt x="9029685" y="2778861"/>
                          <a:pt x="8981808" y="3002943"/>
                          <a:pt x="9027673" y="3108955"/>
                        </a:cubicBezTo>
                        <a:cubicBezTo>
                          <a:pt x="9073538" y="3214967"/>
                          <a:pt x="9017453" y="3466776"/>
                          <a:pt x="9027673" y="3611870"/>
                        </a:cubicBezTo>
                        <a:cubicBezTo>
                          <a:pt x="9037893" y="3756965"/>
                          <a:pt x="8993476" y="4018949"/>
                          <a:pt x="9027673" y="4286233"/>
                        </a:cubicBezTo>
                        <a:cubicBezTo>
                          <a:pt x="9074199" y="4749843"/>
                          <a:pt x="8651663" y="5217582"/>
                          <a:pt x="8170406" y="5143500"/>
                        </a:cubicBezTo>
                        <a:cubicBezTo>
                          <a:pt x="8054680" y="5177558"/>
                          <a:pt x="7958294" y="5109083"/>
                          <a:pt x="7754120" y="5143500"/>
                        </a:cubicBezTo>
                        <a:cubicBezTo>
                          <a:pt x="7549946" y="5177917"/>
                          <a:pt x="7547793" y="5139899"/>
                          <a:pt x="7410965" y="5143500"/>
                        </a:cubicBezTo>
                        <a:cubicBezTo>
                          <a:pt x="7274137" y="5147101"/>
                          <a:pt x="7148574" y="5136064"/>
                          <a:pt x="7067810" y="5143500"/>
                        </a:cubicBezTo>
                        <a:cubicBezTo>
                          <a:pt x="6987047" y="5150936"/>
                          <a:pt x="6687411" y="5097747"/>
                          <a:pt x="6505261" y="5143500"/>
                        </a:cubicBezTo>
                        <a:cubicBezTo>
                          <a:pt x="6323111" y="5189253"/>
                          <a:pt x="6281278" y="5101264"/>
                          <a:pt x="6088974" y="5143500"/>
                        </a:cubicBezTo>
                        <a:cubicBezTo>
                          <a:pt x="5896670" y="5185736"/>
                          <a:pt x="5733960" y="5124293"/>
                          <a:pt x="5453294" y="5143500"/>
                        </a:cubicBezTo>
                        <a:cubicBezTo>
                          <a:pt x="5172628" y="5162707"/>
                          <a:pt x="5205023" y="5138281"/>
                          <a:pt x="5037007" y="5143500"/>
                        </a:cubicBezTo>
                        <a:cubicBezTo>
                          <a:pt x="4868991" y="5148719"/>
                          <a:pt x="4581934" y="5069243"/>
                          <a:pt x="4401327" y="5143500"/>
                        </a:cubicBezTo>
                        <a:cubicBezTo>
                          <a:pt x="4220720" y="5217757"/>
                          <a:pt x="4215394" y="5107255"/>
                          <a:pt x="4058172" y="5143500"/>
                        </a:cubicBezTo>
                        <a:cubicBezTo>
                          <a:pt x="3900951" y="5179745"/>
                          <a:pt x="3671539" y="5112044"/>
                          <a:pt x="3422491" y="5143500"/>
                        </a:cubicBezTo>
                        <a:cubicBezTo>
                          <a:pt x="3173443" y="5174956"/>
                          <a:pt x="3147326" y="5122030"/>
                          <a:pt x="3006205" y="5143500"/>
                        </a:cubicBezTo>
                        <a:cubicBezTo>
                          <a:pt x="2865084" y="5164970"/>
                          <a:pt x="2735384" y="5109868"/>
                          <a:pt x="2663050" y="5143500"/>
                        </a:cubicBezTo>
                        <a:cubicBezTo>
                          <a:pt x="2590717" y="5177132"/>
                          <a:pt x="2398387" y="5131584"/>
                          <a:pt x="2246763" y="5143500"/>
                        </a:cubicBezTo>
                        <a:cubicBezTo>
                          <a:pt x="2095139" y="5155416"/>
                          <a:pt x="1783037" y="5124672"/>
                          <a:pt x="1611083" y="5143500"/>
                        </a:cubicBezTo>
                        <a:cubicBezTo>
                          <a:pt x="1439129" y="5162328"/>
                          <a:pt x="1174865" y="5089140"/>
                          <a:pt x="857267" y="5143500"/>
                        </a:cubicBezTo>
                        <a:cubicBezTo>
                          <a:pt x="394419" y="5143837"/>
                          <a:pt x="33256" y="4794147"/>
                          <a:pt x="0" y="4286233"/>
                        </a:cubicBezTo>
                        <a:cubicBezTo>
                          <a:pt x="-48194" y="4155036"/>
                          <a:pt x="36705" y="3836560"/>
                          <a:pt x="0" y="3714739"/>
                        </a:cubicBezTo>
                        <a:cubicBezTo>
                          <a:pt x="-36705" y="3592918"/>
                          <a:pt x="55808" y="3305476"/>
                          <a:pt x="0" y="3143244"/>
                        </a:cubicBezTo>
                        <a:cubicBezTo>
                          <a:pt x="-55808" y="2981013"/>
                          <a:pt x="36265" y="2742771"/>
                          <a:pt x="0" y="2640329"/>
                        </a:cubicBezTo>
                        <a:cubicBezTo>
                          <a:pt x="-36265" y="2537887"/>
                          <a:pt x="56358" y="2180388"/>
                          <a:pt x="0" y="2000256"/>
                        </a:cubicBezTo>
                        <a:cubicBezTo>
                          <a:pt x="-56358" y="1820124"/>
                          <a:pt x="53495" y="1638579"/>
                          <a:pt x="0" y="1428761"/>
                        </a:cubicBezTo>
                        <a:cubicBezTo>
                          <a:pt x="-53495" y="1218943"/>
                          <a:pt x="19058" y="1032029"/>
                          <a:pt x="0" y="857267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Closed book with solid fill">
            <a:extLst>
              <a:ext uri="{FF2B5EF4-FFF2-40B4-BE49-F238E27FC236}">
                <a16:creationId xmlns:a16="http://schemas.microsoft.com/office/drawing/2014/main" id="{9C543316-498E-47F2-A24B-DD3FE81B0B7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764617" y="425965"/>
            <a:ext cx="691117" cy="69111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3wlogo">
  <a:themeElements>
    <a:clrScheme name="Custom 1">
      <a:dk1>
        <a:srgbClr val="F0EBF0"/>
      </a:dk1>
      <a:lt1>
        <a:srgbClr val="FFFFFF"/>
      </a:lt1>
      <a:dk2>
        <a:srgbClr val="6C648B"/>
      </a:dk2>
      <a:lt2>
        <a:srgbClr val="B6A19E"/>
      </a:lt2>
      <a:accent1>
        <a:srgbClr val="9BD252"/>
      </a:accent1>
      <a:accent2>
        <a:srgbClr val="FFC600"/>
      </a:accent2>
      <a:accent3>
        <a:srgbClr val="698E28"/>
      </a:accent3>
      <a:accent4>
        <a:srgbClr val="D5D2CA"/>
      </a:accent4>
      <a:accent5>
        <a:srgbClr val="B69EB4"/>
      </a:accent5>
      <a:accent6>
        <a:srgbClr val="000000"/>
      </a:accent6>
      <a:hlink>
        <a:srgbClr val="003359"/>
      </a:hlink>
      <a:folHlink>
        <a:srgbClr val="853A76"/>
      </a:folHlink>
    </a:clrScheme>
    <a:fontScheme name="Custom 1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3wlogo" id="{2EA2DBED-E074-44B0-95E1-F27E82D71C2F}" vid="{3C044C77-50EE-4B1A-99D8-06166D8FCC23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Theme3wlogo</Template>
  <TotalTime>2</TotalTime>
  <Words>224</Words>
  <Application>Microsoft Office PowerPoint</Application>
  <PresentationFormat>On-screen Show (16:9)</PresentationFormat>
  <Paragraphs>19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Times New Roman</vt:lpstr>
      <vt:lpstr>Georgia</vt:lpstr>
      <vt:lpstr>Roboto</vt:lpstr>
      <vt:lpstr>Arial</vt:lpstr>
      <vt:lpstr>Georgia Pro</vt:lpstr>
      <vt:lpstr>Wingdings</vt:lpstr>
      <vt:lpstr>Theme3wlogo</vt:lpstr>
      <vt:lpstr>Identifying Community Issues and Assets</vt:lpstr>
      <vt:lpstr>Identifying Issues</vt:lpstr>
      <vt:lpstr>Identifying Assets</vt:lpstr>
      <vt:lpstr>Reflect in Process Journal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Identifying Community Issues and Assets</dc:title>
  <cp:lastModifiedBy>Alla A Karapunarly</cp:lastModifiedBy>
  <cp:revision>1</cp:revision>
  <dcterms:modified xsi:type="dcterms:W3CDTF">2022-07-22T17:36:54Z</dcterms:modified>
</cp:coreProperties>
</file>