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8" r:id="rId1"/>
  </p:sldMasterIdLst>
  <p:notesMasterIdLst>
    <p:notesMasterId r:id="rId15"/>
  </p:notesMasterIdLst>
  <p:sldIdLst>
    <p:sldId id="256" r:id="rId2"/>
    <p:sldId id="285" r:id="rId3"/>
    <p:sldId id="297" r:id="rId4"/>
    <p:sldId id="266" r:id="rId5"/>
    <p:sldId id="284" r:id="rId6"/>
    <p:sldId id="298" r:id="rId7"/>
    <p:sldId id="296" r:id="rId8"/>
    <p:sldId id="286" r:id="rId9"/>
    <p:sldId id="299" r:id="rId10"/>
    <p:sldId id="289" r:id="rId11"/>
    <p:sldId id="295" r:id="rId12"/>
    <p:sldId id="287" r:id="rId13"/>
    <p:sldId id="294" r:id="rId14"/>
  </p:sldIdLst>
  <p:sldSz cx="9144000" cy="5143500" type="screen16x9"/>
  <p:notesSz cx="6858000" cy="9144000"/>
  <p:embeddedFontLst>
    <p:embeddedFont>
      <p:font typeface="Georgia" panose="02040502050405020303" pitchFamily="18" charset="0"/>
      <p:regular r:id="rId16"/>
      <p:bold r:id="rId17"/>
      <p:italic r:id="rId18"/>
      <p:boldItalic r:id="rId19"/>
    </p:embeddedFont>
    <p:embeddedFont>
      <p:font typeface="Georgia Pro" panose="02040502050405020303" pitchFamily="18"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rn194wgUbHU1OFY+igR3Z8KfAp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CB"/>
    <a:srgbClr val="6C6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54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 userId="bad96ab6-5253-4430-8be5-67af7205d973" providerId="ADAL" clId="{868D5A4C-A3DD-4614-B209-5E7F7D8A2D00}"/>
    <pc:docChg chg="modSld modMainMaster">
      <pc:chgData name="Alla" userId="bad96ab6-5253-4430-8be5-67af7205d973" providerId="ADAL" clId="{868D5A4C-A3DD-4614-B209-5E7F7D8A2D00}" dt="2021-07-01T14:25:35.849" v="6"/>
      <pc:docMkLst>
        <pc:docMk/>
      </pc:docMkLst>
      <pc:sldChg chg="modSp">
        <pc:chgData name="Alla" userId="bad96ab6-5253-4430-8be5-67af7205d973" providerId="ADAL" clId="{868D5A4C-A3DD-4614-B209-5E7F7D8A2D00}" dt="2021-07-01T14:24:32.511" v="5"/>
        <pc:sldMkLst>
          <pc:docMk/>
          <pc:sldMk cId="0" sldId="256"/>
        </pc:sldMkLst>
        <pc:spChg chg="mod">
          <ac:chgData name="Alla" userId="bad96ab6-5253-4430-8be5-67af7205d973" providerId="ADAL" clId="{868D5A4C-A3DD-4614-B209-5E7F7D8A2D00}" dt="2021-07-01T14:24:32.511" v="5"/>
          <ac:spMkLst>
            <pc:docMk/>
            <pc:sldMk cId="0" sldId="256"/>
            <ac:spMk id="64" creationId="{00000000-0000-0000-0000-000000000000}"/>
          </ac:spMkLst>
        </pc:spChg>
      </pc:sldChg>
      <pc:sldChg chg="modSp setBg">
        <pc:chgData name="Alla" userId="bad96ab6-5253-4430-8be5-67af7205d973" providerId="ADAL" clId="{868D5A4C-A3DD-4614-B209-5E7F7D8A2D00}" dt="2021-07-01T14:25:35.849" v="6"/>
        <pc:sldMkLst>
          <pc:docMk/>
          <pc:sldMk cId="0" sldId="257"/>
        </pc:sldMkLst>
        <pc:spChg chg="mod">
          <ac:chgData name="Alla" userId="bad96ab6-5253-4430-8be5-67af7205d973" providerId="ADAL" clId="{868D5A4C-A3DD-4614-B209-5E7F7D8A2D00}" dt="2021-07-01T14:24:32.511" v="5"/>
          <ac:spMkLst>
            <pc:docMk/>
            <pc:sldMk cId="0" sldId="257"/>
            <ac:spMk id="69" creationId="{00000000-0000-0000-0000-000000000000}"/>
          </ac:spMkLst>
        </pc:spChg>
      </pc:sldChg>
      <pc:sldChg chg="modSp">
        <pc:chgData name="Alla" userId="bad96ab6-5253-4430-8be5-67af7205d973" providerId="ADAL" clId="{868D5A4C-A3DD-4614-B209-5E7F7D8A2D00}" dt="2021-07-01T14:24:32.511" v="5"/>
        <pc:sldMkLst>
          <pc:docMk/>
          <pc:sldMk cId="0" sldId="259"/>
        </pc:sldMkLst>
        <pc:spChg chg="mod">
          <ac:chgData name="Alla" userId="bad96ab6-5253-4430-8be5-67af7205d973" providerId="ADAL" clId="{868D5A4C-A3DD-4614-B209-5E7F7D8A2D00}" dt="2021-07-01T14:24:32.511" v="5"/>
          <ac:spMkLst>
            <pc:docMk/>
            <pc:sldMk cId="0" sldId="259"/>
            <ac:spMk id="80" creationId="{00000000-0000-0000-0000-000000000000}"/>
          </ac:spMkLst>
        </pc:spChg>
        <pc:spChg chg="mod">
          <ac:chgData name="Alla" userId="bad96ab6-5253-4430-8be5-67af7205d973" providerId="ADAL" clId="{868D5A4C-A3DD-4614-B209-5E7F7D8A2D00}" dt="2021-07-01T14:24:32.511" v="5"/>
          <ac:spMkLst>
            <pc:docMk/>
            <pc:sldMk cId="0" sldId="259"/>
            <ac:spMk id="81" creationId="{00000000-0000-0000-0000-000000000000}"/>
          </ac:spMkLst>
        </pc:spChg>
      </pc:sldChg>
      <pc:sldChg chg="modSp">
        <pc:chgData name="Alla" userId="bad96ab6-5253-4430-8be5-67af7205d973" providerId="ADAL" clId="{868D5A4C-A3DD-4614-B209-5E7F7D8A2D00}" dt="2021-07-01T14:24:32.511" v="5"/>
        <pc:sldMkLst>
          <pc:docMk/>
          <pc:sldMk cId="0" sldId="261"/>
        </pc:sldMkLst>
        <pc:spChg chg="mod">
          <ac:chgData name="Alla" userId="bad96ab6-5253-4430-8be5-67af7205d973" providerId="ADAL" clId="{868D5A4C-A3DD-4614-B209-5E7F7D8A2D00}" dt="2021-07-01T14:24:32.511" v="5"/>
          <ac:spMkLst>
            <pc:docMk/>
            <pc:sldMk cId="0" sldId="261"/>
            <ac:spMk id="91" creationId="{00000000-0000-0000-0000-000000000000}"/>
          </ac:spMkLst>
        </pc:spChg>
        <pc:spChg chg="mod">
          <ac:chgData name="Alla" userId="bad96ab6-5253-4430-8be5-67af7205d973" providerId="ADAL" clId="{868D5A4C-A3DD-4614-B209-5E7F7D8A2D00}" dt="2021-07-01T14:24:32.511" v="5"/>
          <ac:spMkLst>
            <pc:docMk/>
            <pc:sldMk cId="0" sldId="261"/>
            <ac:spMk id="92" creationId="{00000000-0000-0000-0000-000000000000}"/>
          </ac:spMkLst>
        </pc:spChg>
      </pc:sldChg>
      <pc:sldChg chg="modSp">
        <pc:chgData name="Alla" userId="bad96ab6-5253-4430-8be5-67af7205d973" providerId="ADAL" clId="{868D5A4C-A3DD-4614-B209-5E7F7D8A2D00}" dt="2021-07-01T14:24:32.511" v="5"/>
        <pc:sldMkLst>
          <pc:docMk/>
          <pc:sldMk cId="0" sldId="263"/>
        </pc:sldMkLst>
        <pc:spChg chg="mod">
          <ac:chgData name="Alla" userId="bad96ab6-5253-4430-8be5-67af7205d973" providerId="ADAL" clId="{868D5A4C-A3DD-4614-B209-5E7F7D8A2D00}" dt="2021-07-01T14:24:32.511" v="5"/>
          <ac:spMkLst>
            <pc:docMk/>
            <pc:sldMk cId="0" sldId="263"/>
            <ac:spMk id="102" creationId="{00000000-0000-0000-0000-000000000000}"/>
          </ac:spMkLst>
        </pc:spChg>
        <pc:spChg chg="mod">
          <ac:chgData name="Alla" userId="bad96ab6-5253-4430-8be5-67af7205d973" providerId="ADAL" clId="{868D5A4C-A3DD-4614-B209-5E7F7D8A2D00}" dt="2021-07-01T14:24:32.511" v="5"/>
          <ac:spMkLst>
            <pc:docMk/>
            <pc:sldMk cId="0" sldId="263"/>
            <ac:spMk id="103" creationId="{00000000-0000-0000-0000-000000000000}"/>
          </ac:spMkLst>
        </pc:spChg>
      </pc:sldChg>
      <pc:sldChg chg="modSp">
        <pc:chgData name="Alla" userId="bad96ab6-5253-4430-8be5-67af7205d973" providerId="ADAL" clId="{868D5A4C-A3DD-4614-B209-5E7F7D8A2D00}" dt="2021-07-01T14:24:32.511" v="5"/>
        <pc:sldMkLst>
          <pc:docMk/>
          <pc:sldMk cId="0" sldId="264"/>
        </pc:sldMkLst>
        <pc:spChg chg="mod">
          <ac:chgData name="Alla" userId="bad96ab6-5253-4430-8be5-67af7205d973" providerId="ADAL" clId="{868D5A4C-A3DD-4614-B209-5E7F7D8A2D00}" dt="2021-07-01T14:24:32.511" v="5"/>
          <ac:spMkLst>
            <pc:docMk/>
            <pc:sldMk cId="0" sldId="264"/>
            <ac:spMk id="108" creationId="{00000000-0000-0000-0000-000000000000}"/>
          </ac:spMkLst>
        </pc:spChg>
      </pc:sldChg>
      <pc:sldChg chg="modSp">
        <pc:chgData name="Alla" userId="bad96ab6-5253-4430-8be5-67af7205d973" providerId="ADAL" clId="{868D5A4C-A3DD-4614-B209-5E7F7D8A2D00}" dt="2021-07-01T14:24:32.511" v="5"/>
        <pc:sldMkLst>
          <pc:docMk/>
          <pc:sldMk cId="0" sldId="265"/>
        </pc:sldMkLst>
        <pc:spChg chg="mod">
          <ac:chgData name="Alla" userId="bad96ab6-5253-4430-8be5-67af7205d973" providerId="ADAL" clId="{868D5A4C-A3DD-4614-B209-5E7F7D8A2D00}" dt="2021-07-01T14:24:32.511" v="5"/>
          <ac:spMkLst>
            <pc:docMk/>
            <pc:sldMk cId="0" sldId="265"/>
            <ac:spMk id="114" creationId="{00000000-0000-0000-0000-000000000000}"/>
          </ac:spMkLst>
        </pc:spChg>
      </pc:sldChg>
      <pc:sldMasterChg chg="setBg modSldLayout">
        <pc:chgData name="Alla" userId="bad96ab6-5253-4430-8be5-67af7205d973" providerId="ADAL" clId="{868D5A4C-A3DD-4614-B209-5E7F7D8A2D00}" dt="2021-07-01T14:25:35.849" v="6"/>
        <pc:sldMasterMkLst>
          <pc:docMk/>
          <pc:sldMasterMk cId="3221761903" sldId="2147483686"/>
        </pc:sldMasterMkLst>
        <pc:sldLayoutChg chg="setBg">
          <pc:chgData name="Alla" userId="bad96ab6-5253-4430-8be5-67af7205d973" providerId="ADAL" clId="{868D5A4C-A3DD-4614-B209-5E7F7D8A2D00}" dt="2021-07-01T14:25:35.849" v="6"/>
          <pc:sldLayoutMkLst>
            <pc:docMk/>
            <pc:sldMasterMk cId="3221761903" sldId="2147483686"/>
            <pc:sldLayoutMk cId="2285646145" sldId="2147483687"/>
          </pc:sldLayoutMkLst>
        </pc:sldLayoutChg>
        <pc:sldLayoutChg chg="setBg">
          <pc:chgData name="Alla" userId="bad96ab6-5253-4430-8be5-67af7205d973" providerId="ADAL" clId="{868D5A4C-A3DD-4614-B209-5E7F7D8A2D00}" dt="2021-07-01T14:25:35.849" v="6"/>
          <pc:sldLayoutMkLst>
            <pc:docMk/>
            <pc:sldMasterMk cId="3221761903" sldId="2147483686"/>
            <pc:sldLayoutMk cId="237467762" sldId="2147483688"/>
          </pc:sldLayoutMkLst>
        </pc:sldLayoutChg>
        <pc:sldLayoutChg chg="setBg">
          <pc:chgData name="Alla" userId="bad96ab6-5253-4430-8be5-67af7205d973" providerId="ADAL" clId="{868D5A4C-A3DD-4614-B209-5E7F7D8A2D00}" dt="2021-07-01T14:25:35.849" v="6"/>
          <pc:sldLayoutMkLst>
            <pc:docMk/>
            <pc:sldMasterMk cId="3221761903" sldId="2147483686"/>
            <pc:sldLayoutMk cId="820282107" sldId="2147483689"/>
          </pc:sldLayoutMkLst>
        </pc:sldLayoutChg>
        <pc:sldLayoutChg chg="setBg">
          <pc:chgData name="Alla" userId="bad96ab6-5253-4430-8be5-67af7205d973" providerId="ADAL" clId="{868D5A4C-A3DD-4614-B209-5E7F7D8A2D00}" dt="2021-07-01T14:25:35.849" v="6"/>
          <pc:sldLayoutMkLst>
            <pc:docMk/>
            <pc:sldMasterMk cId="3221761903" sldId="2147483686"/>
            <pc:sldLayoutMk cId="190434067" sldId="2147483690"/>
          </pc:sldLayoutMkLst>
        </pc:sldLayoutChg>
        <pc:sldLayoutChg chg="setBg">
          <pc:chgData name="Alla" userId="bad96ab6-5253-4430-8be5-67af7205d973" providerId="ADAL" clId="{868D5A4C-A3DD-4614-B209-5E7F7D8A2D00}" dt="2021-07-01T14:25:35.849" v="6"/>
          <pc:sldLayoutMkLst>
            <pc:docMk/>
            <pc:sldMasterMk cId="3221761903" sldId="2147483686"/>
            <pc:sldLayoutMk cId="813741942" sldId="2147483691"/>
          </pc:sldLayoutMkLst>
        </pc:sldLayoutChg>
        <pc:sldLayoutChg chg="setBg">
          <pc:chgData name="Alla" userId="bad96ab6-5253-4430-8be5-67af7205d973" providerId="ADAL" clId="{868D5A4C-A3DD-4614-B209-5E7F7D8A2D00}" dt="2021-07-01T14:25:35.849" v="6"/>
          <pc:sldLayoutMkLst>
            <pc:docMk/>
            <pc:sldMasterMk cId="3221761903" sldId="2147483686"/>
            <pc:sldLayoutMk cId="3920438675" sldId="2147483692"/>
          </pc:sldLayoutMkLst>
        </pc:sldLayoutChg>
        <pc:sldLayoutChg chg="setBg">
          <pc:chgData name="Alla" userId="bad96ab6-5253-4430-8be5-67af7205d973" providerId="ADAL" clId="{868D5A4C-A3DD-4614-B209-5E7F7D8A2D00}" dt="2021-07-01T14:25:35.849" v="6"/>
          <pc:sldLayoutMkLst>
            <pc:docMk/>
            <pc:sldMasterMk cId="3221761903" sldId="2147483686"/>
            <pc:sldLayoutMk cId="4066196576" sldId="2147483693"/>
          </pc:sldLayoutMkLst>
        </pc:sldLayoutChg>
        <pc:sldLayoutChg chg="setBg">
          <pc:chgData name="Alla" userId="bad96ab6-5253-4430-8be5-67af7205d973" providerId="ADAL" clId="{868D5A4C-A3DD-4614-B209-5E7F7D8A2D00}" dt="2021-07-01T14:25:35.849" v="6"/>
          <pc:sldLayoutMkLst>
            <pc:docMk/>
            <pc:sldMasterMk cId="3221761903" sldId="2147483686"/>
            <pc:sldLayoutMk cId="1793011640" sldId="2147483694"/>
          </pc:sldLayoutMkLst>
        </pc:sldLayoutChg>
        <pc:sldLayoutChg chg="setBg">
          <pc:chgData name="Alla" userId="bad96ab6-5253-4430-8be5-67af7205d973" providerId="ADAL" clId="{868D5A4C-A3DD-4614-B209-5E7F7D8A2D00}" dt="2021-07-01T14:25:35.849" v="6"/>
          <pc:sldLayoutMkLst>
            <pc:docMk/>
            <pc:sldMasterMk cId="3221761903" sldId="2147483686"/>
            <pc:sldLayoutMk cId="3384903374" sldId="2147483695"/>
          </pc:sldLayoutMkLst>
        </pc:sldLayoutChg>
        <pc:sldLayoutChg chg="setBg">
          <pc:chgData name="Alla" userId="bad96ab6-5253-4430-8be5-67af7205d973" providerId="ADAL" clId="{868D5A4C-A3DD-4614-B209-5E7F7D8A2D00}" dt="2021-07-01T14:25:35.849" v="6"/>
          <pc:sldLayoutMkLst>
            <pc:docMk/>
            <pc:sldMasterMk cId="3221761903" sldId="2147483686"/>
            <pc:sldLayoutMk cId="2575123773" sldId="2147483696"/>
          </pc:sldLayoutMkLst>
        </pc:sldLayoutChg>
        <pc:sldLayoutChg chg="setBg">
          <pc:chgData name="Alla" userId="bad96ab6-5253-4430-8be5-67af7205d973" providerId="ADAL" clId="{868D5A4C-A3DD-4614-B209-5E7F7D8A2D00}" dt="2021-07-01T14:25:35.849" v="6"/>
          <pc:sldLayoutMkLst>
            <pc:docMk/>
            <pc:sldMasterMk cId="3221761903" sldId="2147483686"/>
            <pc:sldLayoutMk cId="3480162385" sldId="2147483697"/>
          </pc:sldLayoutMkLst>
        </pc:sldLayoutChg>
        <pc:sldLayoutChg chg="setBg">
          <pc:chgData name="Alla" userId="bad96ab6-5253-4430-8be5-67af7205d973" providerId="ADAL" clId="{868D5A4C-A3DD-4614-B209-5E7F7D8A2D00}" dt="2021-07-01T14:25:35.849" v="6"/>
          <pc:sldLayoutMkLst>
            <pc:docMk/>
            <pc:sldMasterMk cId="3221761903" sldId="2147483686"/>
            <pc:sldLayoutMk cId="790923338" sldId="2147483698"/>
          </pc:sldLayoutMkLst>
        </pc:sldLayoutChg>
      </pc:sldMasterChg>
    </pc:docChg>
  </pc:docChgLst>
  <pc:docChgLst>
    <pc:chgData name="Alla A Karapunarly" userId="bad96ab6-5253-4430-8be5-67af7205d973" providerId="ADAL" clId="{905B366B-BD53-479D-B4F6-805426ADF41C}"/>
    <pc:docChg chg="custSel modSld">
      <pc:chgData name="Alla A Karapunarly" userId="bad96ab6-5253-4430-8be5-67af7205d973" providerId="ADAL" clId="{905B366B-BD53-479D-B4F6-805426ADF41C}" dt="2022-07-22T17:26:11.592" v="0" actId="478"/>
      <pc:docMkLst>
        <pc:docMk/>
      </pc:docMkLst>
      <pc:sldChg chg="delSp mod">
        <pc:chgData name="Alla A Karapunarly" userId="bad96ab6-5253-4430-8be5-67af7205d973" providerId="ADAL" clId="{905B366B-BD53-479D-B4F6-805426ADF41C}" dt="2022-07-22T17:26:11.592" v="0" actId="478"/>
        <pc:sldMkLst>
          <pc:docMk/>
          <pc:sldMk cId="0" sldId="256"/>
        </pc:sldMkLst>
        <pc:spChg chg="del">
          <ac:chgData name="Alla A Karapunarly" userId="bad96ab6-5253-4430-8be5-67af7205d973" providerId="ADAL" clId="{905B366B-BD53-479D-B4F6-805426ADF41C}" dt="2022-07-22T17:26:11.592" v="0" actId="478"/>
          <ac:spMkLst>
            <pc:docMk/>
            <pc:sldMk cId="0" sldId="256"/>
            <ac:spMk id="6" creationId="{00F95EB3-4957-4F27-B4E4-A5620B79C276}"/>
          </ac:spMkLst>
        </pc:spChg>
      </pc:sldChg>
    </pc:docChg>
  </pc:docChgLst>
  <pc:docChgLst>
    <pc:chgData name="Alla" userId="bad96ab6-5253-4430-8be5-67af7205d973" providerId="ADAL" clId="{22671242-538C-4348-ABE6-8ED8CC64919F}"/>
    <pc:docChg chg="undo redo custSel addSld delSld modSld sldOrd">
      <pc:chgData name="Alla" userId="bad96ab6-5253-4430-8be5-67af7205d973" providerId="ADAL" clId="{22671242-538C-4348-ABE6-8ED8CC64919F}" dt="2021-07-02T23:52:55.251" v="202" actId="207"/>
      <pc:docMkLst>
        <pc:docMk/>
      </pc:docMkLst>
      <pc:sldChg chg="modSp mod">
        <pc:chgData name="Alla" userId="bad96ab6-5253-4430-8be5-67af7205d973" providerId="ADAL" clId="{22671242-538C-4348-ABE6-8ED8CC64919F}" dt="2021-07-02T23:27:10.523" v="13" actId="20577"/>
        <pc:sldMkLst>
          <pc:docMk/>
          <pc:sldMk cId="0" sldId="256"/>
        </pc:sldMkLst>
        <pc:spChg chg="mod">
          <ac:chgData name="Alla" userId="bad96ab6-5253-4430-8be5-67af7205d973" providerId="ADAL" clId="{22671242-538C-4348-ABE6-8ED8CC64919F}" dt="2021-07-02T23:27:10.523" v="13" actId="20577"/>
          <ac:spMkLst>
            <pc:docMk/>
            <pc:sldMk cId="0" sldId="256"/>
            <ac:spMk id="64" creationId="{00000000-0000-0000-0000-000000000000}"/>
          </ac:spMkLst>
        </pc:spChg>
      </pc:sldChg>
      <pc:sldChg chg="addSp delSp modSp mod modClrScheme chgLayout">
        <pc:chgData name="Alla" userId="bad96ab6-5253-4430-8be5-67af7205d973" providerId="ADAL" clId="{22671242-538C-4348-ABE6-8ED8CC64919F}" dt="2021-07-02T23:52:55.251" v="202" actId="207"/>
        <pc:sldMkLst>
          <pc:docMk/>
          <pc:sldMk cId="0" sldId="257"/>
        </pc:sldMkLst>
        <pc:spChg chg="mod">
          <ac:chgData name="Alla" userId="bad96ab6-5253-4430-8be5-67af7205d973" providerId="ADAL" clId="{22671242-538C-4348-ABE6-8ED8CC64919F}" dt="2021-07-02T23:30:53.268" v="59" actId="122"/>
          <ac:spMkLst>
            <pc:docMk/>
            <pc:sldMk cId="0" sldId="257"/>
            <ac:spMk id="69" creationId="{00000000-0000-0000-0000-000000000000}"/>
          </ac:spMkLst>
        </pc:spChg>
        <pc:spChg chg="del">
          <ac:chgData name="Alla" userId="bad96ab6-5253-4430-8be5-67af7205d973" providerId="ADAL" clId="{22671242-538C-4348-ABE6-8ED8CC64919F}" dt="2021-07-02T23:27:25" v="14" actId="26606"/>
          <ac:spMkLst>
            <pc:docMk/>
            <pc:sldMk cId="0" sldId="257"/>
            <ac:spMk id="70" creationId="{00000000-0000-0000-0000-000000000000}"/>
          </ac:spMkLst>
        </pc:spChg>
        <pc:spChg chg="add del mod">
          <ac:chgData name="Alla" userId="bad96ab6-5253-4430-8be5-67af7205d973" providerId="ADAL" clId="{22671242-538C-4348-ABE6-8ED8CC64919F}" dt="2021-07-02T23:27:49.583" v="18" actId="26606"/>
          <ac:spMkLst>
            <pc:docMk/>
            <pc:sldMk cId="0" sldId="257"/>
            <ac:spMk id="76" creationId="{20CF119A-2B38-48E0-9857-6456A9A60038}"/>
          </ac:spMkLst>
        </pc:spChg>
        <pc:spChg chg="add del mod">
          <ac:chgData name="Alla" userId="bad96ab6-5253-4430-8be5-67af7205d973" providerId="ADAL" clId="{22671242-538C-4348-ABE6-8ED8CC64919F}" dt="2021-07-02T23:28:20.916" v="19" actId="931"/>
          <ac:spMkLst>
            <pc:docMk/>
            <pc:sldMk cId="0" sldId="257"/>
            <ac:spMk id="81" creationId="{ECA0230C-1EBA-4C2F-8C2E-E00F18AB77AB}"/>
          </ac:spMkLst>
        </pc:spChg>
        <pc:graphicFrameChg chg="add mod modGraphic">
          <ac:chgData name="Alla" userId="bad96ab6-5253-4430-8be5-67af7205d973" providerId="ADAL" clId="{22671242-538C-4348-ABE6-8ED8CC64919F}" dt="2021-07-02T23:52:55.251" v="202" actId="207"/>
          <ac:graphicFrameMkLst>
            <pc:docMk/>
            <pc:sldMk cId="0" sldId="257"/>
            <ac:graphicFrameMk id="72" creationId="{A8FF4B2B-9194-420D-94E9-1A2E19216D97}"/>
          </ac:graphicFrameMkLst>
        </pc:graphicFrameChg>
        <pc:picChg chg="add mod">
          <ac:chgData name="Alla" userId="bad96ab6-5253-4430-8be5-67af7205d973" providerId="ADAL" clId="{22671242-538C-4348-ABE6-8ED8CC64919F}" dt="2021-07-02T23:30:06.898" v="45" actId="208"/>
          <ac:picMkLst>
            <pc:docMk/>
            <pc:sldMk cId="0" sldId="257"/>
            <ac:picMk id="3" creationId="{E07E5B92-F309-4FD0-BEE7-A1BC747A56FF}"/>
          </ac:picMkLst>
        </pc:picChg>
      </pc:sldChg>
      <pc:sldChg chg="modSp mod modNotesTx">
        <pc:chgData name="Alla" userId="bad96ab6-5253-4430-8be5-67af7205d973" providerId="ADAL" clId="{22671242-538C-4348-ABE6-8ED8CC64919F}" dt="2021-07-02T23:33:08.875" v="93" actId="20577"/>
        <pc:sldMkLst>
          <pc:docMk/>
          <pc:sldMk cId="0" sldId="258"/>
        </pc:sldMkLst>
        <pc:picChg chg="mod">
          <ac:chgData name="Alla" userId="bad96ab6-5253-4430-8be5-67af7205d973" providerId="ADAL" clId="{22671242-538C-4348-ABE6-8ED8CC64919F}" dt="2021-07-02T23:31:16.257" v="63" actId="14100"/>
          <ac:picMkLst>
            <pc:docMk/>
            <pc:sldMk cId="0" sldId="258"/>
            <ac:picMk id="75" creationId="{00000000-0000-0000-0000-000000000000}"/>
          </ac:picMkLst>
        </pc:picChg>
      </pc:sldChg>
      <pc:sldChg chg="modSp">
        <pc:chgData name="Alla" userId="bad96ab6-5253-4430-8be5-67af7205d973" providerId="ADAL" clId="{22671242-538C-4348-ABE6-8ED8CC64919F}" dt="2021-07-02T23:26:55.652" v="1"/>
        <pc:sldMkLst>
          <pc:docMk/>
          <pc:sldMk cId="0" sldId="259"/>
        </pc:sldMkLst>
        <pc:spChg chg="mod">
          <ac:chgData name="Alla" userId="bad96ab6-5253-4430-8be5-67af7205d973" providerId="ADAL" clId="{22671242-538C-4348-ABE6-8ED8CC64919F}" dt="2021-07-02T23:26:55.652" v="1"/>
          <ac:spMkLst>
            <pc:docMk/>
            <pc:sldMk cId="0" sldId="259"/>
            <ac:spMk id="80" creationId="{00000000-0000-0000-0000-000000000000}"/>
          </ac:spMkLst>
        </pc:spChg>
        <pc:spChg chg="mod">
          <ac:chgData name="Alla" userId="bad96ab6-5253-4430-8be5-67af7205d973" providerId="ADAL" clId="{22671242-538C-4348-ABE6-8ED8CC64919F}" dt="2021-07-02T23:26:55.652" v="1"/>
          <ac:spMkLst>
            <pc:docMk/>
            <pc:sldMk cId="0" sldId="259"/>
            <ac:spMk id="81" creationId="{00000000-0000-0000-0000-000000000000}"/>
          </ac:spMkLst>
        </pc:spChg>
      </pc:sldChg>
      <pc:sldChg chg="modSp del mod">
        <pc:chgData name="Alla" userId="bad96ab6-5253-4430-8be5-67af7205d973" providerId="ADAL" clId="{22671242-538C-4348-ABE6-8ED8CC64919F}" dt="2021-07-02T23:37:40.325" v="110" actId="2696"/>
        <pc:sldMkLst>
          <pc:docMk/>
          <pc:sldMk cId="0" sldId="260"/>
        </pc:sldMkLst>
        <pc:picChg chg="mod">
          <ac:chgData name="Alla" userId="bad96ab6-5253-4430-8be5-67af7205d973" providerId="ADAL" clId="{22671242-538C-4348-ABE6-8ED8CC64919F}" dt="2021-07-02T23:34:59.607" v="102" actId="1076"/>
          <ac:picMkLst>
            <pc:docMk/>
            <pc:sldMk cId="0" sldId="260"/>
            <ac:picMk id="86" creationId="{00000000-0000-0000-0000-000000000000}"/>
          </ac:picMkLst>
        </pc:picChg>
      </pc:sldChg>
      <pc:sldChg chg="modSp">
        <pc:chgData name="Alla" userId="bad96ab6-5253-4430-8be5-67af7205d973" providerId="ADAL" clId="{22671242-538C-4348-ABE6-8ED8CC64919F}" dt="2021-07-02T23:26:55.652" v="1"/>
        <pc:sldMkLst>
          <pc:docMk/>
          <pc:sldMk cId="0" sldId="261"/>
        </pc:sldMkLst>
        <pc:spChg chg="mod">
          <ac:chgData name="Alla" userId="bad96ab6-5253-4430-8be5-67af7205d973" providerId="ADAL" clId="{22671242-538C-4348-ABE6-8ED8CC64919F}" dt="2021-07-02T23:26:55.652" v="1"/>
          <ac:spMkLst>
            <pc:docMk/>
            <pc:sldMk cId="0" sldId="261"/>
            <ac:spMk id="91" creationId="{00000000-0000-0000-0000-000000000000}"/>
          </ac:spMkLst>
        </pc:spChg>
        <pc:spChg chg="mod">
          <ac:chgData name="Alla" userId="bad96ab6-5253-4430-8be5-67af7205d973" providerId="ADAL" clId="{22671242-538C-4348-ABE6-8ED8CC64919F}" dt="2021-07-02T23:26:55.652" v="1"/>
          <ac:spMkLst>
            <pc:docMk/>
            <pc:sldMk cId="0" sldId="261"/>
            <ac:spMk id="92" creationId="{00000000-0000-0000-0000-000000000000}"/>
          </ac:spMkLst>
        </pc:spChg>
      </pc:sldChg>
      <pc:sldChg chg="add del modNotesTx">
        <pc:chgData name="Alla" userId="bad96ab6-5253-4430-8be5-67af7205d973" providerId="ADAL" clId="{22671242-538C-4348-ABE6-8ED8CC64919F}" dt="2021-07-02T23:41:41.250" v="194" actId="20577"/>
        <pc:sldMkLst>
          <pc:docMk/>
          <pc:sldMk cId="0" sldId="262"/>
        </pc:sldMkLst>
      </pc:sldChg>
      <pc:sldChg chg="modSp">
        <pc:chgData name="Alla" userId="bad96ab6-5253-4430-8be5-67af7205d973" providerId="ADAL" clId="{22671242-538C-4348-ABE6-8ED8CC64919F}" dt="2021-07-02T23:26:55.652" v="1"/>
        <pc:sldMkLst>
          <pc:docMk/>
          <pc:sldMk cId="0" sldId="263"/>
        </pc:sldMkLst>
        <pc:spChg chg="mod">
          <ac:chgData name="Alla" userId="bad96ab6-5253-4430-8be5-67af7205d973" providerId="ADAL" clId="{22671242-538C-4348-ABE6-8ED8CC64919F}" dt="2021-07-02T23:26:55.652" v="1"/>
          <ac:spMkLst>
            <pc:docMk/>
            <pc:sldMk cId="0" sldId="263"/>
            <ac:spMk id="102" creationId="{00000000-0000-0000-0000-000000000000}"/>
          </ac:spMkLst>
        </pc:spChg>
        <pc:spChg chg="mod">
          <ac:chgData name="Alla" userId="bad96ab6-5253-4430-8be5-67af7205d973" providerId="ADAL" clId="{22671242-538C-4348-ABE6-8ED8CC64919F}" dt="2021-07-02T23:26:55.652" v="1"/>
          <ac:spMkLst>
            <pc:docMk/>
            <pc:sldMk cId="0" sldId="263"/>
            <ac:spMk id="103" creationId="{00000000-0000-0000-0000-000000000000}"/>
          </ac:spMkLst>
        </pc:spChg>
      </pc:sldChg>
      <pc:sldChg chg="modSp">
        <pc:chgData name="Alla" userId="bad96ab6-5253-4430-8be5-67af7205d973" providerId="ADAL" clId="{22671242-538C-4348-ABE6-8ED8CC64919F}" dt="2021-07-02T23:26:55.652" v="1"/>
        <pc:sldMkLst>
          <pc:docMk/>
          <pc:sldMk cId="0" sldId="264"/>
        </pc:sldMkLst>
        <pc:spChg chg="mod">
          <ac:chgData name="Alla" userId="bad96ab6-5253-4430-8be5-67af7205d973" providerId="ADAL" clId="{22671242-538C-4348-ABE6-8ED8CC64919F}" dt="2021-07-02T23:26:55.652" v="1"/>
          <ac:spMkLst>
            <pc:docMk/>
            <pc:sldMk cId="0" sldId="264"/>
            <ac:spMk id="108" creationId="{00000000-0000-0000-0000-000000000000}"/>
          </ac:spMkLst>
        </pc:spChg>
      </pc:sldChg>
      <pc:sldChg chg="modSp mod">
        <pc:chgData name="Alla" userId="bad96ab6-5253-4430-8be5-67af7205d973" providerId="ADAL" clId="{22671242-538C-4348-ABE6-8ED8CC64919F}" dt="2021-07-02T23:46:18.967" v="201" actId="1076"/>
        <pc:sldMkLst>
          <pc:docMk/>
          <pc:sldMk cId="0" sldId="265"/>
        </pc:sldMkLst>
        <pc:spChg chg="mod">
          <ac:chgData name="Alla" userId="bad96ab6-5253-4430-8be5-67af7205d973" providerId="ADAL" clId="{22671242-538C-4348-ABE6-8ED8CC64919F}" dt="2021-07-02T23:26:55.652" v="1"/>
          <ac:spMkLst>
            <pc:docMk/>
            <pc:sldMk cId="0" sldId="265"/>
            <ac:spMk id="114" creationId="{00000000-0000-0000-0000-000000000000}"/>
          </ac:spMkLst>
        </pc:spChg>
        <pc:graphicFrameChg chg="mod modGraphic">
          <ac:chgData name="Alla" userId="bad96ab6-5253-4430-8be5-67af7205d973" providerId="ADAL" clId="{22671242-538C-4348-ABE6-8ED8CC64919F}" dt="2021-07-02T23:46:18.967" v="201" actId="1076"/>
          <ac:graphicFrameMkLst>
            <pc:docMk/>
            <pc:sldMk cId="0" sldId="265"/>
            <ac:graphicFrameMk id="3" creationId="{DF207624-D8D5-4399-BAAD-26BEC86555D1}"/>
          </ac:graphicFrameMkLst>
        </pc:graphicFrameChg>
      </pc:sldChg>
      <pc:sldChg chg="modSp mod">
        <pc:chgData name="Alla" userId="bad96ab6-5253-4430-8be5-67af7205d973" providerId="ADAL" clId="{22671242-538C-4348-ABE6-8ED8CC64919F}" dt="2021-07-02T23:31:26.257" v="65" actId="14100"/>
        <pc:sldMkLst>
          <pc:docMk/>
          <pc:sldMk cId="3921914577" sldId="266"/>
        </pc:sldMkLst>
        <pc:picChg chg="mod">
          <ac:chgData name="Alla" userId="bad96ab6-5253-4430-8be5-67af7205d973" providerId="ADAL" clId="{22671242-538C-4348-ABE6-8ED8CC64919F}" dt="2021-07-02T23:31:26.257" v="65" actId="14100"/>
          <ac:picMkLst>
            <pc:docMk/>
            <pc:sldMk cId="3921914577" sldId="266"/>
            <ac:picMk id="2" creationId="{1A82B8DB-9EE7-48DA-A9C5-8A3C8425D1D9}"/>
          </ac:picMkLst>
        </pc:picChg>
      </pc:sldChg>
      <pc:sldChg chg="addSp delSp modSp add mod modAnim">
        <pc:chgData name="Alla" userId="bad96ab6-5253-4430-8be5-67af7205d973" providerId="ADAL" clId="{22671242-538C-4348-ABE6-8ED8CC64919F}" dt="2021-07-02T23:34:48.076" v="101" actId="1076"/>
        <pc:sldMkLst>
          <pc:docMk/>
          <pc:sldMk cId="1478382500" sldId="267"/>
        </pc:sldMkLst>
        <pc:picChg chg="add mod">
          <ac:chgData name="Alla" userId="bad96ab6-5253-4430-8be5-67af7205d973" providerId="ADAL" clId="{22671242-538C-4348-ABE6-8ED8CC64919F}" dt="2021-07-02T23:34:48.076" v="101" actId="1076"/>
          <ac:picMkLst>
            <pc:docMk/>
            <pc:sldMk cId="1478382500" sldId="267"/>
            <ac:picMk id="2" creationId="{A37F8D96-96E2-4B1A-AE77-10A1F4C9BE1A}"/>
          </ac:picMkLst>
        </pc:picChg>
        <pc:picChg chg="del">
          <ac:chgData name="Alla" userId="bad96ab6-5253-4430-8be5-67af7205d973" providerId="ADAL" clId="{22671242-538C-4348-ABE6-8ED8CC64919F}" dt="2021-07-02T23:34:22.213" v="97" actId="478"/>
          <ac:picMkLst>
            <pc:docMk/>
            <pc:sldMk cId="1478382500" sldId="267"/>
            <ac:picMk id="86" creationId="{00000000-0000-0000-0000-000000000000}"/>
          </ac:picMkLst>
        </pc:picChg>
      </pc:sldChg>
      <pc:sldChg chg="addSp delSp modSp add mod modNotesTx">
        <pc:chgData name="Alla" userId="bad96ab6-5253-4430-8be5-67af7205d973" providerId="ADAL" clId="{22671242-538C-4348-ABE6-8ED8CC64919F}" dt="2021-07-02T23:38:27.335" v="143" actId="20577"/>
        <pc:sldMkLst>
          <pc:docMk/>
          <pc:sldMk cId="2303336643" sldId="268"/>
        </pc:sldMkLst>
        <pc:picChg chg="add mod modCrop">
          <ac:chgData name="Alla" userId="bad96ab6-5253-4430-8be5-67af7205d973" providerId="ADAL" clId="{22671242-538C-4348-ABE6-8ED8CC64919F}" dt="2021-07-02T23:38:04.880" v="115" actId="1076"/>
          <ac:picMkLst>
            <pc:docMk/>
            <pc:sldMk cId="2303336643" sldId="268"/>
            <ac:picMk id="3" creationId="{80CDAF5C-7D66-456E-86C6-8FA8325A6AA7}"/>
          </ac:picMkLst>
        </pc:picChg>
        <pc:picChg chg="del">
          <ac:chgData name="Alla" userId="bad96ab6-5253-4430-8be5-67af7205d973" providerId="ADAL" clId="{22671242-538C-4348-ABE6-8ED8CC64919F}" dt="2021-07-02T23:36:01.755" v="104" actId="478"/>
          <ac:picMkLst>
            <pc:docMk/>
            <pc:sldMk cId="2303336643" sldId="268"/>
            <ac:picMk id="86" creationId="{00000000-0000-0000-0000-000000000000}"/>
          </ac:picMkLst>
        </pc:picChg>
      </pc:sldChg>
      <pc:sldChg chg="modSp add del mod">
        <pc:chgData name="Alla" userId="bad96ab6-5253-4430-8be5-67af7205d973" providerId="ADAL" clId="{22671242-538C-4348-ABE6-8ED8CC64919F}" dt="2021-07-02T23:41:13.489" v="160" actId="732"/>
        <pc:sldMkLst>
          <pc:docMk/>
          <pc:sldMk cId="3411009640" sldId="269"/>
        </pc:sldMkLst>
        <pc:picChg chg="mod modCrop">
          <ac:chgData name="Alla" userId="bad96ab6-5253-4430-8be5-67af7205d973" providerId="ADAL" clId="{22671242-538C-4348-ABE6-8ED8CC64919F}" dt="2021-07-02T23:41:13.489" v="160" actId="732"/>
          <ac:picMkLst>
            <pc:docMk/>
            <pc:sldMk cId="3411009640" sldId="269"/>
            <ac:picMk id="97" creationId="{00000000-0000-0000-0000-000000000000}"/>
          </ac:picMkLst>
        </pc:picChg>
      </pc:sldChg>
      <pc:sldChg chg="addSp delSp modSp add mod ord modAnim">
        <pc:chgData name="Alla" userId="bad96ab6-5253-4430-8be5-67af7205d973" providerId="ADAL" clId="{22671242-538C-4348-ABE6-8ED8CC64919F}" dt="2021-07-02T23:40:58.743" v="159"/>
        <pc:sldMkLst>
          <pc:docMk/>
          <pc:sldMk cId="1580958818" sldId="270"/>
        </pc:sldMkLst>
        <pc:picChg chg="add mod">
          <ac:chgData name="Alla" userId="bad96ab6-5253-4430-8be5-67af7205d973" providerId="ADAL" clId="{22671242-538C-4348-ABE6-8ED8CC64919F}" dt="2021-07-02T23:40:55.895" v="157" actId="1076"/>
          <ac:picMkLst>
            <pc:docMk/>
            <pc:sldMk cId="1580958818" sldId="270"/>
            <ac:picMk id="2" creationId="{2F29309E-9312-4813-A876-405E2C6388F9}"/>
          </ac:picMkLst>
        </pc:picChg>
        <pc:picChg chg="del">
          <ac:chgData name="Alla" userId="bad96ab6-5253-4430-8be5-67af7205d973" providerId="ADAL" clId="{22671242-538C-4348-ABE6-8ED8CC64919F}" dt="2021-07-02T23:40:25.011" v="153" actId="478"/>
          <ac:picMkLst>
            <pc:docMk/>
            <pc:sldMk cId="1580958818" sldId="270"/>
            <ac:picMk id="97" creationId="{00000000-0000-0000-0000-000000000000}"/>
          </ac:picMkLst>
        </pc:picChg>
      </pc:sldChg>
    </pc:docChg>
  </pc:docChgLst>
  <pc:docChgLst>
    <pc:chgData name="Alla" userId="bad96ab6-5253-4430-8be5-67af7205d973" providerId="ADAL" clId="{06646F8F-1F91-4B88-ACB3-40BF8312DB5F}"/>
    <pc:docChg chg="undo redo custSel addSld delSld modSld sldOrd modMainMaster modNotesMaster">
      <pc:chgData name="Alla" userId="bad96ab6-5253-4430-8be5-67af7205d973" providerId="ADAL" clId="{06646F8F-1F91-4B88-ACB3-40BF8312DB5F}" dt="2021-08-07T19:24:49.625" v="1706" actId="12788"/>
      <pc:docMkLst>
        <pc:docMk/>
      </pc:docMkLst>
      <pc:sldChg chg="addSp delSp modSp mod modNotes">
        <pc:chgData name="Alla" userId="bad96ab6-5253-4430-8be5-67af7205d973" providerId="ADAL" clId="{06646F8F-1F91-4B88-ACB3-40BF8312DB5F}" dt="2021-07-21T17:26:48.212" v="1316" actId="478"/>
        <pc:sldMkLst>
          <pc:docMk/>
          <pc:sldMk cId="0" sldId="256"/>
        </pc:sldMkLst>
        <pc:spChg chg="add del mod">
          <ac:chgData name="Alla" userId="bad96ab6-5253-4430-8be5-67af7205d973" providerId="ADAL" clId="{06646F8F-1F91-4B88-ACB3-40BF8312DB5F}" dt="2021-07-07T16:47:37.022" v="47" actId="478"/>
          <ac:spMkLst>
            <pc:docMk/>
            <pc:sldMk cId="0" sldId="256"/>
            <ac:spMk id="3" creationId="{95B3832E-23D0-42DA-8B67-3F062CC8FC55}"/>
          </ac:spMkLst>
        </pc:spChg>
        <pc:spChg chg="add mod">
          <ac:chgData name="Alla" userId="bad96ab6-5253-4430-8be5-67af7205d973" providerId="ADAL" clId="{06646F8F-1F91-4B88-ACB3-40BF8312DB5F}" dt="2021-07-07T16:49:06.327" v="53" actId="255"/>
          <ac:spMkLst>
            <pc:docMk/>
            <pc:sldMk cId="0" sldId="256"/>
            <ac:spMk id="6" creationId="{00F95EB3-4957-4F27-B4E4-A5620B79C276}"/>
          </ac:spMkLst>
        </pc:spChg>
        <pc:spChg chg="add del mod">
          <ac:chgData name="Alla" userId="bad96ab6-5253-4430-8be5-67af7205d973" providerId="ADAL" clId="{06646F8F-1F91-4B88-ACB3-40BF8312DB5F}" dt="2021-07-21T17:26:48.212" v="1316" actId="478"/>
          <ac:spMkLst>
            <pc:docMk/>
            <pc:sldMk cId="0" sldId="256"/>
            <ac:spMk id="7" creationId="{FCD638EC-3710-4DFE-B4AD-5F78BC555897}"/>
          </ac:spMkLst>
        </pc:spChg>
        <pc:spChg chg="mod">
          <ac:chgData name="Alla" userId="bad96ab6-5253-4430-8be5-67af7205d973" providerId="ADAL" clId="{06646F8F-1F91-4B88-ACB3-40BF8312DB5F}" dt="2021-07-21T17:26:40.588" v="1315" actId="20577"/>
          <ac:spMkLst>
            <pc:docMk/>
            <pc:sldMk cId="0" sldId="256"/>
            <ac:spMk id="63" creationId="{00000000-0000-0000-0000-000000000000}"/>
          </ac:spMkLst>
        </pc:spChg>
        <pc:spChg chg="del mod">
          <ac:chgData name="Alla" userId="bad96ab6-5253-4430-8be5-67af7205d973" providerId="ADAL" clId="{06646F8F-1F91-4B88-ACB3-40BF8312DB5F}" dt="2021-07-07T16:47:34.424" v="45" actId="478"/>
          <ac:spMkLst>
            <pc:docMk/>
            <pc:sldMk cId="0" sldId="256"/>
            <ac:spMk id="64" creationId="{00000000-0000-0000-0000-000000000000}"/>
          </ac:spMkLst>
        </pc:spChg>
        <pc:picChg chg="add del mod">
          <ac:chgData name="Alla" userId="bad96ab6-5253-4430-8be5-67af7205d973" providerId="ADAL" clId="{06646F8F-1F91-4B88-ACB3-40BF8312DB5F}" dt="2021-07-21T17:26:48.212" v="1316" actId="478"/>
          <ac:picMkLst>
            <pc:docMk/>
            <pc:sldMk cId="0" sldId="256"/>
            <ac:picMk id="8" creationId="{694B55BB-AC81-46C1-B1B7-1B07E9E97FDE}"/>
          </ac:picMkLst>
        </pc:picChg>
      </pc:sldChg>
      <pc:sldChg chg="addSp modSp del mod modNotes">
        <pc:chgData name="Alla" userId="bad96ab6-5253-4430-8be5-67af7205d973" providerId="ADAL" clId="{06646F8F-1F91-4B88-ACB3-40BF8312DB5F}" dt="2021-07-07T17:12:30.227" v="252" actId="47"/>
        <pc:sldMkLst>
          <pc:docMk/>
          <pc:sldMk cId="0" sldId="257"/>
        </pc:sldMkLst>
        <pc:spChg chg="add mod">
          <ac:chgData name="Alla" userId="bad96ab6-5253-4430-8be5-67af7205d973" providerId="ADAL" clId="{06646F8F-1F91-4B88-ACB3-40BF8312DB5F}" dt="2021-07-07T16:56:53.955" v="121"/>
          <ac:spMkLst>
            <pc:docMk/>
            <pc:sldMk cId="0" sldId="257"/>
            <ac:spMk id="5" creationId="{886819FE-57E6-43FD-8FEA-BEE86498C1D3}"/>
          </ac:spMkLst>
        </pc:spChg>
        <pc:spChg chg="mod">
          <ac:chgData name="Alla" userId="bad96ab6-5253-4430-8be5-67af7205d973" providerId="ADAL" clId="{06646F8F-1F91-4B88-ACB3-40BF8312DB5F}" dt="2021-07-07T16:58:38.888" v="133" actId="207"/>
          <ac:spMkLst>
            <pc:docMk/>
            <pc:sldMk cId="0" sldId="257"/>
            <ac:spMk id="69" creationId="{00000000-0000-0000-0000-000000000000}"/>
          </ac:spMkLst>
        </pc:spChg>
        <pc:graphicFrameChg chg="mod">
          <ac:chgData name="Alla" userId="bad96ab6-5253-4430-8be5-67af7205d973" providerId="ADAL" clId="{06646F8F-1F91-4B88-ACB3-40BF8312DB5F}" dt="2021-07-07T16:45:56.875" v="40" actId="14100"/>
          <ac:graphicFrameMkLst>
            <pc:docMk/>
            <pc:sldMk cId="0" sldId="257"/>
            <ac:graphicFrameMk id="72" creationId="{A8FF4B2B-9194-420D-94E9-1A2E19216D97}"/>
          </ac:graphicFrameMkLst>
        </pc:graphicFrameChg>
        <pc:picChg chg="mod">
          <ac:chgData name="Alla" userId="bad96ab6-5253-4430-8be5-67af7205d973" providerId="ADAL" clId="{06646F8F-1F91-4B88-ACB3-40BF8312DB5F}" dt="2021-07-07T16:58:07.024" v="132" actId="1076"/>
          <ac:picMkLst>
            <pc:docMk/>
            <pc:sldMk cId="0" sldId="257"/>
            <ac:picMk id="3" creationId="{E07E5B92-F309-4FD0-BEE7-A1BC747A56FF}"/>
          </ac:picMkLst>
        </pc:picChg>
      </pc:sldChg>
      <pc:sldChg chg="modSp del modNotes">
        <pc:chgData name="Alla" userId="bad96ab6-5253-4430-8be5-67af7205d973" providerId="ADAL" clId="{06646F8F-1F91-4B88-ACB3-40BF8312DB5F}" dt="2021-07-07T17:07:43.381" v="210" actId="47"/>
        <pc:sldMkLst>
          <pc:docMk/>
          <pc:sldMk cId="0" sldId="258"/>
        </pc:sldMkLst>
        <pc:picChg chg="mod">
          <ac:chgData name="Alla" userId="bad96ab6-5253-4430-8be5-67af7205d973" providerId="ADAL" clId="{06646F8F-1F91-4B88-ACB3-40BF8312DB5F}" dt="2021-07-07T16:44:29.475" v="19"/>
          <ac:picMkLst>
            <pc:docMk/>
            <pc:sldMk cId="0" sldId="258"/>
            <ac:picMk id="75" creationId="{00000000-0000-0000-0000-000000000000}"/>
          </ac:picMkLst>
        </pc:picChg>
      </pc:sldChg>
      <pc:sldChg chg="modSp del modNotes">
        <pc:chgData name="Alla" userId="bad96ab6-5253-4430-8be5-67af7205d973" providerId="ADAL" clId="{06646F8F-1F91-4B88-ACB3-40BF8312DB5F}" dt="2021-07-07T17:17:23.770" v="336" actId="47"/>
        <pc:sldMkLst>
          <pc:docMk/>
          <pc:sldMk cId="0" sldId="259"/>
        </pc:sldMkLst>
        <pc:spChg chg="mod">
          <ac:chgData name="Alla" userId="bad96ab6-5253-4430-8be5-67af7205d973" providerId="ADAL" clId="{06646F8F-1F91-4B88-ACB3-40BF8312DB5F}" dt="2021-07-07T16:31:34.894" v="0"/>
          <ac:spMkLst>
            <pc:docMk/>
            <pc:sldMk cId="0" sldId="259"/>
            <ac:spMk id="80" creationId="{00000000-0000-0000-0000-000000000000}"/>
          </ac:spMkLst>
        </pc:spChg>
        <pc:spChg chg="mod">
          <ac:chgData name="Alla" userId="bad96ab6-5253-4430-8be5-67af7205d973" providerId="ADAL" clId="{06646F8F-1F91-4B88-ACB3-40BF8312DB5F}" dt="2021-07-07T16:31:34.894" v="0"/>
          <ac:spMkLst>
            <pc:docMk/>
            <pc:sldMk cId="0" sldId="259"/>
            <ac:spMk id="81" creationId="{00000000-0000-0000-0000-000000000000}"/>
          </ac:spMkLst>
        </pc:spChg>
      </pc:sldChg>
      <pc:sldChg chg="modSp del modNotes">
        <pc:chgData name="Alla" userId="bad96ab6-5253-4430-8be5-67af7205d973" providerId="ADAL" clId="{06646F8F-1F91-4B88-ACB3-40BF8312DB5F}" dt="2021-07-07T17:38:01.220" v="555" actId="47"/>
        <pc:sldMkLst>
          <pc:docMk/>
          <pc:sldMk cId="0" sldId="261"/>
        </pc:sldMkLst>
        <pc:spChg chg="mod">
          <ac:chgData name="Alla" userId="bad96ab6-5253-4430-8be5-67af7205d973" providerId="ADAL" clId="{06646F8F-1F91-4B88-ACB3-40BF8312DB5F}" dt="2021-07-07T16:31:34.894" v="0"/>
          <ac:spMkLst>
            <pc:docMk/>
            <pc:sldMk cId="0" sldId="261"/>
            <ac:spMk id="91" creationId="{00000000-0000-0000-0000-000000000000}"/>
          </ac:spMkLst>
        </pc:spChg>
        <pc:spChg chg="mod">
          <ac:chgData name="Alla" userId="bad96ab6-5253-4430-8be5-67af7205d973" providerId="ADAL" clId="{06646F8F-1F91-4B88-ACB3-40BF8312DB5F}" dt="2021-07-07T16:31:34.894" v="0"/>
          <ac:spMkLst>
            <pc:docMk/>
            <pc:sldMk cId="0" sldId="261"/>
            <ac:spMk id="92" creationId="{00000000-0000-0000-0000-000000000000}"/>
          </ac:spMkLst>
        </pc:spChg>
      </pc:sldChg>
      <pc:sldChg chg="addSp modSp del modNotes">
        <pc:chgData name="Alla" userId="bad96ab6-5253-4430-8be5-67af7205d973" providerId="ADAL" clId="{06646F8F-1F91-4B88-ACB3-40BF8312DB5F}" dt="2021-07-07T17:51:03.950" v="573" actId="47"/>
        <pc:sldMkLst>
          <pc:docMk/>
          <pc:sldMk cId="0" sldId="262"/>
        </pc:sldMkLst>
        <pc:spChg chg="add mod">
          <ac:chgData name="Alla" userId="bad96ab6-5253-4430-8be5-67af7205d973" providerId="ADAL" clId="{06646F8F-1F91-4B88-ACB3-40BF8312DB5F}" dt="2021-07-07T17:47:08.088" v="562"/>
          <ac:spMkLst>
            <pc:docMk/>
            <pc:sldMk cId="0" sldId="262"/>
            <ac:spMk id="3" creationId="{9864C75A-5A2F-4F1B-8C0B-2888E5B8F41C}"/>
          </ac:spMkLst>
        </pc:spChg>
        <pc:picChg chg="add mod">
          <ac:chgData name="Alla" userId="bad96ab6-5253-4430-8be5-67af7205d973" providerId="ADAL" clId="{06646F8F-1F91-4B88-ACB3-40BF8312DB5F}" dt="2021-07-07T17:47:08.088" v="562"/>
          <ac:picMkLst>
            <pc:docMk/>
            <pc:sldMk cId="0" sldId="262"/>
            <ac:picMk id="4" creationId="{1E7B60A0-BEE4-4351-AD68-B932B45D3778}"/>
          </ac:picMkLst>
        </pc:picChg>
        <pc:picChg chg="mod">
          <ac:chgData name="Alla" userId="bad96ab6-5253-4430-8be5-67af7205d973" providerId="ADAL" clId="{06646F8F-1F91-4B88-ACB3-40BF8312DB5F}" dt="2021-07-07T16:44:29.475" v="19"/>
          <ac:picMkLst>
            <pc:docMk/>
            <pc:sldMk cId="0" sldId="262"/>
            <ac:picMk id="97" creationId="{00000000-0000-0000-0000-000000000000}"/>
          </ac:picMkLst>
        </pc:picChg>
      </pc:sldChg>
      <pc:sldChg chg="modSp del modNotes">
        <pc:chgData name="Alla" userId="bad96ab6-5253-4430-8be5-67af7205d973" providerId="ADAL" clId="{06646F8F-1F91-4B88-ACB3-40BF8312DB5F}" dt="2021-07-07T17:38:12.807" v="557" actId="47"/>
        <pc:sldMkLst>
          <pc:docMk/>
          <pc:sldMk cId="0" sldId="263"/>
        </pc:sldMkLst>
        <pc:spChg chg="mod">
          <ac:chgData name="Alla" userId="bad96ab6-5253-4430-8be5-67af7205d973" providerId="ADAL" clId="{06646F8F-1F91-4B88-ACB3-40BF8312DB5F}" dt="2021-07-07T16:31:34.894" v="0"/>
          <ac:spMkLst>
            <pc:docMk/>
            <pc:sldMk cId="0" sldId="263"/>
            <ac:spMk id="102" creationId="{00000000-0000-0000-0000-000000000000}"/>
          </ac:spMkLst>
        </pc:spChg>
        <pc:spChg chg="mod">
          <ac:chgData name="Alla" userId="bad96ab6-5253-4430-8be5-67af7205d973" providerId="ADAL" clId="{06646F8F-1F91-4B88-ACB3-40BF8312DB5F}" dt="2021-07-07T16:31:34.894" v="0"/>
          <ac:spMkLst>
            <pc:docMk/>
            <pc:sldMk cId="0" sldId="263"/>
            <ac:spMk id="103" creationId="{00000000-0000-0000-0000-000000000000}"/>
          </ac:spMkLst>
        </pc:spChg>
      </pc:sldChg>
      <pc:sldChg chg="addSp modSp del mod modNotes">
        <pc:chgData name="Alla" userId="bad96ab6-5253-4430-8be5-67af7205d973" providerId="ADAL" clId="{06646F8F-1F91-4B88-ACB3-40BF8312DB5F}" dt="2021-07-09T22:07:00.854" v="982" actId="47"/>
        <pc:sldMkLst>
          <pc:docMk/>
          <pc:sldMk cId="0" sldId="264"/>
        </pc:sldMkLst>
        <pc:spChg chg="add mod">
          <ac:chgData name="Alla" userId="bad96ab6-5253-4430-8be5-67af7205d973" providerId="ADAL" clId="{06646F8F-1F91-4B88-ACB3-40BF8312DB5F}" dt="2021-07-07T17:47:12.812" v="565"/>
          <ac:spMkLst>
            <pc:docMk/>
            <pc:sldMk cId="0" sldId="264"/>
            <ac:spMk id="4" creationId="{A6D30A03-B4B1-425B-95A1-FAFAB6DE3FFF}"/>
          </ac:spMkLst>
        </pc:spChg>
        <pc:spChg chg="mod">
          <ac:chgData name="Alla" userId="bad96ab6-5253-4430-8be5-67af7205d973" providerId="ADAL" clId="{06646F8F-1F91-4B88-ACB3-40BF8312DB5F}" dt="2021-07-07T16:31:34.894" v="0"/>
          <ac:spMkLst>
            <pc:docMk/>
            <pc:sldMk cId="0" sldId="264"/>
            <ac:spMk id="108" creationId="{00000000-0000-0000-0000-000000000000}"/>
          </ac:spMkLst>
        </pc:spChg>
        <pc:spChg chg="mod">
          <ac:chgData name="Alla" userId="bad96ab6-5253-4430-8be5-67af7205d973" providerId="ADAL" clId="{06646F8F-1F91-4B88-ACB3-40BF8312DB5F}" dt="2021-07-07T17:10:07.308" v="226" actId="27636"/>
          <ac:spMkLst>
            <pc:docMk/>
            <pc:sldMk cId="0" sldId="264"/>
            <ac:spMk id="109" creationId="{00000000-0000-0000-0000-000000000000}"/>
          </ac:spMkLst>
        </pc:spChg>
        <pc:picChg chg="add mod">
          <ac:chgData name="Alla" userId="bad96ab6-5253-4430-8be5-67af7205d973" providerId="ADAL" clId="{06646F8F-1F91-4B88-ACB3-40BF8312DB5F}" dt="2021-07-07T17:47:12.812" v="565"/>
          <ac:picMkLst>
            <pc:docMk/>
            <pc:sldMk cId="0" sldId="264"/>
            <ac:picMk id="5" creationId="{834C47C3-F574-4102-9B7B-50B4E67C1F31}"/>
          </ac:picMkLst>
        </pc:picChg>
      </pc:sldChg>
      <pc:sldChg chg="addSp delSp modSp del mod modNotes">
        <pc:chgData name="Alla" userId="bad96ab6-5253-4430-8be5-67af7205d973" providerId="ADAL" clId="{06646F8F-1F91-4B88-ACB3-40BF8312DB5F}" dt="2021-07-07T18:05:13.832" v="810" actId="47"/>
        <pc:sldMkLst>
          <pc:docMk/>
          <pc:sldMk cId="0" sldId="265"/>
        </pc:sldMkLst>
        <pc:spChg chg="add del mod">
          <ac:chgData name="Alla" userId="bad96ab6-5253-4430-8be5-67af7205d973" providerId="ADAL" clId="{06646F8F-1F91-4B88-ACB3-40BF8312DB5F}" dt="2021-07-07T17:59:18.535" v="761" actId="12084"/>
          <ac:spMkLst>
            <pc:docMk/>
            <pc:sldMk cId="0" sldId="265"/>
            <ac:spMk id="2" creationId="{B5838FD9-CD48-4D10-9742-6973751F1825}"/>
          </ac:spMkLst>
        </pc:spChg>
        <pc:spChg chg="add mod">
          <ac:chgData name="Alla" userId="bad96ab6-5253-4430-8be5-67af7205d973" providerId="ADAL" clId="{06646F8F-1F91-4B88-ACB3-40BF8312DB5F}" dt="2021-07-07T17:47:14.463" v="566"/>
          <ac:spMkLst>
            <pc:docMk/>
            <pc:sldMk cId="0" sldId="265"/>
            <ac:spMk id="4" creationId="{3FCA336E-CAA7-4216-9027-8CCD800D776F}"/>
          </ac:spMkLst>
        </pc:spChg>
        <pc:spChg chg="add mod">
          <ac:chgData name="Alla" userId="bad96ab6-5253-4430-8be5-67af7205d973" providerId="ADAL" clId="{06646F8F-1F91-4B88-ACB3-40BF8312DB5F}" dt="2021-07-07T18:02:47.783" v="795" actId="6549"/>
          <ac:spMkLst>
            <pc:docMk/>
            <pc:sldMk cId="0" sldId="265"/>
            <ac:spMk id="7" creationId="{41B22050-4881-46F9-98AE-32776723F6AF}"/>
          </ac:spMkLst>
        </pc:spChg>
        <pc:spChg chg="add del mod">
          <ac:chgData name="Alla" userId="bad96ab6-5253-4430-8be5-67af7205d973" providerId="ADAL" clId="{06646F8F-1F91-4B88-ACB3-40BF8312DB5F}" dt="2021-07-07T18:00:50.240" v="774"/>
          <ac:spMkLst>
            <pc:docMk/>
            <pc:sldMk cId="0" sldId="265"/>
            <ac:spMk id="8" creationId="{B6FE36CD-83E4-4202-9A6E-53B2AFAC73E6}"/>
          </ac:spMkLst>
        </pc:spChg>
        <pc:spChg chg="add del mod">
          <ac:chgData name="Alla" userId="bad96ab6-5253-4430-8be5-67af7205d973" providerId="ADAL" clId="{06646F8F-1F91-4B88-ACB3-40BF8312DB5F}" dt="2021-07-07T18:00:57.601" v="776"/>
          <ac:spMkLst>
            <pc:docMk/>
            <pc:sldMk cId="0" sldId="265"/>
            <ac:spMk id="9" creationId="{84481A57-E37C-41E7-AB7C-1F2174543D98}"/>
          </ac:spMkLst>
        </pc:spChg>
        <pc:spChg chg="mod">
          <ac:chgData name="Alla" userId="bad96ab6-5253-4430-8be5-67af7205d973" providerId="ADAL" clId="{06646F8F-1F91-4B88-ACB3-40BF8312DB5F}" dt="2021-07-07T16:31:34.894" v="0"/>
          <ac:spMkLst>
            <pc:docMk/>
            <pc:sldMk cId="0" sldId="265"/>
            <ac:spMk id="114" creationId="{00000000-0000-0000-0000-000000000000}"/>
          </ac:spMkLst>
        </pc:spChg>
        <pc:graphicFrameChg chg="del mod">
          <ac:chgData name="Alla" userId="bad96ab6-5253-4430-8be5-67af7205d973" providerId="ADAL" clId="{06646F8F-1F91-4B88-ACB3-40BF8312DB5F}" dt="2021-07-07T17:58:53.856" v="757" actId="11529"/>
          <ac:graphicFrameMkLst>
            <pc:docMk/>
            <pc:sldMk cId="0" sldId="265"/>
            <ac:graphicFrameMk id="3" creationId="{DF207624-D8D5-4399-BAAD-26BEC86555D1}"/>
          </ac:graphicFrameMkLst>
        </pc:graphicFrameChg>
        <pc:graphicFrameChg chg="add del mod">
          <ac:chgData name="Alla" userId="bad96ab6-5253-4430-8be5-67af7205d973" providerId="ADAL" clId="{06646F8F-1F91-4B88-ACB3-40BF8312DB5F}" dt="2021-07-07T18:01:35.813" v="788" actId="11529"/>
          <ac:graphicFrameMkLst>
            <pc:docMk/>
            <pc:sldMk cId="0" sldId="265"/>
            <ac:graphicFrameMk id="6" creationId="{CD0EE962-D496-4E83-8FFE-E8B95DDC8269}"/>
          </ac:graphicFrameMkLst>
        </pc:graphicFrameChg>
        <pc:picChg chg="add mod">
          <ac:chgData name="Alla" userId="bad96ab6-5253-4430-8be5-67af7205d973" providerId="ADAL" clId="{06646F8F-1F91-4B88-ACB3-40BF8312DB5F}" dt="2021-07-07T17:47:14.463" v="566"/>
          <ac:picMkLst>
            <pc:docMk/>
            <pc:sldMk cId="0" sldId="265"/>
            <ac:picMk id="5" creationId="{C311B0EA-2DC5-41E2-8455-7CD011545B93}"/>
          </ac:picMkLst>
        </pc:picChg>
      </pc:sldChg>
      <pc:sldChg chg="addSp delSp modSp mod modClrScheme chgLayout modNotes modNotesTx">
        <pc:chgData name="Alla" userId="bad96ab6-5253-4430-8be5-67af7205d973" providerId="ADAL" clId="{06646F8F-1F91-4B88-ACB3-40BF8312DB5F}" dt="2021-08-07T19:24:49.625" v="1706" actId="12788"/>
        <pc:sldMkLst>
          <pc:docMk/>
          <pc:sldMk cId="3921914577" sldId="266"/>
        </pc:sldMkLst>
        <pc:spChg chg="add del mod ord">
          <ac:chgData name="Alla" userId="bad96ab6-5253-4430-8be5-67af7205d973" providerId="ADAL" clId="{06646F8F-1F91-4B88-ACB3-40BF8312DB5F}" dt="2021-07-07T17:01:45.893" v="135" actId="26606"/>
          <ac:spMkLst>
            <pc:docMk/>
            <pc:sldMk cId="3921914577" sldId="266"/>
            <ac:spMk id="3" creationId="{177EAB99-5120-41DF-904E-5E47CE5CB0BD}"/>
          </ac:spMkLst>
        </pc:spChg>
        <pc:spChg chg="add del mod">
          <ac:chgData name="Alla" userId="bad96ab6-5253-4430-8be5-67af7205d973" providerId="ADAL" clId="{06646F8F-1F91-4B88-ACB3-40BF8312DB5F}" dt="2021-07-21T17:28:58.956" v="1318" actId="478"/>
          <ac:spMkLst>
            <pc:docMk/>
            <pc:sldMk cId="3921914577" sldId="266"/>
            <ac:spMk id="5" creationId="{F89FE0EB-66F0-49F6-B33F-F4D1E1CE977B}"/>
          </ac:spMkLst>
        </pc:spChg>
        <pc:spChg chg="add del mod">
          <ac:chgData name="Alla" userId="bad96ab6-5253-4430-8be5-67af7205d973" providerId="ADAL" clId="{06646F8F-1F91-4B88-ACB3-40BF8312DB5F}" dt="2021-07-24T01:20:51.775" v="1557" actId="478"/>
          <ac:spMkLst>
            <pc:docMk/>
            <pc:sldMk cId="3921914577" sldId="266"/>
            <ac:spMk id="7" creationId="{4178B752-D549-41E2-9653-86616308E266}"/>
          </ac:spMkLst>
        </pc:spChg>
        <pc:spChg chg="add mod">
          <ac:chgData name="Alla" userId="bad96ab6-5253-4430-8be5-67af7205d973" providerId="ADAL" clId="{06646F8F-1F91-4B88-ACB3-40BF8312DB5F}" dt="2021-08-07T19:20:46.629" v="1681"/>
          <ac:spMkLst>
            <pc:docMk/>
            <pc:sldMk cId="3921914577" sldId="266"/>
            <ac:spMk id="8" creationId="{AE1703E6-680B-4A16-AB87-380ED40F4D08}"/>
          </ac:spMkLst>
        </pc:spChg>
        <pc:picChg chg="mod">
          <ac:chgData name="Alla" userId="bad96ab6-5253-4430-8be5-67af7205d973" providerId="ADAL" clId="{06646F8F-1F91-4B88-ACB3-40BF8312DB5F}" dt="2021-08-07T19:24:49.625" v="1706" actId="12788"/>
          <ac:picMkLst>
            <pc:docMk/>
            <pc:sldMk cId="3921914577" sldId="266"/>
            <ac:picMk id="2" creationId="{1A82B8DB-9EE7-48DA-A9C5-8A3C8425D1D9}"/>
          </ac:picMkLst>
        </pc:picChg>
        <pc:picChg chg="add del mod">
          <ac:chgData name="Alla" userId="bad96ab6-5253-4430-8be5-67af7205d973" providerId="ADAL" clId="{06646F8F-1F91-4B88-ACB3-40BF8312DB5F}" dt="2021-07-21T17:28:58.956" v="1318" actId="478"/>
          <ac:picMkLst>
            <pc:docMk/>
            <pc:sldMk cId="3921914577" sldId="266"/>
            <ac:picMk id="6" creationId="{EEAAF4DB-0E9F-42E0-B1D7-1F31ABEF4390}"/>
          </ac:picMkLst>
        </pc:picChg>
      </pc:sldChg>
      <pc:sldChg chg="modSp del mod modNotes">
        <pc:chgData name="Alla" userId="bad96ab6-5253-4430-8be5-67af7205d973" providerId="ADAL" clId="{06646F8F-1F91-4B88-ACB3-40BF8312DB5F}" dt="2021-07-15T20:23:39.850" v="1301" actId="47"/>
        <pc:sldMkLst>
          <pc:docMk/>
          <pc:sldMk cId="1478382500" sldId="267"/>
        </pc:sldMkLst>
        <pc:picChg chg="mod">
          <ac:chgData name="Alla" userId="bad96ab6-5253-4430-8be5-67af7205d973" providerId="ADAL" clId="{06646F8F-1F91-4B88-ACB3-40BF8312DB5F}" dt="2021-07-09T21:50:00.507" v="814" actId="14826"/>
          <ac:picMkLst>
            <pc:docMk/>
            <pc:sldMk cId="1478382500" sldId="267"/>
            <ac:picMk id="2" creationId="{A37F8D96-96E2-4B1A-AE77-10A1F4C9BE1A}"/>
          </ac:picMkLst>
        </pc:picChg>
      </pc:sldChg>
      <pc:sldChg chg="modSp del modNotes">
        <pc:chgData name="Alla" userId="bad96ab6-5253-4430-8be5-67af7205d973" providerId="ADAL" clId="{06646F8F-1F91-4B88-ACB3-40BF8312DB5F}" dt="2021-07-15T20:23:36.532" v="1300" actId="47"/>
        <pc:sldMkLst>
          <pc:docMk/>
          <pc:sldMk cId="2303336643" sldId="268"/>
        </pc:sldMkLst>
        <pc:picChg chg="mod">
          <ac:chgData name="Alla" userId="bad96ab6-5253-4430-8be5-67af7205d973" providerId="ADAL" clId="{06646F8F-1F91-4B88-ACB3-40BF8312DB5F}" dt="2021-07-07T16:44:29.475" v="19"/>
          <ac:picMkLst>
            <pc:docMk/>
            <pc:sldMk cId="2303336643" sldId="268"/>
            <ac:picMk id="3" creationId="{80CDAF5C-7D66-456E-86C6-8FA8325A6AA7}"/>
          </ac:picMkLst>
        </pc:picChg>
      </pc:sldChg>
      <pc:sldChg chg="addSp modSp del modNotes">
        <pc:chgData name="Alla" userId="bad96ab6-5253-4430-8be5-67af7205d973" providerId="ADAL" clId="{06646F8F-1F91-4B88-ACB3-40BF8312DB5F}" dt="2021-07-07T17:51:16.485" v="574" actId="47"/>
        <pc:sldMkLst>
          <pc:docMk/>
          <pc:sldMk cId="3411009640" sldId="269"/>
        </pc:sldMkLst>
        <pc:spChg chg="add mod">
          <ac:chgData name="Alla" userId="bad96ab6-5253-4430-8be5-67af7205d973" providerId="ADAL" clId="{06646F8F-1F91-4B88-ACB3-40BF8312DB5F}" dt="2021-07-07T17:47:09.221" v="563"/>
          <ac:spMkLst>
            <pc:docMk/>
            <pc:sldMk cId="3411009640" sldId="269"/>
            <ac:spMk id="3" creationId="{07119A71-4D93-4F78-A9B5-ED096BCF2116}"/>
          </ac:spMkLst>
        </pc:spChg>
        <pc:picChg chg="add mod">
          <ac:chgData name="Alla" userId="bad96ab6-5253-4430-8be5-67af7205d973" providerId="ADAL" clId="{06646F8F-1F91-4B88-ACB3-40BF8312DB5F}" dt="2021-07-07T17:47:09.221" v="563"/>
          <ac:picMkLst>
            <pc:docMk/>
            <pc:sldMk cId="3411009640" sldId="269"/>
            <ac:picMk id="4" creationId="{2C1B5D49-D720-4E41-AD31-1A3A53B03168}"/>
          </ac:picMkLst>
        </pc:picChg>
        <pc:picChg chg="mod">
          <ac:chgData name="Alla" userId="bad96ab6-5253-4430-8be5-67af7205d973" providerId="ADAL" clId="{06646F8F-1F91-4B88-ACB3-40BF8312DB5F}" dt="2021-07-07T16:44:29.475" v="19"/>
          <ac:picMkLst>
            <pc:docMk/>
            <pc:sldMk cId="3411009640" sldId="269"/>
            <ac:picMk id="97" creationId="{00000000-0000-0000-0000-000000000000}"/>
          </ac:picMkLst>
        </pc:picChg>
      </pc:sldChg>
      <pc:sldChg chg="addSp modSp del mod modNotes">
        <pc:chgData name="Alla" userId="bad96ab6-5253-4430-8be5-67af7205d973" providerId="ADAL" clId="{06646F8F-1F91-4B88-ACB3-40BF8312DB5F}" dt="2021-07-07T17:53:28.729" v="578" actId="47"/>
        <pc:sldMkLst>
          <pc:docMk/>
          <pc:sldMk cId="1580958818" sldId="270"/>
        </pc:sldMkLst>
        <pc:spChg chg="add mod">
          <ac:chgData name="Alla" userId="bad96ab6-5253-4430-8be5-67af7205d973" providerId="ADAL" clId="{06646F8F-1F91-4B88-ACB3-40BF8312DB5F}" dt="2021-07-07T17:47:09.925" v="564"/>
          <ac:spMkLst>
            <pc:docMk/>
            <pc:sldMk cId="1580958818" sldId="270"/>
            <ac:spMk id="3" creationId="{1CD98799-87D8-4595-B819-10C5C174F977}"/>
          </ac:spMkLst>
        </pc:spChg>
        <pc:picChg chg="mod">
          <ac:chgData name="Alla" userId="bad96ab6-5253-4430-8be5-67af7205d973" providerId="ADAL" clId="{06646F8F-1F91-4B88-ACB3-40BF8312DB5F}" dt="2021-07-07T17:53:04.204" v="575" actId="14826"/>
          <ac:picMkLst>
            <pc:docMk/>
            <pc:sldMk cId="1580958818" sldId="270"/>
            <ac:picMk id="2" creationId="{2F29309E-9312-4813-A876-405E2C6388F9}"/>
          </ac:picMkLst>
        </pc:picChg>
        <pc:picChg chg="add mod">
          <ac:chgData name="Alla" userId="bad96ab6-5253-4430-8be5-67af7205d973" providerId="ADAL" clId="{06646F8F-1F91-4B88-ACB3-40BF8312DB5F}" dt="2021-07-07T17:47:09.925" v="564"/>
          <ac:picMkLst>
            <pc:docMk/>
            <pc:sldMk cId="1580958818" sldId="270"/>
            <ac:picMk id="4" creationId="{B6C0AB3A-DED3-4E59-95ED-96EC6FC0C2C1}"/>
          </ac:picMkLst>
        </pc:picChg>
      </pc:sldChg>
      <pc:sldChg chg="modSp add del mod">
        <pc:chgData name="Alla" userId="bad96ab6-5253-4430-8be5-67af7205d973" providerId="ADAL" clId="{06646F8F-1F91-4B88-ACB3-40BF8312DB5F}" dt="2021-07-07T16:49:21.634" v="56" actId="47"/>
        <pc:sldMkLst>
          <pc:docMk/>
          <pc:sldMk cId="0" sldId="271"/>
        </pc:sldMkLst>
        <pc:spChg chg="mod">
          <ac:chgData name="Alla" userId="bad96ab6-5253-4430-8be5-67af7205d973" providerId="ADAL" clId="{06646F8F-1F91-4B88-ACB3-40BF8312DB5F}" dt="2021-07-07T16:46:53.794" v="43" actId="27636"/>
          <ac:spMkLst>
            <pc:docMk/>
            <pc:sldMk cId="0" sldId="271"/>
            <ac:spMk id="4" creationId="{B68E560B-0B52-4E72-9951-46CF25C7D795}"/>
          </ac:spMkLst>
        </pc:spChg>
        <pc:spChg chg="mod">
          <ac:chgData name="Alla" userId="bad96ab6-5253-4430-8be5-67af7205d973" providerId="ADAL" clId="{06646F8F-1F91-4B88-ACB3-40BF8312DB5F}" dt="2021-07-07T16:46:53.794" v="42" actId="27636"/>
          <ac:spMkLst>
            <pc:docMk/>
            <pc:sldMk cId="0" sldId="271"/>
            <ac:spMk id="5" creationId="{1EBC3FFE-9712-44ED-B61D-FF14B32B4672}"/>
          </ac:spMkLst>
        </pc:spChg>
      </pc:sldChg>
      <pc:sldChg chg="modSp add del mod">
        <pc:chgData name="Alla" userId="bad96ab6-5253-4430-8be5-67af7205d973" providerId="ADAL" clId="{06646F8F-1F91-4B88-ACB3-40BF8312DB5F}" dt="2021-07-07T17:09:18.053" v="222" actId="2696"/>
        <pc:sldMkLst>
          <pc:docMk/>
          <pc:sldMk cId="2800322068" sldId="272"/>
        </pc:sldMkLst>
        <pc:spChg chg="mod">
          <ac:chgData name="Alla" userId="bad96ab6-5253-4430-8be5-67af7205d973" providerId="ADAL" clId="{06646F8F-1F91-4B88-ACB3-40BF8312DB5F}" dt="2021-07-07T16:46:53.802" v="44" actId="27636"/>
          <ac:spMkLst>
            <pc:docMk/>
            <pc:sldMk cId="2800322068" sldId="272"/>
            <ac:spMk id="11" creationId="{710B7477-6960-499F-A03E-E8F893A37AF3}"/>
          </ac:spMkLst>
        </pc:spChg>
      </pc:sldChg>
      <pc:sldChg chg="add del">
        <pc:chgData name="Alla" userId="bad96ab6-5253-4430-8be5-67af7205d973" providerId="ADAL" clId="{06646F8F-1F91-4B88-ACB3-40BF8312DB5F}" dt="2021-07-09T22:35:07.468" v="1152" actId="47"/>
        <pc:sldMkLst>
          <pc:docMk/>
          <pc:sldMk cId="3152321241" sldId="272"/>
        </pc:sldMkLst>
      </pc:sldChg>
      <pc:sldChg chg="add del">
        <pc:chgData name="Alla" userId="bad96ab6-5253-4430-8be5-67af7205d973" providerId="ADAL" clId="{06646F8F-1F91-4B88-ACB3-40BF8312DB5F}" dt="2021-07-09T22:35:07.468" v="1152" actId="47"/>
        <pc:sldMkLst>
          <pc:docMk/>
          <pc:sldMk cId="1240912671" sldId="273"/>
        </pc:sldMkLst>
      </pc:sldChg>
      <pc:sldChg chg="add del">
        <pc:chgData name="Alla" userId="bad96ab6-5253-4430-8be5-67af7205d973" providerId="ADAL" clId="{06646F8F-1F91-4B88-ACB3-40BF8312DB5F}" dt="2021-07-07T17:09:18.053" v="222" actId="2696"/>
        <pc:sldMkLst>
          <pc:docMk/>
          <pc:sldMk cId="1899170366" sldId="273"/>
        </pc:sldMkLst>
      </pc:sldChg>
      <pc:sldChg chg="modSp add del mod">
        <pc:chgData name="Alla" userId="bad96ab6-5253-4430-8be5-67af7205d973" providerId="ADAL" clId="{06646F8F-1F91-4B88-ACB3-40BF8312DB5F}" dt="2021-07-09T22:35:07.468" v="1152" actId="47"/>
        <pc:sldMkLst>
          <pc:docMk/>
          <pc:sldMk cId="1357490204" sldId="274"/>
        </pc:sldMkLst>
        <pc:spChg chg="mod">
          <ac:chgData name="Alla" userId="bad96ab6-5253-4430-8be5-67af7205d973" providerId="ADAL" clId="{06646F8F-1F91-4B88-ACB3-40BF8312DB5F}" dt="2021-07-07T16:54:27.112" v="109" actId="1035"/>
          <ac:spMkLst>
            <pc:docMk/>
            <pc:sldMk cId="1357490204" sldId="274"/>
            <ac:spMk id="6" creationId="{5FBC114F-848D-4551-8236-D861833FBD66}"/>
          </ac:spMkLst>
        </pc:spChg>
        <pc:spChg chg="mod">
          <ac:chgData name="Alla" userId="bad96ab6-5253-4430-8be5-67af7205d973" providerId="ADAL" clId="{06646F8F-1F91-4B88-ACB3-40BF8312DB5F}" dt="2021-07-07T16:54:57.385" v="110" actId="20577"/>
          <ac:spMkLst>
            <pc:docMk/>
            <pc:sldMk cId="1357490204" sldId="274"/>
            <ac:spMk id="85" creationId="{00000000-0000-0000-0000-000000000000}"/>
          </ac:spMkLst>
        </pc:spChg>
        <pc:graphicFrameChg chg="mod">
          <ac:chgData name="Alla" userId="bad96ab6-5253-4430-8be5-67af7205d973" providerId="ADAL" clId="{06646F8F-1F91-4B88-ACB3-40BF8312DB5F}" dt="2021-07-07T16:51:10.566" v="80" actId="1036"/>
          <ac:graphicFrameMkLst>
            <pc:docMk/>
            <pc:sldMk cId="1357490204" sldId="274"/>
            <ac:graphicFrameMk id="3" creationId="{E7F5D45A-CB8F-4846-ACFE-AFDDEF0280C6}"/>
          </ac:graphicFrameMkLst>
        </pc:graphicFrameChg>
      </pc:sldChg>
      <pc:sldChg chg="add">
        <pc:chgData name="Alla" userId="bad96ab6-5253-4430-8be5-67af7205d973" providerId="ADAL" clId="{06646F8F-1F91-4B88-ACB3-40BF8312DB5F}" dt="2021-07-07T17:09:23.676" v="223"/>
        <pc:sldMkLst>
          <pc:docMk/>
          <pc:sldMk cId="899070030" sldId="275"/>
        </pc:sldMkLst>
        <pc:spChg chg="mod">
          <ac:chgData name="Alla" userId="bad96ab6-5253-4430-8be5-67af7205d973" providerId="ADAL" clId="{06646F8F-1F91-4B88-ACB3-40BF8312DB5F}" dt="2021-07-07T16:54:59.125" v="111" actId="20577"/>
          <ac:spMkLst>
            <pc:docMk/>
            <pc:sldMk cId="899070030" sldId="275"/>
            <ac:spMk id="85" creationId="{00000000-0000-0000-0000-000000000000}"/>
          </ac:spMkLst>
        </pc:spChg>
      </pc:sldChg>
      <pc:sldChg chg="addSp delSp modSp add del mod">
        <pc:chgData name="Alla" userId="bad96ab6-5253-4430-8be5-67af7205d973" providerId="ADAL" clId="{06646F8F-1F91-4B88-ACB3-40BF8312DB5F}" dt="2021-07-07T16:52:47.716" v="99" actId="47"/>
        <pc:sldMkLst>
          <pc:docMk/>
          <pc:sldMk cId="4033976787" sldId="275"/>
        </pc:sldMkLst>
        <pc:spChg chg="mod">
          <ac:chgData name="Alla" userId="bad96ab6-5253-4430-8be5-67af7205d973" providerId="ADAL" clId="{06646F8F-1F91-4B88-ACB3-40BF8312DB5F}" dt="2021-07-07T16:52:31.090" v="98" actId="1035"/>
          <ac:spMkLst>
            <pc:docMk/>
            <pc:sldMk cId="4033976787" sldId="275"/>
            <ac:spMk id="21" creationId="{1F97F8E6-9DBD-4D22-B2D3-7896565615B2}"/>
          </ac:spMkLst>
        </pc:spChg>
        <pc:graphicFrameChg chg="add del mod">
          <ac:chgData name="Alla" userId="bad96ab6-5253-4430-8be5-67af7205d973" providerId="ADAL" clId="{06646F8F-1F91-4B88-ACB3-40BF8312DB5F}" dt="2021-07-07T16:52:09.617" v="89"/>
          <ac:graphicFrameMkLst>
            <pc:docMk/>
            <pc:sldMk cId="4033976787" sldId="275"/>
            <ac:graphicFrameMk id="7" creationId="{2508C6D4-8079-44A2-B072-91381B0596A9}"/>
          </ac:graphicFrameMkLst>
        </pc:graphicFrameChg>
        <pc:graphicFrameChg chg="del">
          <ac:chgData name="Alla" userId="bad96ab6-5253-4430-8be5-67af7205d973" providerId="ADAL" clId="{06646F8F-1F91-4B88-ACB3-40BF8312DB5F}" dt="2021-07-07T16:51:48.064" v="84" actId="478"/>
          <ac:graphicFrameMkLst>
            <pc:docMk/>
            <pc:sldMk cId="4033976787" sldId="275"/>
            <ac:graphicFrameMk id="19" creationId="{70ACE95A-BF09-44F4-A21B-FE390B0407C1}"/>
          </ac:graphicFrameMkLst>
        </pc:graphicFrameChg>
      </pc:sldChg>
      <pc:sldChg chg="add del ord">
        <pc:chgData name="Alla" userId="bad96ab6-5253-4430-8be5-67af7205d973" providerId="ADAL" clId="{06646F8F-1F91-4B88-ACB3-40BF8312DB5F}" dt="2021-07-09T22:35:07.468" v="1152" actId="47"/>
        <pc:sldMkLst>
          <pc:docMk/>
          <pc:sldMk cId="505116481" sldId="276"/>
        </pc:sldMkLst>
      </pc:sldChg>
      <pc:sldChg chg="addSp delSp modSp add del mod">
        <pc:chgData name="Alla" userId="bad96ab6-5253-4430-8be5-67af7205d973" providerId="ADAL" clId="{06646F8F-1F91-4B88-ACB3-40BF8312DB5F}" dt="2021-07-07T17:09:18.053" v="222" actId="2696"/>
        <pc:sldMkLst>
          <pc:docMk/>
          <pc:sldMk cId="896027769" sldId="276"/>
        </pc:sldMkLst>
        <pc:spChg chg="del">
          <ac:chgData name="Alla" userId="bad96ab6-5253-4430-8be5-67af7205d973" providerId="ADAL" clId="{06646F8F-1F91-4B88-ACB3-40BF8312DB5F}" dt="2021-07-07T16:55:15.027" v="113" actId="478"/>
          <ac:spMkLst>
            <pc:docMk/>
            <pc:sldMk cId="896027769" sldId="276"/>
            <ac:spMk id="6" creationId="{5FBC114F-848D-4551-8236-D861833FBD66}"/>
          </ac:spMkLst>
        </pc:spChg>
        <pc:spChg chg="add mod">
          <ac:chgData name="Alla" userId="bad96ab6-5253-4430-8be5-67af7205d973" providerId="ADAL" clId="{06646F8F-1F91-4B88-ACB3-40BF8312DB5F}" dt="2021-07-07T16:56:08.409" v="120" actId="14100"/>
          <ac:spMkLst>
            <pc:docMk/>
            <pc:sldMk cId="896027769" sldId="276"/>
            <ac:spMk id="9" creationId="{951507D8-4D4F-4D4F-9311-AB6BD796F683}"/>
          </ac:spMkLst>
        </pc:spChg>
        <pc:spChg chg="mod">
          <ac:chgData name="Alla" userId="bad96ab6-5253-4430-8be5-67af7205d973" providerId="ADAL" clId="{06646F8F-1F91-4B88-ACB3-40BF8312DB5F}" dt="2021-07-07T16:55:18.203" v="115" actId="20577"/>
          <ac:spMkLst>
            <pc:docMk/>
            <pc:sldMk cId="896027769" sldId="276"/>
            <ac:spMk id="85" creationId="{00000000-0000-0000-0000-000000000000}"/>
          </ac:spMkLst>
        </pc:spChg>
      </pc:sldChg>
      <pc:sldChg chg="addSp modSp add del mod modNotesTx">
        <pc:chgData name="Alla" userId="bad96ab6-5253-4430-8be5-67af7205d973" providerId="ADAL" clId="{06646F8F-1F91-4B88-ACB3-40BF8312DB5F}" dt="2021-07-12T18:26:43.412" v="1178" actId="47"/>
        <pc:sldMkLst>
          <pc:docMk/>
          <pc:sldMk cId="1159134828" sldId="277"/>
        </pc:sldMkLst>
        <pc:spChg chg="add mod">
          <ac:chgData name="Alla" userId="bad96ab6-5253-4430-8be5-67af7205d973" providerId="ADAL" clId="{06646F8F-1F91-4B88-ACB3-40BF8312DB5F}" dt="2021-07-07T17:18:11.825" v="347"/>
          <ac:spMkLst>
            <pc:docMk/>
            <pc:sldMk cId="1159134828" sldId="277"/>
            <ac:spMk id="4" creationId="{97E25DBD-DF31-410B-8EB2-8983CD5A5104}"/>
          </ac:spMkLst>
        </pc:spChg>
        <pc:spChg chg="mod">
          <ac:chgData name="Alla" userId="bad96ab6-5253-4430-8be5-67af7205d973" providerId="ADAL" clId="{06646F8F-1F91-4B88-ACB3-40BF8312DB5F}" dt="2021-07-07T17:08:16.222" v="217" actId="1035"/>
          <ac:spMkLst>
            <pc:docMk/>
            <pc:sldMk cId="1159134828" sldId="277"/>
            <ac:spMk id="8" creationId="{AE1703E6-680B-4A16-AB87-380ED40F4D08}"/>
          </ac:spMkLst>
        </pc:spChg>
        <pc:picChg chg="mod">
          <ac:chgData name="Alla" userId="bad96ab6-5253-4430-8be5-67af7205d973" providerId="ADAL" clId="{06646F8F-1F91-4B88-ACB3-40BF8312DB5F}" dt="2021-07-07T17:08:40.864" v="221" actId="1076"/>
          <ac:picMkLst>
            <pc:docMk/>
            <pc:sldMk cId="1159134828" sldId="277"/>
            <ac:picMk id="2" creationId="{1A82B8DB-9EE7-48DA-A9C5-8A3C8425D1D9}"/>
          </ac:picMkLst>
        </pc:picChg>
        <pc:picChg chg="add mod">
          <ac:chgData name="Alla" userId="bad96ab6-5253-4430-8be5-67af7205d973" providerId="ADAL" clId="{06646F8F-1F91-4B88-ACB3-40BF8312DB5F}" dt="2021-07-07T17:18:11.825" v="347"/>
          <ac:picMkLst>
            <pc:docMk/>
            <pc:sldMk cId="1159134828" sldId="277"/>
            <ac:picMk id="5" creationId="{C551DB43-8D2B-4ABD-804C-6984EC6D4A83}"/>
          </ac:picMkLst>
        </pc:picChg>
      </pc:sldChg>
      <pc:sldChg chg="addSp delSp modSp add del mod ord modNotesTx">
        <pc:chgData name="Alla" userId="bad96ab6-5253-4430-8be5-67af7205d973" providerId="ADAL" clId="{06646F8F-1F91-4B88-ACB3-40BF8312DB5F}" dt="2021-07-12T18:27:44.015" v="1179" actId="47"/>
        <pc:sldMkLst>
          <pc:docMk/>
          <pc:sldMk cId="802334598" sldId="278"/>
        </pc:sldMkLst>
        <pc:spChg chg="add mod">
          <ac:chgData name="Alla" userId="bad96ab6-5253-4430-8be5-67af7205d973" providerId="ADAL" clId="{06646F8F-1F91-4B88-ACB3-40BF8312DB5F}" dt="2021-07-07T17:18:06.213" v="345"/>
          <ac:spMkLst>
            <pc:docMk/>
            <pc:sldMk cId="802334598" sldId="278"/>
            <ac:spMk id="5" creationId="{91BBBBF8-BBA2-4AA2-B89E-C34724488170}"/>
          </ac:spMkLst>
        </pc:spChg>
        <pc:picChg chg="add mod">
          <ac:chgData name="Alla" userId="bad96ab6-5253-4430-8be5-67af7205d973" providerId="ADAL" clId="{06646F8F-1F91-4B88-ACB3-40BF8312DB5F}" dt="2021-07-07T17:07:34.190" v="209" actId="1076"/>
          <ac:picMkLst>
            <pc:docMk/>
            <pc:sldMk cId="802334598" sldId="278"/>
            <ac:picMk id="3" creationId="{D332F9CA-1DF5-4BB5-9FC2-E0415CB9833A}"/>
          </ac:picMkLst>
        </pc:picChg>
        <pc:picChg chg="add mod">
          <ac:chgData name="Alla" userId="bad96ab6-5253-4430-8be5-67af7205d973" providerId="ADAL" clId="{06646F8F-1F91-4B88-ACB3-40BF8312DB5F}" dt="2021-07-07T17:18:06.213" v="345"/>
          <ac:picMkLst>
            <pc:docMk/>
            <pc:sldMk cId="802334598" sldId="278"/>
            <ac:picMk id="6" creationId="{E3D03354-CD49-4DF1-A71C-7AB6BDA56CC1}"/>
          </ac:picMkLst>
        </pc:picChg>
        <pc:picChg chg="del">
          <ac:chgData name="Alla" userId="bad96ab6-5253-4430-8be5-67af7205d973" providerId="ADAL" clId="{06646F8F-1F91-4B88-ACB3-40BF8312DB5F}" dt="2021-07-07T17:06:44.196" v="201" actId="478"/>
          <ac:picMkLst>
            <pc:docMk/>
            <pc:sldMk cId="802334598" sldId="278"/>
            <ac:picMk id="75" creationId="{00000000-0000-0000-0000-000000000000}"/>
          </ac:picMkLst>
        </pc:picChg>
      </pc:sldChg>
      <pc:sldChg chg="add del">
        <pc:chgData name="Alla" userId="bad96ab6-5253-4430-8be5-67af7205d973" providerId="ADAL" clId="{06646F8F-1F91-4B88-ACB3-40BF8312DB5F}" dt="2021-07-07T17:11:30.940" v="233"/>
        <pc:sldMkLst>
          <pc:docMk/>
          <pc:sldMk cId="0" sldId="279"/>
        </pc:sldMkLst>
      </pc:sldChg>
      <pc:sldChg chg="addSp delSp modSp add del mod">
        <pc:chgData name="Alla" userId="bad96ab6-5253-4430-8be5-67af7205d973" providerId="ADAL" clId="{06646F8F-1F91-4B88-ACB3-40BF8312DB5F}" dt="2021-07-07T17:36:40.340" v="548" actId="47"/>
        <pc:sldMkLst>
          <pc:docMk/>
          <pc:sldMk cId="2309717291" sldId="279"/>
        </pc:sldMkLst>
        <pc:spChg chg="del">
          <ac:chgData name="Alla" userId="bad96ab6-5253-4430-8be5-67af7205d973" providerId="ADAL" clId="{06646F8F-1F91-4B88-ACB3-40BF8312DB5F}" dt="2021-07-07T17:12:33.974" v="253" actId="478"/>
          <ac:spMkLst>
            <pc:docMk/>
            <pc:sldMk cId="2309717291" sldId="279"/>
            <ac:spMk id="7" creationId="{6C923FE1-2B71-43A2-AE21-FFF154FDA078}"/>
          </ac:spMkLst>
        </pc:spChg>
        <pc:spChg chg="del">
          <ac:chgData name="Alla" userId="bad96ab6-5253-4430-8be5-67af7205d973" providerId="ADAL" clId="{06646F8F-1F91-4B88-ACB3-40BF8312DB5F}" dt="2021-07-07T17:12:02.233" v="235" actId="478"/>
          <ac:spMkLst>
            <pc:docMk/>
            <pc:sldMk cId="2309717291" sldId="279"/>
            <ac:spMk id="9" creationId="{951507D8-4D4F-4D4F-9311-AB6BD796F683}"/>
          </ac:spMkLst>
        </pc:spChg>
        <pc:spChg chg="add mod">
          <ac:chgData name="Alla" userId="bad96ab6-5253-4430-8be5-67af7205d973" providerId="ADAL" clId="{06646F8F-1F91-4B88-ACB3-40BF8312DB5F}" dt="2021-07-07T17:12:04.149" v="236"/>
          <ac:spMkLst>
            <pc:docMk/>
            <pc:sldMk cId="2309717291" sldId="279"/>
            <ac:spMk id="12" creationId="{1B22E4B0-D5D0-4CD3-B78F-5FBD39B500D6}"/>
          </ac:spMkLst>
        </pc:spChg>
        <pc:spChg chg="add mod">
          <ac:chgData name="Alla" userId="bad96ab6-5253-4430-8be5-67af7205d973" providerId="ADAL" clId="{06646F8F-1F91-4B88-ACB3-40BF8312DB5F}" dt="2021-07-07T17:12:34.432" v="254"/>
          <ac:spMkLst>
            <pc:docMk/>
            <pc:sldMk cId="2309717291" sldId="279"/>
            <ac:spMk id="13" creationId="{7085E9D2-5D3F-406F-9D9A-13E385F03B9B}"/>
          </ac:spMkLst>
        </pc:spChg>
        <pc:spChg chg="mod">
          <ac:chgData name="Alla" userId="bad96ab6-5253-4430-8be5-67af7205d973" providerId="ADAL" clId="{06646F8F-1F91-4B88-ACB3-40BF8312DB5F}" dt="2021-07-07T17:12:12.172" v="251" actId="20577"/>
          <ac:spMkLst>
            <pc:docMk/>
            <pc:sldMk cId="2309717291" sldId="279"/>
            <ac:spMk id="85" creationId="{00000000-0000-0000-0000-000000000000}"/>
          </ac:spMkLst>
        </pc:spChg>
        <pc:graphicFrameChg chg="del">
          <ac:chgData name="Alla" userId="bad96ab6-5253-4430-8be5-67af7205d973" providerId="ADAL" clId="{06646F8F-1F91-4B88-ACB3-40BF8312DB5F}" dt="2021-07-07T17:12:02.233" v="235" actId="478"/>
          <ac:graphicFrameMkLst>
            <pc:docMk/>
            <pc:sldMk cId="2309717291" sldId="279"/>
            <ac:graphicFrameMk id="3" creationId="{E7F5D45A-CB8F-4846-ACFE-AFDDEF0280C6}"/>
          </ac:graphicFrameMkLst>
        </pc:graphicFrameChg>
        <pc:graphicFrameChg chg="add mod">
          <ac:chgData name="Alla" userId="bad96ab6-5253-4430-8be5-67af7205d973" providerId="ADAL" clId="{06646F8F-1F91-4B88-ACB3-40BF8312DB5F}" dt="2021-07-07T17:12:04.149" v="236"/>
          <ac:graphicFrameMkLst>
            <pc:docMk/>
            <pc:sldMk cId="2309717291" sldId="279"/>
            <ac:graphicFrameMk id="11" creationId="{D8806A14-81F7-4900-BF3C-E05CCA6F82BC}"/>
          </ac:graphicFrameMkLst>
        </pc:graphicFrameChg>
        <pc:picChg chg="del">
          <ac:chgData name="Alla" userId="bad96ab6-5253-4430-8be5-67af7205d973" providerId="ADAL" clId="{06646F8F-1F91-4B88-ACB3-40BF8312DB5F}" dt="2021-07-07T17:12:02.233" v="235" actId="478"/>
          <ac:picMkLst>
            <pc:docMk/>
            <pc:sldMk cId="2309717291" sldId="279"/>
            <ac:picMk id="8" creationId="{3E23B137-95EC-400E-812C-72BA690AD163}"/>
          </ac:picMkLst>
        </pc:picChg>
        <pc:picChg chg="add mod">
          <ac:chgData name="Alla" userId="bad96ab6-5253-4430-8be5-67af7205d973" providerId="ADAL" clId="{06646F8F-1F91-4B88-ACB3-40BF8312DB5F}" dt="2021-07-07T17:12:04.149" v="236"/>
          <ac:picMkLst>
            <pc:docMk/>
            <pc:sldMk cId="2309717291" sldId="279"/>
            <ac:picMk id="10" creationId="{87A1AE6B-867A-48C1-BB27-6D60A6D8749E}"/>
          </ac:picMkLst>
        </pc:picChg>
        <pc:picChg chg="add mod">
          <ac:chgData name="Alla" userId="bad96ab6-5253-4430-8be5-67af7205d973" providerId="ADAL" clId="{06646F8F-1F91-4B88-ACB3-40BF8312DB5F}" dt="2021-07-07T17:12:34.432" v="254"/>
          <ac:picMkLst>
            <pc:docMk/>
            <pc:sldMk cId="2309717291" sldId="279"/>
            <ac:picMk id="14" creationId="{9AD1153E-A1A2-4251-9630-600DEF63DD1C}"/>
          </ac:picMkLst>
        </pc:picChg>
      </pc:sldChg>
      <pc:sldChg chg="addSp delSp modSp add del mod">
        <pc:chgData name="Alla" userId="bad96ab6-5253-4430-8be5-67af7205d973" providerId="ADAL" clId="{06646F8F-1F91-4B88-ACB3-40BF8312DB5F}" dt="2021-07-07T17:38:34.878" v="558" actId="47"/>
        <pc:sldMkLst>
          <pc:docMk/>
          <pc:sldMk cId="2597198321" sldId="280"/>
        </pc:sldMkLst>
        <pc:spChg chg="del">
          <ac:chgData name="Alla" userId="bad96ab6-5253-4430-8be5-67af7205d973" providerId="ADAL" clId="{06646F8F-1F91-4B88-ACB3-40BF8312DB5F}" dt="2021-07-07T17:16:26.638" v="328" actId="478"/>
          <ac:spMkLst>
            <pc:docMk/>
            <pc:sldMk cId="2597198321" sldId="280"/>
            <ac:spMk id="5" creationId="{DB8833AB-CE41-472B-B67E-A10671729B6A}"/>
          </ac:spMkLst>
        </pc:spChg>
        <pc:spChg chg="del">
          <ac:chgData name="Alla" userId="bad96ab6-5253-4430-8be5-67af7205d973" providerId="ADAL" clId="{06646F8F-1F91-4B88-ACB3-40BF8312DB5F}" dt="2021-07-07T17:17:34.949" v="337" actId="478"/>
          <ac:spMkLst>
            <pc:docMk/>
            <pc:sldMk cId="2597198321" sldId="280"/>
            <ac:spMk id="7" creationId="{8B669213-52D7-4B46-8CCE-D326453A1209}"/>
          </ac:spMkLst>
        </pc:spChg>
        <pc:spChg chg="add mod">
          <ac:chgData name="Alla" userId="bad96ab6-5253-4430-8be5-67af7205d973" providerId="ADAL" clId="{06646F8F-1F91-4B88-ACB3-40BF8312DB5F}" dt="2021-07-07T17:17:35.309" v="338"/>
          <ac:spMkLst>
            <pc:docMk/>
            <pc:sldMk cId="2597198321" sldId="280"/>
            <ac:spMk id="10" creationId="{4CFCB164-E265-4B99-B56F-4FCA51A1BEA1}"/>
          </ac:spMkLst>
        </pc:spChg>
        <pc:spChg chg="mod">
          <ac:chgData name="Alla" userId="bad96ab6-5253-4430-8be5-67af7205d973" providerId="ADAL" clId="{06646F8F-1F91-4B88-ACB3-40BF8312DB5F}" dt="2021-07-07T17:15:13.573" v="279"/>
          <ac:spMkLst>
            <pc:docMk/>
            <pc:sldMk cId="2597198321" sldId="280"/>
            <ac:spMk id="103" creationId="{00000000-0000-0000-0000-000000000000}"/>
          </ac:spMkLst>
        </pc:spChg>
        <pc:graphicFrameChg chg="mod modGraphic">
          <ac:chgData name="Alla" userId="bad96ab6-5253-4430-8be5-67af7205d973" providerId="ADAL" clId="{06646F8F-1F91-4B88-ACB3-40BF8312DB5F}" dt="2021-07-07T17:30:18.828" v="515"/>
          <ac:graphicFrameMkLst>
            <pc:docMk/>
            <pc:sldMk cId="2597198321" sldId="280"/>
            <ac:graphicFrameMk id="2" creationId="{D53AC255-AC06-4390-9CCD-B5C381F41999}"/>
          </ac:graphicFrameMkLst>
        </pc:graphicFrameChg>
      </pc:sldChg>
      <pc:sldChg chg="modSp add del mod">
        <pc:chgData name="Alla" userId="bad96ab6-5253-4430-8be5-67af7205d973" providerId="ADAL" clId="{06646F8F-1F91-4B88-ACB3-40BF8312DB5F}" dt="2021-07-07T17:15:00.273" v="277" actId="47"/>
        <pc:sldMkLst>
          <pc:docMk/>
          <pc:sldMk cId="1812350904" sldId="281"/>
        </pc:sldMkLst>
        <pc:spChg chg="mod">
          <ac:chgData name="Alla" userId="bad96ab6-5253-4430-8be5-67af7205d973" providerId="ADAL" clId="{06646F8F-1F91-4B88-ACB3-40BF8312DB5F}" dt="2021-07-07T17:14:56.139" v="276" actId="20577"/>
          <ac:spMkLst>
            <pc:docMk/>
            <pc:sldMk cId="1812350904" sldId="281"/>
            <ac:spMk id="103" creationId="{00000000-0000-0000-0000-000000000000}"/>
          </ac:spMkLst>
        </pc:spChg>
      </pc:sldChg>
      <pc:sldChg chg="addSp delSp modSp add del mod ord modClrScheme chgLayout">
        <pc:chgData name="Alla" userId="bad96ab6-5253-4430-8be5-67af7205d973" providerId="ADAL" clId="{06646F8F-1F91-4B88-ACB3-40BF8312DB5F}" dt="2021-07-12T18:27:46.135" v="1180" actId="47"/>
        <pc:sldMkLst>
          <pc:docMk/>
          <pc:sldMk cId="3332333328" sldId="281"/>
        </pc:sldMkLst>
        <pc:spChg chg="add del mod ord">
          <ac:chgData name="Alla" userId="bad96ab6-5253-4430-8be5-67af7205d973" providerId="ADAL" clId="{06646F8F-1F91-4B88-ACB3-40BF8312DB5F}" dt="2021-07-07T17:21:57.772" v="419" actId="478"/>
          <ac:spMkLst>
            <pc:docMk/>
            <pc:sldMk cId="3332333328" sldId="281"/>
            <ac:spMk id="2" creationId="{C2CB0CC6-C612-47D2-BDDD-126FD6228888}"/>
          </ac:spMkLst>
        </pc:spChg>
        <pc:spChg chg="add mod">
          <ac:chgData name="Alla" userId="bad96ab6-5253-4430-8be5-67af7205d973" providerId="ADAL" clId="{06646F8F-1F91-4B88-ACB3-40BF8312DB5F}" dt="2021-07-07T17:19:53.584" v="379"/>
          <ac:spMkLst>
            <pc:docMk/>
            <pc:sldMk cId="3332333328" sldId="281"/>
            <ac:spMk id="7" creationId="{E5A9D948-9CBE-48AC-B15D-E12F1F3D1EB3}"/>
          </ac:spMkLst>
        </pc:spChg>
        <pc:spChg chg="add del mod">
          <ac:chgData name="Alla" userId="bad96ab6-5253-4430-8be5-67af7205d973" providerId="ADAL" clId="{06646F8F-1F91-4B88-ACB3-40BF8312DB5F}" dt="2021-07-07T17:22:00.560" v="420" actId="478"/>
          <ac:spMkLst>
            <pc:docMk/>
            <pc:sldMk cId="3332333328" sldId="281"/>
            <ac:spMk id="8" creationId="{A9186000-1CA2-4584-97E2-3D40D2D49875}"/>
          </ac:spMkLst>
        </pc:spChg>
        <pc:spChg chg="add del mod ord">
          <ac:chgData name="Alla" userId="bad96ab6-5253-4430-8be5-67af7205d973" providerId="ADAL" clId="{06646F8F-1F91-4B88-ACB3-40BF8312DB5F}" dt="2021-07-07T17:26:02.397" v="480" actId="478"/>
          <ac:spMkLst>
            <pc:docMk/>
            <pc:sldMk cId="3332333328" sldId="281"/>
            <ac:spMk id="9" creationId="{412D919B-1F53-4219-BF56-BAB918BEE7ED}"/>
          </ac:spMkLst>
        </pc:spChg>
        <pc:spChg chg="add del mod">
          <ac:chgData name="Alla" userId="bad96ab6-5253-4430-8be5-67af7205d973" providerId="ADAL" clId="{06646F8F-1F91-4B88-ACB3-40BF8312DB5F}" dt="2021-07-07T17:26:04.486" v="481" actId="478"/>
          <ac:spMkLst>
            <pc:docMk/>
            <pc:sldMk cId="3332333328" sldId="281"/>
            <ac:spMk id="11" creationId="{E58C96B3-4F6F-4AE8-BB0B-31079C615BCA}"/>
          </ac:spMkLst>
        </pc:spChg>
        <pc:picChg chg="mod">
          <ac:chgData name="Alla" userId="bad96ab6-5253-4430-8be5-67af7205d973" providerId="ADAL" clId="{06646F8F-1F91-4B88-ACB3-40BF8312DB5F}" dt="2021-07-07T17:27:51.340" v="502" actId="1035"/>
          <ac:picMkLst>
            <pc:docMk/>
            <pc:sldMk cId="3332333328" sldId="281"/>
            <ac:picMk id="3" creationId="{D332F9CA-1DF5-4BB5-9FC2-E0415CB9833A}"/>
          </ac:picMkLst>
        </pc:picChg>
      </pc:sldChg>
      <pc:sldChg chg="add del">
        <pc:chgData name="Alla" userId="bad96ab6-5253-4430-8be5-67af7205d973" providerId="ADAL" clId="{06646F8F-1F91-4B88-ACB3-40BF8312DB5F}" dt="2021-07-07T17:28:21.097" v="505" actId="47"/>
        <pc:sldMkLst>
          <pc:docMk/>
          <pc:sldMk cId="2371774750" sldId="282"/>
        </pc:sldMkLst>
      </pc:sldChg>
      <pc:sldChg chg="addSp delSp modSp add del mod">
        <pc:chgData name="Alla" userId="bad96ab6-5253-4430-8be5-67af7205d973" providerId="ADAL" clId="{06646F8F-1F91-4B88-ACB3-40BF8312DB5F}" dt="2021-07-12T18:27:51.010" v="1181" actId="47"/>
        <pc:sldMkLst>
          <pc:docMk/>
          <pc:sldMk cId="886817405" sldId="283"/>
        </pc:sldMkLst>
        <pc:spChg chg="add mod">
          <ac:chgData name="Alla" userId="bad96ab6-5253-4430-8be5-67af7205d973" providerId="ADAL" clId="{06646F8F-1F91-4B88-ACB3-40BF8312DB5F}" dt="2021-07-07T17:23:28.685" v="441"/>
          <ac:spMkLst>
            <pc:docMk/>
            <pc:sldMk cId="886817405" sldId="283"/>
            <ac:spMk id="9" creationId="{D60F1968-4E90-4746-8D9F-C86CD61C4B7C}"/>
          </ac:spMkLst>
        </pc:spChg>
        <pc:spChg chg="del">
          <ac:chgData name="Alla" userId="bad96ab6-5253-4430-8be5-67af7205d973" providerId="ADAL" clId="{06646F8F-1F91-4B88-ACB3-40BF8312DB5F}" dt="2021-07-07T17:22:59.297" v="436" actId="478"/>
          <ac:spMkLst>
            <pc:docMk/>
            <pc:sldMk cId="886817405" sldId="283"/>
            <ac:spMk id="12" creationId="{1B22E4B0-D5D0-4CD3-B78F-5FBD39B500D6}"/>
          </ac:spMkLst>
        </pc:spChg>
        <pc:spChg chg="mod ord">
          <ac:chgData name="Alla" userId="bad96ab6-5253-4430-8be5-67af7205d973" providerId="ADAL" clId="{06646F8F-1F91-4B88-ACB3-40BF8312DB5F}" dt="2021-07-07T17:25:11.378" v="475" actId="6549"/>
          <ac:spMkLst>
            <pc:docMk/>
            <pc:sldMk cId="886817405" sldId="283"/>
            <ac:spMk id="85" creationId="{00000000-0000-0000-0000-000000000000}"/>
          </ac:spMkLst>
        </pc:spChg>
        <pc:graphicFrameChg chg="del">
          <ac:chgData name="Alla" userId="bad96ab6-5253-4430-8be5-67af7205d973" providerId="ADAL" clId="{06646F8F-1F91-4B88-ACB3-40BF8312DB5F}" dt="2021-07-07T17:23:17.075" v="440" actId="478"/>
          <ac:graphicFrameMkLst>
            <pc:docMk/>
            <pc:sldMk cId="886817405" sldId="283"/>
            <ac:graphicFrameMk id="11" creationId="{D8806A14-81F7-4900-BF3C-E05CCA6F82BC}"/>
          </ac:graphicFrameMkLst>
        </pc:graphicFrameChg>
        <pc:picChg chg="add mod modCrop">
          <ac:chgData name="Alla" userId="bad96ab6-5253-4430-8be5-67af7205d973" providerId="ADAL" clId="{06646F8F-1F91-4B88-ACB3-40BF8312DB5F}" dt="2021-07-07T17:27:54.958" v="504" actId="732"/>
          <ac:picMkLst>
            <pc:docMk/>
            <pc:sldMk cId="886817405" sldId="283"/>
            <ac:picMk id="8" creationId="{87A632D6-27B1-4981-9A9D-C390708EC10D}"/>
          </ac:picMkLst>
        </pc:picChg>
        <pc:picChg chg="del">
          <ac:chgData name="Alla" userId="bad96ab6-5253-4430-8be5-67af7205d973" providerId="ADAL" clId="{06646F8F-1F91-4B88-ACB3-40BF8312DB5F}" dt="2021-07-07T17:23:06.460" v="439" actId="478"/>
          <ac:picMkLst>
            <pc:docMk/>
            <pc:sldMk cId="886817405" sldId="283"/>
            <ac:picMk id="10" creationId="{87A1AE6B-867A-48C1-BB27-6D60A6D8749E}"/>
          </ac:picMkLst>
        </pc:picChg>
      </pc:sldChg>
      <pc:sldChg chg="delSp modSp add mod">
        <pc:chgData name="Alla" userId="bad96ab6-5253-4430-8be5-67af7205d973" providerId="ADAL" clId="{06646F8F-1F91-4B88-ACB3-40BF8312DB5F}" dt="2021-08-07T19:20:46.629" v="1681"/>
        <pc:sldMkLst>
          <pc:docMk/>
          <pc:sldMk cId="0" sldId="284"/>
        </pc:sldMkLst>
        <pc:spChg chg="del">
          <ac:chgData name="Alla" userId="bad96ab6-5253-4430-8be5-67af7205d973" providerId="ADAL" clId="{06646F8F-1F91-4B88-ACB3-40BF8312DB5F}" dt="2021-07-21T17:29:01.471" v="1319" actId="478"/>
          <ac:spMkLst>
            <pc:docMk/>
            <pc:sldMk cId="0" sldId="284"/>
            <ac:spMk id="18" creationId="{DDEF9C8D-6F96-4F98-BB7F-B8E3CB48ED9F}"/>
          </ac:spMkLst>
        </pc:spChg>
        <pc:spChg chg="mod">
          <ac:chgData name="Alla" userId="bad96ab6-5253-4430-8be5-67af7205d973" providerId="ADAL" clId="{06646F8F-1F91-4B88-ACB3-40BF8312DB5F}" dt="2021-08-07T19:20:46.629" v="1681"/>
          <ac:spMkLst>
            <pc:docMk/>
            <pc:sldMk cId="0" sldId="284"/>
            <ac:spMk id="97" creationId="{00000000-0000-0000-0000-000000000000}"/>
          </ac:spMkLst>
        </pc:spChg>
        <pc:graphicFrameChg chg="mod">
          <ac:chgData name="Alla" userId="bad96ab6-5253-4430-8be5-67af7205d973" providerId="ADAL" clId="{06646F8F-1F91-4B88-ACB3-40BF8312DB5F}" dt="2021-07-07T17:37:33.503" v="551" actId="122"/>
          <ac:graphicFrameMkLst>
            <pc:docMk/>
            <pc:sldMk cId="0" sldId="284"/>
            <ac:graphicFrameMk id="15" creationId="{EB5DE1D6-8E33-4D43-B289-7BEBB1EABA00}"/>
          </ac:graphicFrameMkLst>
        </pc:graphicFrameChg>
        <pc:picChg chg="del">
          <ac:chgData name="Alla" userId="bad96ab6-5253-4430-8be5-67af7205d973" providerId="ADAL" clId="{06646F8F-1F91-4B88-ACB3-40BF8312DB5F}" dt="2021-07-21T17:29:01.471" v="1319" actId="478"/>
          <ac:picMkLst>
            <pc:docMk/>
            <pc:sldMk cId="0" sldId="284"/>
            <ac:picMk id="19" creationId="{3F6901F7-6139-42C1-B3C2-6983B243C85B}"/>
          </ac:picMkLst>
        </pc:picChg>
      </pc:sldChg>
      <pc:sldChg chg="addSp delSp modSp add mod">
        <pc:chgData name="Alla" userId="bad96ab6-5253-4430-8be5-67af7205d973" providerId="ADAL" clId="{06646F8F-1F91-4B88-ACB3-40BF8312DB5F}" dt="2021-08-07T19:20:46.629" v="1681"/>
        <pc:sldMkLst>
          <pc:docMk/>
          <pc:sldMk cId="3567554425" sldId="285"/>
        </pc:sldMkLst>
        <pc:spChg chg="add mod">
          <ac:chgData name="Alla" userId="bad96ab6-5253-4430-8be5-67af7205d973" providerId="ADAL" clId="{06646F8F-1F91-4B88-ACB3-40BF8312DB5F}" dt="2021-07-07T17:34:51.672" v="547"/>
          <ac:spMkLst>
            <pc:docMk/>
            <pc:sldMk cId="3567554425" sldId="285"/>
            <ac:spMk id="8" creationId="{352FDA39-FF8B-435B-95CF-926219857090}"/>
          </ac:spMkLst>
        </pc:spChg>
        <pc:spChg chg="add del mod">
          <ac:chgData name="Alla" userId="bad96ab6-5253-4430-8be5-67af7205d973" providerId="ADAL" clId="{06646F8F-1F91-4B88-ACB3-40BF8312DB5F}" dt="2021-07-07T18:01:07.872" v="778"/>
          <ac:spMkLst>
            <pc:docMk/>
            <pc:sldMk cId="3567554425" sldId="285"/>
            <ac:spMk id="9" creationId="{E1DC5F79-053D-41FE-AD89-75D63320F48A}"/>
          </ac:spMkLst>
        </pc:spChg>
        <pc:spChg chg="del">
          <ac:chgData name="Alla" userId="bad96ab6-5253-4430-8be5-67af7205d973" providerId="ADAL" clId="{06646F8F-1F91-4B88-ACB3-40BF8312DB5F}" dt="2021-07-07T17:34:51.101" v="546" actId="478"/>
          <ac:spMkLst>
            <pc:docMk/>
            <pc:sldMk cId="3567554425" sldId="285"/>
            <ac:spMk id="12" creationId="{1B22E4B0-D5D0-4CD3-B78F-5FBD39B500D6}"/>
          </ac:spMkLst>
        </pc:spChg>
        <pc:spChg chg="del">
          <ac:chgData name="Alla" userId="bad96ab6-5253-4430-8be5-67af7205d973" providerId="ADAL" clId="{06646F8F-1F91-4B88-ACB3-40BF8312DB5F}" dt="2021-07-21T17:26:54.198" v="1317" actId="478"/>
          <ac:spMkLst>
            <pc:docMk/>
            <pc:sldMk cId="3567554425" sldId="285"/>
            <ac:spMk id="13" creationId="{7085E9D2-5D3F-406F-9D9A-13E385F03B9B}"/>
          </ac:spMkLst>
        </pc:spChg>
        <pc:spChg chg="mod">
          <ac:chgData name="Alla" userId="bad96ab6-5253-4430-8be5-67af7205d973" providerId="ADAL" clId="{06646F8F-1F91-4B88-ACB3-40BF8312DB5F}" dt="2021-08-07T19:20:46.629" v="1681"/>
          <ac:spMkLst>
            <pc:docMk/>
            <pc:sldMk cId="3567554425" sldId="285"/>
            <ac:spMk id="85" creationId="{00000000-0000-0000-0000-000000000000}"/>
          </ac:spMkLst>
        </pc:spChg>
        <pc:graphicFrameChg chg="mod">
          <ac:chgData name="Alla" userId="bad96ab6-5253-4430-8be5-67af7205d973" providerId="ADAL" clId="{06646F8F-1F91-4B88-ACB3-40BF8312DB5F}" dt="2021-07-24T01:19:11.614" v="1474" actId="1035"/>
          <ac:graphicFrameMkLst>
            <pc:docMk/>
            <pc:sldMk cId="3567554425" sldId="285"/>
            <ac:graphicFrameMk id="11" creationId="{D8806A14-81F7-4900-BF3C-E05CCA6F82BC}"/>
          </ac:graphicFrameMkLst>
        </pc:graphicFrameChg>
        <pc:picChg chg="mod">
          <ac:chgData name="Alla" userId="bad96ab6-5253-4430-8be5-67af7205d973" providerId="ADAL" clId="{06646F8F-1F91-4B88-ACB3-40BF8312DB5F}" dt="2021-07-10T21:19:57.148" v="1177" actId="1036"/>
          <ac:picMkLst>
            <pc:docMk/>
            <pc:sldMk cId="3567554425" sldId="285"/>
            <ac:picMk id="10" creationId="{87A1AE6B-867A-48C1-BB27-6D60A6D8749E}"/>
          </ac:picMkLst>
        </pc:picChg>
        <pc:picChg chg="del">
          <ac:chgData name="Alla" userId="bad96ab6-5253-4430-8be5-67af7205d973" providerId="ADAL" clId="{06646F8F-1F91-4B88-ACB3-40BF8312DB5F}" dt="2021-07-21T17:26:54.198" v="1317" actId="478"/>
          <ac:picMkLst>
            <pc:docMk/>
            <pc:sldMk cId="3567554425" sldId="285"/>
            <ac:picMk id="14" creationId="{9AD1153E-A1A2-4251-9630-600DEF63DD1C}"/>
          </ac:picMkLst>
        </pc:picChg>
      </pc:sldChg>
      <pc:sldChg chg="delSp modSp add mod ord">
        <pc:chgData name="Alla" userId="bad96ab6-5253-4430-8be5-67af7205d973" providerId="ADAL" clId="{06646F8F-1F91-4B88-ACB3-40BF8312DB5F}" dt="2021-08-07T19:20:46.629" v="1681"/>
        <pc:sldMkLst>
          <pc:docMk/>
          <pc:sldMk cId="3329668971" sldId="286"/>
        </pc:sldMkLst>
        <pc:spChg chg="del">
          <ac:chgData name="Alla" userId="bad96ab6-5253-4430-8be5-67af7205d973" providerId="ADAL" clId="{06646F8F-1F91-4B88-ACB3-40BF8312DB5F}" dt="2021-07-21T17:29:07.873" v="1320" actId="478"/>
          <ac:spMkLst>
            <pc:docMk/>
            <pc:sldMk cId="3329668971" sldId="286"/>
            <ac:spMk id="18" creationId="{DDEF9C8D-6F96-4F98-BB7F-B8E3CB48ED9F}"/>
          </ac:spMkLst>
        </pc:spChg>
        <pc:spChg chg="mod">
          <ac:chgData name="Alla" userId="bad96ab6-5253-4430-8be5-67af7205d973" providerId="ADAL" clId="{06646F8F-1F91-4B88-ACB3-40BF8312DB5F}" dt="2021-08-07T19:20:46.629" v="1681"/>
          <ac:spMkLst>
            <pc:docMk/>
            <pc:sldMk cId="3329668971" sldId="286"/>
            <ac:spMk id="97" creationId="{00000000-0000-0000-0000-000000000000}"/>
          </ac:spMkLst>
        </pc:spChg>
        <pc:picChg chg="del">
          <ac:chgData name="Alla" userId="bad96ab6-5253-4430-8be5-67af7205d973" providerId="ADAL" clId="{06646F8F-1F91-4B88-ACB3-40BF8312DB5F}" dt="2021-07-21T17:29:07.873" v="1320" actId="478"/>
          <ac:picMkLst>
            <pc:docMk/>
            <pc:sldMk cId="3329668971" sldId="286"/>
            <ac:picMk id="19" creationId="{3F6901F7-6139-42C1-B3C2-6983B243C85B}"/>
          </ac:picMkLst>
        </pc:picChg>
      </pc:sldChg>
      <pc:sldChg chg="addSp delSp modSp add mod">
        <pc:chgData name="Alla" userId="bad96ab6-5253-4430-8be5-67af7205d973" providerId="ADAL" clId="{06646F8F-1F91-4B88-ACB3-40BF8312DB5F}" dt="2021-08-07T19:20:46.629" v="1681"/>
        <pc:sldMkLst>
          <pc:docMk/>
          <pc:sldMk cId="3455522241" sldId="287"/>
        </pc:sldMkLst>
        <pc:spChg chg="add del mod">
          <ac:chgData name="Alla" userId="bad96ab6-5253-4430-8be5-67af7205d973" providerId="ADAL" clId="{06646F8F-1F91-4B88-ACB3-40BF8312DB5F}" dt="2021-07-09T21:57:21.058" v="907" actId="12084"/>
          <ac:spMkLst>
            <pc:docMk/>
            <pc:sldMk cId="3455522241" sldId="287"/>
            <ac:spMk id="2" creationId="{9F5934A6-D5AB-41FE-AD9F-D48FECBEA2B2}"/>
          </ac:spMkLst>
        </pc:spChg>
        <pc:spChg chg="add del">
          <ac:chgData name="Alla" userId="bad96ab6-5253-4430-8be5-67af7205d973" providerId="ADAL" clId="{06646F8F-1F91-4B88-ACB3-40BF8312DB5F}" dt="2021-07-09T21:54:56.984" v="859" actId="22"/>
          <ac:spMkLst>
            <pc:docMk/>
            <pc:sldMk cId="3455522241" sldId="287"/>
            <ac:spMk id="9" creationId="{1562B7EB-06F8-4961-9B5B-54281E0A43EB}"/>
          </ac:spMkLst>
        </pc:spChg>
        <pc:spChg chg="del">
          <ac:chgData name="Alla" userId="bad96ab6-5253-4430-8be5-67af7205d973" providerId="ADAL" clId="{06646F8F-1F91-4B88-ACB3-40BF8312DB5F}" dt="2021-07-21T17:29:16.892" v="1324" actId="478"/>
          <ac:spMkLst>
            <pc:docMk/>
            <pc:sldMk cId="3455522241" sldId="287"/>
            <ac:spMk id="18" creationId="{DDEF9C8D-6F96-4F98-BB7F-B8E3CB48ED9F}"/>
          </ac:spMkLst>
        </pc:spChg>
        <pc:spChg chg="mod">
          <ac:chgData name="Alla" userId="bad96ab6-5253-4430-8be5-67af7205d973" providerId="ADAL" clId="{06646F8F-1F91-4B88-ACB3-40BF8312DB5F}" dt="2021-08-07T19:20:46.629" v="1681"/>
          <ac:spMkLst>
            <pc:docMk/>
            <pc:sldMk cId="3455522241" sldId="287"/>
            <ac:spMk id="97" creationId="{00000000-0000-0000-0000-000000000000}"/>
          </ac:spMkLst>
        </pc:spChg>
        <pc:graphicFrameChg chg="add mod modGraphic">
          <ac:chgData name="Alla" userId="bad96ab6-5253-4430-8be5-67af7205d973" providerId="ADAL" clId="{06646F8F-1F91-4B88-ACB3-40BF8312DB5F}" dt="2021-07-09T22:04:23.201" v="947" actId="208"/>
          <ac:graphicFrameMkLst>
            <pc:docMk/>
            <pc:sldMk cId="3455522241" sldId="287"/>
            <ac:graphicFrameMk id="4" creationId="{695C7362-34A9-4D47-AD9A-D811161E2B15}"/>
          </ac:graphicFrameMkLst>
        </pc:graphicFrameChg>
        <pc:graphicFrameChg chg="del">
          <ac:chgData name="Alla" userId="bad96ab6-5253-4430-8be5-67af7205d973" providerId="ADAL" clId="{06646F8F-1F91-4B88-ACB3-40BF8312DB5F}" dt="2021-07-09T21:52:55.517" v="843" actId="11529"/>
          <ac:graphicFrameMkLst>
            <pc:docMk/>
            <pc:sldMk cId="3455522241" sldId="287"/>
            <ac:graphicFrameMk id="15" creationId="{EB5DE1D6-8E33-4D43-B289-7BEBB1EABA00}"/>
          </ac:graphicFrameMkLst>
        </pc:graphicFrameChg>
        <pc:picChg chg="del">
          <ac:chgData name="Alla" userId="bad96ab6-5253-4430-8be5-67af7205d973" providerId="ADAL" clId="{06646F8F-1F91-4B88-ACB3-40BF8312DB5F}" dt="2021-07-21T17:29:16.892" v="1324" actId="478"/>
          <ac:picMkLst>
            <pc:docMk/>
            <pc:sldMk cId="3455522241" sldId="287"/>
            <ac:picMk id="19" creationId="{3F6901F7-6139-42C1-B3C2-6983B243C85B}"/>
          </ac:picMkLst>
        </pc:picChg>
      </pc:sldChg>
      <pc:sldChg chg="delSp modSp add del mod ord modNotesTx">
        <pc:chgData name="Alla" userId="bad96ab6-5253-4430-8be5-67af7205d973" providerId="ADAL" clId="{06646F8F-1F91-4B88-ACB3-40BF8312DB5F}" dt="2021-07-24T01:26:46.149" v="1607" actId="47"/>
        <pc:sldMkLst>
          <pc:docMk/>
          <pc:sldMk cId="2866385079" sldId="288"/>
        </pc:sldMkLst>
        <pc:spChg chg="del">
          <ac:chgData name="Alla" userId="bad96ab6-5253-4430-8be5-67af7205d973" providerId="ADAL" clId="{06646F8F-1F91-4B88-ACB3-40BF8312DB5F}" dt="2021-07-21T17:29:10.328" v="1321" actId="478"/>
          <ac:spMkLst>
            <pc:docMk/>
            <pc:sldMk cId="2866385079" sldId="288"/>
            <ac:spMk id="3" creationId="{1CD98799-87D8-4595-B819-10C5C174F977}"/>
          </ac:spMkLst>
        </pc:spChg>
        <pc:picChg chg="mod">
          <ac:chgData name="Alla" userId="bad96ab6-5253-4430-8be5-67af7205d973" providerId="ADAL" clId="{06646F8F-1F91-4B88-ACB3-40BF8312DB5F}" dt="2021-07-07T17:50:28.005" v="568" actId="20377"/>
          <ac:picMkLst>
            <pc:docMk/>
            <pc:sldMk cId="2866385079" sldId="288"/>
            <ac:picMk id="2" creationId="{2F29309E-9312-4813-A876-405E2C6388F9}"/>
          </ac:picMkLst>
        </pc:picChg>
        <pc:picChg chg="del">
          <ac:chgData name="Alla" userId="bad96ab6-5253-4430-8be5-67af7205d973" providerId="ADAL" clId="{06646F8F-1F91-4B88-ACB3-40BF8312DB5F}" dt="2021-07-21T17:29:10.328" v="1321" actId="478"/>
          <ac:picMkLst>
            <pc:docMk/>
            <pc:sldMk cId="2866385079" sldId="288"/>
            <ac:picMk id="4" creationId="{B6C0AB3A-DED3-4E59-95ED-96EC6FC0C2C1}"/>
          </ac:picMkLst>
        </pc:picChg>
      </pc:sldChg>
      <pc:sldChg chg="delSp modSp add mod ord modNotesTx">
        <pc:chgData name="Alla" userId="bad96ab6-5253-4430-8be5-67af7205d973" providerId="ADAL" clId="{06646F8F-1F91-4B88-ACB3-40BF8312DB5F}" dt="2021-08-07T19:21:33.530" v="1685" actId="1076"/>
        <pc:sldMkLst>
          <pc:docMk/>
          <pc:sldMk cId="122109659" sldId="289"/>
        </pc:sldMkLst>
        <pc:spChg chg="del">
          <ac:chgData name="Alla" userId="bad96ab6-5253-4430-8be5-67af7205d973" providerId="ADAL" clId="{06646F8F-1F91-4B88-ACB3-40BF8312DB5F}" dt="2021-07-21T17:29:12.408" v="1322" actId="478"/>
          <ac:spMkLst>
            <pc:docMk/>
            <pc:sldMk cId="122109659" sldId="289"/>
            <ac:spMk id="3" creationId="{1CD98799-87D8-4595-B819-10C5C174F977}"/>
          </ac:spMkLst>
        </pc:spChg>
        <pc:picChg chg="mod">
          <ac:chgData name="Alla" userId="bad96ab6-5253-4430-8be5-67af7205d973" providerId="ADAL" clId="{06646F8F-1F91-4B88-ACB3-40BF8312DB5F}" dt="2021-08-07T19:21:33.530" v="1685" actId="1076"/>
          <ac:picMkLst>
            <pc:docMk/>
            <pc:sldMk cId="122109659" sldId="289"/>
            <ac:picMk id="2" creationId="{2F29309E-9312-4813-A876-405E2C6388F9}"/>
          </ac:picMkLst>
        </pc:picChg>
        <pc:picChg chg="del">
          <ac:chgData name="Alla" userId="bad96ab6-5253-4430-8be5-67af7205d973" providerId="ADAL" clId="{06646F8F-1F91-4B88-ACB3-40BF8312DB5F}" dt="2021-07-21T17:29:12.408" v="1322" actId="478"/>
          <ac:picMkLst>
            <pc:docMk/>
            <pc:sldMk cId="122109659" sldId="289"/>
            <ac:picMk id="4" creationId="{B6C0AB3A-DED3-4E59-95ED-96EC6FC0C2C1}"/>
          </ac:picMkLst>
        </pc:picChg>
      </pc:sldChg>
      <pc:sldChg chg="modSp add del mod">
        <pc:chgData name="Alla" userId="bad96ab6-5253-4430-8be5-67af7205d973" providerId="ADAL" clId="{06646F8F-1F91-4B88-ACB3-40BF8312DB5F}" dt="2021-07-07T18:05:35.151" v="811" actId="47"/>
        <pc:sldMkLst>
          <pc:docMk/>
          <pc:sldMk cId="2173995224" sldId="290"/>
        </pc:sldMkLst>
        <pc:spChg chg="mod">
          <ac:chgData name="Alla" userId="bad96ab6-5253-4430-8be5-67af7205d973" providerId="ADAL" clId="{06646F8F-1F91-4B88-ACB3-40BF8312DB5F}" dt="2021-07-07T17:55:06.681" v="700" actId="20577"/>
          <ac:spMkLst>
            <pc:docMk/>
            <pc:sldMk cId="2173995224" sldId="290"/>
            <ac:spMk id="97" creationId="{00000000-0000-0000-0000-000000000000}"/>
          </ac:spMkLst>
        </pc:spChg>
        <pc:graphicFrameChg chg="mod modGraphic">
          <ac:chgData name="Alla" userId="bad96ab6-5253-4430-8be5-67af7205d973" providerId="ADAL" clId="{06646F8F-1F91-4B88-ACB3-40BF8312DB5F}" dt="2021-07-07T18:03:18.015" v="800"/>
          <ac:graphicFrameMkLst>
            <pc:docMk/>
            <pc:sldMk cId="2173995224" sldId="290"/>
            <ac:graphicFrameMk id="15" creationId="{EB5DE1D6-8E33-4D43-B289-7BEBB1EABA00}"/>
          </ac:graphicFrameMkLst>
        </pc:graphicFrameChg>
      </pc:sldChg>
      <pc:sldChg chg="delSp modSp add del mod">
        <pc:chgData name="Alla" userId="bad96ab6-5253-4430-8be5-67af7205d973" providerId="ADAL" clId="{06646F8F-1F91-4B88-ACB3-40BF8312DB5F}" dt="2021-07-09T22:34:47.798" v="1149" actId="47"/>
        <pc:sldMkLst>
          <pc:docMk/>
          <pc:sldMk cId="2311765168" sldId="291"/>
        </pc:sldMkLst>
        <pc:spChg chg="mod">
          <ac:chgData name="Alla" userId="bad96ab6-5253-4430-8be5-67af7205d973" providerId="ADAL" clId="{06646F8F-1F91-4B88-ACB3-40BF8312DB5F}" dt="2021-07-09T22:11:35.749" v="1059" actId="1076"/>
          <ac:spMkLst>
            <pc:docMk/>
            <pc:sldMk cId="2311765168" sldId="291"/>
            <ac:spMk id="85" creationId="{00000000-0000-0000-0000-000000000000}"/>
          </ac:spMkLst>
        </pc:spChg>
        <pc:graphicFrameChg chg="mod modGraphic">
          <ac:chgData name="Alla" userId="bad96ab6-5253-4430-8be5-67af7205d973" providerId="ADAL" clId="{06646F8F-1F91-4B88-ACB3-40BF8312DB5F}" dt="2021-07-09T22:11:07.713" v="1056"/>
          <ac:graphicFrameMkLst>
            <pc:docMk/>
            <pc:sldMk cId="2311765168" sldId="291"/>
            <ac:graphicFrameMk id="11" creationId="{D8806A14-81F7-4900-BF3C-E05CCA6F82BC}"/>
          </ac:graphicFrameMkLst>
        </pc:graphicFrameChg>
        <pc:picChg chg="del">
          <ac:chgData name="Alla" userId="bad96ab6-5253-4430-8be5-67af7205d973" providerId="ADAL" clId="{06646F8F-1F91-4B88-ACB3-40BF8312DB5F}" dt="2021-07-07T18:01:59.258" v="790" actId="478"/>
          <ac:picMkLst>
            <pc:docMk/>
            <pc:sldMk cId="2311765168" sldId="291"/>
            <ac:picMk id="10" creationId="{87A1AE6B-867A-48C1-BB27-6D60A6D8749E}"/>
          </ac:picMkLst>
        </pc:picChg>
      </pc:sldChg>
      <pc:sldChg chg="add del">
        <pc:chgData name="Alla" userId="bad96ab6-5253-4430-8be5-67af7205d973" providerId="ADAL" clId="{06646F8F-1F91-4B88-ACB3-40BF8312DB5F}" dt="2021-07-09T22:07:35.144" v="983" actId="2696"/>
        <pc:sldMkLst>
          <pc:docMk/>
          <pc:sldMk cId="1523856024" sldId="292"/>
        </pc:sldMkLst>
      </pc:sldChg>
      <pc:sldChg chg="modSp add del mod">
        <pc:chgData name="Alla" userId="bad96ab6-5253-4430-8be5-67af7205d973" providerId="ADAL" clId="{06646F8F-1F91-4B88-ACB3-40BF8312DB5F}" dt="2021-07-09T21:51:32.834" v="826" actId="2696"/>
        <pc:sldMkLst>
          <pc:docMk/>
          <pc:sldMk cId="3507762068" sldId="292"/>
        </pc:sldMkLst>
        <pc:spChg chg="mod">
          <ac:chgData name="Alla" userId="bad96ab6-5253-4430-8be5-67af7205d973" providerId="ADAL" clId="{06646F8F-1F91-4B88-ACB3-40BF8312DB5F}" dt="2021-07-09T21:51:25.964" v="825" actId="6549"/>
          <ac:spMkLst>
            <pc:docMk/>
            <pc:sldMk cId="3507762068" sldId="292"/>
            <ac:spMk id="97" creationId="{00000000-0000-0000-0000-000000000000}"/>
          </ac:spMkLst>
        </pc:spChg>
      </pc:sldChg>
      <pc:sldChg chg="modSp add del mod">
        <pc:chgData name="Alla" userId="bad96ab6-5253-4430-8be5-67af7205d973" providerId="ADAL" clId="{06646F8F-1F91-4B88-ACB3-40BF8312DB5F}" dt="2021-07-09T21:51:56.873" v="835" actId="2696"/>
        <pc:sldMkLst>
          <pc:docMk/>
          <pc:sldMk cId="3692296800" sldId="292"/>
        </pc:sldMkLst>
        <pc:spChg chg="mod">
          <ac:chgData name="Alla" userId="bad96ab6-5253-4430-8be5-67af7205d973" providerId="ADAL" clId="{06646F8F-1F91-4B88-ACB3-40BF8312DB5F}" dt="2021-07-09T21:51:43.159" v="834" actId="20577"/>
          <ac:spMkLst>
            <pc:docMk/>
            <pc:sldMk cId="3692296800" sldId="292"/>
            <ac:spMk id="97" creationId="{00000000-0000-0000-0000-000000000000}"/>
          </ac:spMkLst>
        </pc:spChg>
      </pc:sldChg>
      <pc:sldChg chg="modSp add del mod">
        <pc:chgData name="Alla" userId="bad96ab6-5253-4430-8be5-67af7205d973" providerId="ADAL" clId="{06646F8F-1F91-4B88-ACB3-40BF8312DB5F}" dt="2021-07-09T22:35:02.226" v="1151" actId="47"/>
        <pc:sldMkLst>
          <pc:docMk/>
          <pc:sldMk cId="4182747284" sldId="292"/>
        </pc:sldMkLst>
        <pc:spChg chg="mod">
          <ac:chgData name="Alla" userId="bad96ab6-5253-4430-8be5-67af7205d973" providerId="ADAL" clId="{06646F8F-1F91-4B88-ACB3-40BF8312DB5F}" dt="2021-07-09T22:07:59.358" v="1026" actId="20577"/>
          <ac:spMkLst>
            <pc:docMk/>
            <pc:sldMk cId="4182747284" sldId="292"/>
            <ac:spMk id="97" creationId="{00000000-0000-0000-0000-000000000000}"/>
          </ac:spMkLst>
        </pc:spChg>
        <pc:graphicFrameChg chg="mod">
          <ac:chgData name="Alla" userId="bad96ab6-5253-4430-8be5-67af7205d973" providerId="ADAL" clId="{06646F8F-1F91-4B88-ACB3-40BF8312DB5F}" dt="2021-07-09T22:13:33.363" v="1064"/>
          <ac:graphicFrameMkLst>
            <pc:docMk/>
            <pc:sldMk cId="4182747284" sldId="292"/>
            <ac:graphicFrameMk id="15" creationId="{EB5DE1D6-8E33-4D43-B289-7BEBB1EABA00}"/>
          </ac:graphicFrameMkLst>
        </pc:graphicFrameChg>
      </pc:sldChg>
      <pc:sldChg chg="modSp add del mod">
        <pc:chgData name="Alla" userId="bad96ab6-5253-4430-8be5-67af7205d973" providerId="ADAL" clId="{06646F8F-1F91-4B88-ACB3-40BF8312DB5F}" dt="2021-07-09T22:34:55.577" v="1150" actId="47"/>
        <pc:sldMkLst>
          <pc:docMk/>
          <pc:sldMk cId="3755751571" sldId="293"/>
        </pc:sldMkLst>
        <pc:spChg chg="mod">
          <ac:chgData name="Alla" userId="bad96ab6-5253-4430-8be5-67af7205d973" providerId="ADAL" clId="{06646F8F-1F91-4B88-ACB3-40BF8312DB5F}" dt="2021-07-09T22:05:23.478" v="963" actId="20577"/>
          <ac:spMkLst>
            <pc:docMk/>
            <pc:sldMk cId="3755751571" sldId="293"/>
            <ac:spMk id="2" creationId="{9F5934A6-D5AB-41FE-AD9F-D48FECBEA2B2}"/>
          </ac:spMkLst>
        </pc:spChg>
      </pc:sldChg>
      <pc:sldChg chg="addSp delSp modSp add mod">
        <pc:chgData name="Alla" userId="bad96ab6-5253-4430-8be5-67af7205d973" providerId="ADAL" clId="{06646F8F-1F91-4B88-ACB3-40BF8312DB5F}" dt="2021-08-07T19:20:46.629" v="1681"/>
        <pc:sldMkLst>
          <pc:docMk/>
          <pc:sldMk cId="1955269763" sldId="294"/>
        </pc:sldMkLst>
        <pc:spChg chg="del">
          <ac:chgData name="Alla" userId="bad96ab6-5253-4430-8be5-67af7205d973" providerId="ADAL" clId="{06646F8F-1F91-4B88-ACB3-40BF8312DB5F}" dt="2021-07-21T17:29:19.019" v="1325" actId="478"/>
          <ac:spMkLst>
            <pc:docMk/>
            <pc:sldMk cId="1955269763" sldId="294"/>
            <ac:spMk id="13" creationId="{7085E9D2-5D3F-406F-9D9A-13E385F03B9B}"/>
          </ac:spMkLst>
        </pc:spChg>
        <pc:spChg chg="mod">
          <ac:chgData name="Alla" userId="bad96ab6-5253-4430-8be5-67af7205d973" providerId="ADAL" clId="{06646F8F-1F91-4B88-ACB3-40BF8312DB5F}" dt="2021-08-07T19:20:46.629" v="1681"/>
          <ac:spMkLst>
            <pc:docMk/>
            <pc:sldMk cId="1955269763" sldId="294"/>
            <ac:spMk id="85" creationId="{00000000-0000-0000-0000-000000000000}"/>
          </ac:spMkLst>
        </pc:spChg>
        <pc:graphicFrameChg chg="mod modGraphic">
          <ac:chgData name="Alla" userId="bad96ab6-5253-4430-8be5-67af7205d973" providerId="ADAL" clId="{06646F8F-1F91-4B88-ACB3-40BF8312DB5F}" dt="2021-07-09T22:34:12.793" v="1148" actId="255"/>
          <ac:graphicFrameMkLst>
            <pc:docMk/>
            <pc:sldMk cId="1955269763" sldId="294"/>
            <ac:graphicFrameMk id="11" creationId="{D8806A14-81F7-4900-BF3C-E05CCA6F82BC}"/>
          </ac:graphicFrameMkLst>
        </pc:graphicFrameChg>
        <pc:picChg chg="add mod">
          <ac:chgData name="Alla" userId="bad96ab6-5253-4430-8be5-67af7205d973" providerId="ADAL" clId="{06646F8F-1F91-4B88-ACB3-40BF8312DB5F}" dt="2021-07-10T21:17:34.799" v="1155" actId="1076"/>
          <ac:picMkLst>
            <pc:docMk/>
            <pc:sldMk cId="1955269763" sldId="294"/>
            <ac:picMk id="7" creationId="{E85818B7-9E1E-439A-9895-527D8B4BBE16}"/>
          </ac:picMkLst>
        </pc:picChg>
        <pc:picChg chg="del">
          <ac:chgData name="Alla" userId="bad96ab6-5253-4430-8be5-67af7205d973" providerId="ADAL" clId="{06646F8F-1F91-4B88-ACB3-40BF8312DB5F}" dt="2021-07-21T17:29:19.019" v="1325" actId="478"/>
          <ac:picMkLst>
            <pc:docMk/>
            <pc:sldMk cId="1955269763" sldId="294"/>
            <ac:picMk id="14" creationId="{9AD1153E-A1A2-4251-9630-600DEF63DD1C}"/>
          </ac:picMkLst>
        </pc:picChg>
      </pc:sldChg>
      <pc:sldChg chg="delSp modSp add mod">
        <pc:chgData name="Alla" userId="bad96ab6-5253-4430-8be5-67af7205d973" providerId="ADAL" clId="{06646F8F-1F91-4B88-ACB3-40BF8312DB5F}" dt="2021-08-07T19:20:46.629" v="1681"/>
        <pc:sldMkLst>
          <pc:docMk/>
          <pc:sldMk cId="4072030356" sldId="295"/>
        </pc:sldMkLst>
        <pc:spChg chg="del">
          <ac:chgData name="Alla" userId="bad96ab6-5253-4430-8be5-67af7205d973" providerId="ADAL" clId="{06646F8F-1F91-4B88-ACB3-40BF8312DB5F}" dt="2021-07-21T17:29:14.722" v="1323" actId="478"/>
          <ac:spMkLst>
            <pc:docMk/>
            <pc:sldMk cId="4072030356" sldId="295"/>
            <ac:spMk id="18" creationId="{DDEF9C8D-6F96-4F98-BB7F-B8E3CB48ED9F}"/>
          </ac:spMkLst>
        </pc:spChg>
        <pc:spChg chg="mod">
          <ac:chgData name="Alla" userId="bad96ab6-5253-4430-8be5-67af7205d973" providerId="ADAL" clId="{06646F8F-1F91-4B88-ACB3-40BF8312DB5F}" dt="2021-08-07T19:20:46.629" v="1681"/>
          <ac:spMkLst>
            <pc:docMk/>
            <pc:sldMk cId="4072030356" sldId="295"/>
            <ac:spMk id="97" creationId="{00000000-0000-0000-0000-000000000000}"/>
          </ac:spMkLst>
        </pc:spChg>
        <pc:picChg chg="del">
          <ac:chgData name="Alla" userId="bad96ab6-5253-4430-8be5-67af7205d973" providerId="ADAL" clId="{06646F8F-1F91-4B88-ACB3-40BF8312DB5F}" dt="2021-07-21T17:29:14.722" v="1323" actId="478"/>
          <ac:picMkLst>
            <pc:docMk/>
            <pc:sldMk cId="4072030356" sldId="295"/>
            <ac:picMk id="19" creationId="{3F6901F7-6139-42C1-B3C2-6983B243C85B}"/>
          </ac:picMkLst>
        </pc:picChg>
      </pc:sldChg>
      <pc:sldChg chg="addSp delSp modSp add mod ord">
        <pc:chgData name="Alla" userId="bad96ab6-5253-4430-8be5-67af7205d973" providerId="ADAL" clId="{06646F8F-1F91-4B88-ACB3-40BF8312DB5F}" dt="2021-08-07T19:22:32.609" v="1687" actId="1076"/>
        <pc:sldMkLst>
          <pc:docMk/>
          <pc:sldMk cId="3740893261" sldId="296"/>
        </pc:sldMkLst>
        <pc:spChg chg="add del mod">
          <ac:chgData name="Alla" userId="bad96ab6-5253-4430-8be5-67af7205d973" providerId="ADAL" clId="{06646F8F-1F91-4B88-ACB3-40BF8312DB5F}" dt="2021-07-15T20:21:44.037" v="1283" actId="478"/>
          <ac:spMkLst>
            <pc:docMk/>
            <pc:sldMk cId="3740893261" sldId="296"/>
            <ac:spMk id="9" creationId="{39D8A888-5BB8-4A1D-A78A-A55B33001785}"/>
          </ac:spMkLst>
        </pc:spChg>
        <pc:spChg chg="add del mod">
          <ac:chgData name="Alla" userId="bad96ab6-5253-4430-8be5-67af7205d973" providerId="ADAL" clId="{06646F8F-1F91-4B88-ACB3-40BF8312DB5F}" dt="2021-07-24T01:26:34.002" v="1606" actId="478"/>
          <ac:spMkLst>
            <pc:docMk/>
            <pc:sldMk cId="3740893261" sldId="296"/>
            <ac:spMk id="10" creationId="{49B8B2C6-1E03-484A-A8A6-C07ADC87DC8C}"/>
          </ac:spMkLst>
        </pc:spChg>
        <pc:grpChg chg="mod">
          <ac:chgData name="Alla" userId="bad96ab6-5253-4430-8be5-67af7205d973" providerId="ADAL" clId="{06646F8F-1F91-4B88-ACB3-40BF8312DB5F}" dt="2021-07-15T20:07:58.891" v="1190"/>
          <ac:grpSpMkLst>
            <pc:docMk/>
            <pc:sldMk cId="3740893261" sldId="296"/>
            <ac:grpSpMk id="8" creationId="{67B974C6-33DA-48DC-8B82-9BB83C783E2A}"/>
          </ac:grpSpMkLst>
        </pc:grpChg>
        <pc:picChg chg="mod">
          <ac:chgData name="Alla" userId="bad96ab6-5253-4430-8be5-67af7205d973" providerId="ADAL" clId="{06646F8F-1F91-4B88-ACB3-40BF8312DB5F}" dt="2021-08-07T19:22:32.609" v="1687" actId="1076"/>
          <ac:picMkLst>
            <pc:docMk/>
            <pc:sldMk cId="3740893261" sldId="296"/>
            <ac:picMk id="2" creationId="{A37F8D96-96E2-4B1A-AE77-10A1F4C9BE1A}"/>
          </ac:picMkLst>
        </pc:picChg>
        <pc:inkChg chg="add del mod">
          <ac:chgData name="Alla" userId="bad96ab6-5253-4430-8be5-67af7205d973" providerId="ADAL" clId="{06646F8F-1F91-4B88-ACB3-40BF8312DB5F}" dt="2021-07-15T20:08:00.055" v="1194" actId="9405"/>
          <ac:inkMkLst>
            <pc:docMk/>
            <pc:sldMk cId="3740893261" sldId="296"/>
            <ac:inkMk id="3" creationId="{188CFF14-88B5-4510-B560-1FBA6CC21262}"/>
          </ac:inkMkLst>
        </pc:inkChg>
        <pc:inkChg chg="add del mod">
          <ac:chgData name="Alla" userId="bad96ab6-5253-4430-8be5-67af7205d973" providerId="ADAL" clId="{06646F8F-1F91-4B88-ACB3-40BF8312DB5F}" dt="2021-07-15T20:07:59.746" v="1193" actId="9405"/>
          <ac:inkMkLst>
            <pc:docMk/>
            <pc:sldMk cId="3740893261" sldId="296"/>
            <ac:inkMk id="4" creationId="{93AD4B10-BA1F-4B57-90AA-45A02C27C287}"/>
          </ac:inkMkLst>
        </pc:inkChg>
        <pc:inkChg chg="add del mod">
          <ac:chgData name="Alla" userId="bad96ab6-5253-4430-8be5-67af7205d973" providerId="ADAL" clId="{06646F8F-1F91-4B88-ACB3-40BF8312DB5F}" dt="2021-07-15T20:07:59.414" v="1192" actId="9405"/>
          <ac:inkMkLst>
            <pc:docMk/>
            <pc:sldMk cId="3740893261" sldId="296"/>
            <ac:inkMk id="5" creationId="{4BA30BC3-A297-48A9-8B84-22AF9867EA80}"/>
          </ac:inkMkLst>
        </pc:inkChg>
        <pc:inkChg chg="add del mod">
          <ac:chgData name="Alla" userId="bad96ab6-5253-4430-8be5-67af7205d973" providerId="ADAL" clId="{06646F8F-1F91-4B88-ACB3-40BF8312DB5F}" dt="2021-07-15T20:07:59.148" v="1191" actId="9405"/>
          <ac:inkMkLst>
            <pc:docMk/>
            <pc:sldMk cId="3740893261" sldId="296"/>
            <ac:inkMk id="6" creationId="{685E90C7-D8FA-47D2-91BD-59E5653648FE}"/>
          </ac:inkMkLst>
        </pc:inkChg>
        <pc:inkChg chg="add del mod">
          <ac:chgData name="Alla" userId="bad96ab6-5253-4430-8be5-67af7205d973" providerId="ADAL" clId="{06646F8F-1F91-4B88-ACB3-40BF8312DB5F}" dt="2021-07-15T20:07:58.891" v="1190"/>
          <ac:inkMkLst>
            <pc:docMk/>
            <pc:sldMk cId="3740893261" sldId="296"/>
            <ac:inkMk id="7" creationId="{9BDC1BA6-565D-418E-B834-F4B3FC97C684}"/>
          </ac:inkMkLst>
        </pc:inkChg>
      </pc:sldChg>
      <pc:sldChg chg="addSp delSp modSp add mod">
        <pc:chgData name="Alla" userId="bad96ab6-5253-4430-8be5-67af7205d973" providerId="ADAL" clId="{06646F8F-1F91-4B88-ACB3-40BF8312DB5F}" dt="2021-08-07T19:20:46.629" v="1681"/>
        <pc:sldMkLst>
          <pc:docMk/>
          <pc:sldMk cId="850824796" sldId="297"/>
        </pc:sldMkLst>
        <pc:spChg chg="mod">
          <ac:chgData name="Alla" userId="bad96ab6-5253-4430-8be5-67af7205d973" providerId="ADAL" clId="{06646F8F-1F91-4B88-ACB3-40BF8312DB5F}" dt="2021-08-07T19:20:46.629" v="1681"/>
          <ac:spMkLst>
            <pc:docMk/>
            <pc:sldMk cId="850824796" sldId="297"/>
            <ac:spMk id="85" creationId="{00000000-0000-0000-0000-000000000000}"/>
          </ac:spMkLst>
        </pc:spChg>
        <pc:graphicFrameChg chg="mod modGraphic">
          <ac:chgData name="Alla" userId="bad96ab6-5253-4430-8be5-67af7205d973" providerId="ADAL" clId="{06646F8F-1F91-4B88-ACB3-40BF8312DB5F}" dt="2021-07-24T01:30:05.821" v="1678" actId="20577"/>
          <ac:graphicFrameMkLst>
            <pc:docMk/>
            <pc:sldMk cId="850824796" sldId="297"/>
            <ac:graphicFrameMk id="11" creationId="{D8806A14-81F7-4900-BF3C-E05CCA6F82BC}"/>
          </ac:graphicFrameMkLst>
        </pc:graphicFrameChg>
        <pc:picChg chg="add mod">
          <ac:chgData name="Alla" userId="bad96ab6-5253-4430-8be5-67af7205d973" providerId="ADAL" clId="{06646F8F-1F91-4B88-ACB3-40BF8312DB5F}" dt="2021-07-24T01:18:02.975" v="1465" actId="207"/>
          <ac:picMkLst>
            <pc:docMk/>
            <pc:sldMk cId="850824796" sldId="297"/>
            <ac:picMk id="3" creationId="{D5750F42-C56A-4FED-8F65-4FB4DD7BBD16}"/>
          </ac:picMkLst>
        </pc:picChg>
        <pc:picChg chg="del">
          <ac:chgData name="Alla" userId="bad96ab6-5253-4430-8be5-67af7205d973" providerId="ADAL" clId="{06646F8F-1F91-4B88-ACB3-40BF8312DB5F}" dt="2021-07-21T17:49:53.877" v="1365" actId="478"/>
          <ac:picMkLst>
            <pc:docMk/>
            <pc:sldMk cId="850824796" sldId="297"/>
            <ac:picMk id="10" creationId="{87A1AE6B-867A-48C1-BB27-6D60A6D8749E}"/>
          </ac:picMkLst>
        </pc:picChg>
      </pc:sldChg>
      <pc:sldChg chg="add del ord modNotesTx">
        <pc:chgData name="Alla" userId="bad96ab6-5253-4430-8be5-67af7205d973" providerId="ADAL" clId="{06646F8F-1F91-4B88-ACB3-40BF8312DB5F}" dt="2021-07-24T01:22:41.635" v="1559" actId="47"/>
        <pc:sldMkLst>
          <pc:docMk/>
          <pc:sldMk cId="463039627" sldId="298"/>
        </pc:sldMkLst>
      </pc:sldChg>
      <pc:sldChg chg="modSp add mod ord">
        <pc:chgData name="Alla" userId="bad96ab6-5253-4430-8be5-67af7205d973" providerId="ADAL" clId="{06646F8F-1F91-4B88-ACB3-40BF8312DB5F}" dt="2021-08-07T19:20:46.629" v="1681"/>
        <pc:sldMkLst>
          <pc:docMk/>
          <pc:sldMk cId="3589296502" sldId="298"/>
        </pc:sldMkLst>
        <pc:spChg chg="mod">
          <ac:chgData name="Alla" userId="bad96ab6-5253-4430-8be5-67af7205d973" providerId="ADAL" clId="{06646F8F-1F91-4B88-ACB3-40BF8312DB5F}" dt="2021-08-07T19:20:46.629" v="1681"/>
          <ac:spMkLst>
            <pc:docMk/>
            <pc:sldMk cId="3589296502" sldId="298"/>
            <ac:spMk id="85" creationId="{00000000-0000-0000-0000-000000000000}"/>
          </ac:spMkLst>
        </pc:spChg>
        <pc:graphicFrameChg chg="mod modGraphic">
          <ac:chgData name="Alla" userId="bad96ab6-5253-4430-8be5-67af7205d973" providerId="ADAL" clId="{06646F8F-1F91-4B88-ACB3-40BF8312DB5F}" dt="2021-07-24T01:30:19.171" v="1679"/>
          <ac:graphicFrameMkLst>
            <pc:docMk/>
            <pc:sldMk cId="3589296502" sldId="298"/>
            <ac:graphicFrameMk id="11" creationId="{D8806A14-81F7-4900-BF3C-E05CCA6F82BC}"/>
          </ac:graphicFrameMkLst>
        </pc:graphicFrameChg>
      </pc:sldChg>
      <pc:sldChg chg="modSp add mod">
        <pc:chgData name="Alla" userId="bad96ab6-5253-4430-8be5-67af7205d973" providerId="ADAL" clId="{06646F8F-1F91-4B88-ACB3-40BF8312DB5F}" dt="2021-08-07T19:20:46.629" v="1681"/>
        <pc:sldMkLst>
          <pc:docMk/>
          <pc:sldMk cId="354962170" sldId="299"/>
        </pc:sldMkLst>
        <pc:spChg chg="mod">
          <ac:chgData name="Alla" userId="bad96ab6-5253-4430-8be5-67af7205d973" providerId="ADAL" clId="{06646F8F-1F91-4B88-ACB3-40BF8312DB5F}" dt="2021-08-07T19:20:46.629" v="1681"/>
          <ac:spMkLst>
            <pc:docMk/>
            <pc:sldMk cId="354962170" sldId="299"/>
            <ac:spMk id="85" creationId="{00000000-0000-0000-0000-000000000000}"/>
          </ac:spMkLst>
        </pc:spChg>
        <pc:graphicFrameChg chg="mod modGraphic">
          <ac:chgData name="Alla" userId="bad96ab6-5253-4430-8be5-67af7205d973" providerId="ADAL" clId="{06646F8F-1F91-4B88-ACB3-40BF8312DB5F}" dt="2021-07-24T01:30:27.067" v="1680"/>
          <ac:graphicFrameMkLst>
            <pc:docMk/>
            <pc:sldMk cId="354962170" sldId="299"/>
            <ac:graphicFrameMk id="11" creationId="{D8806A14-81F7-4900-BF3C-E05CCA6F82BC}"/>
          </ac:graphicFrameMkLst>
        </pc:graphicFrameChg>
      </pc:sldChg>
      <pc:sldChg chg="add del">
        <pc:chgData name="Alla" userId="bad96ab6-5253-4430-8be5-67af7205d973" providerId="ADAL" clId="{06646F8F-1F91-4B88-ACB3-40BF8312DB5F}" dt="2021-07-24T01:22:30.263" v="1558" actId="47"/>
        <pc:sldMkLst>
          <pc:docMk/>
          <pc:sldMk cId="3682890785" sldId="299"/>
        </pc:sldMkLst>
      </pc:sldChg>
      <pc:sldMasterChg chg="modSp modSldLayout">
        <pc:chgData name="Alla" userId="bad96ab6-5253-4430-8be5-67af7205d973" providerId="ADAL" clId="{06646F8F-1F91-4B88-ACB3-40BF8312DB5F}" dt="2021-07-07T16:44:29.475" v="19"/>
        <pc:sldMasterMkLst>
          <pc:docMk/>
          <pc:sldMasterMk cId="562199434" sldId="2147483725"/>
        </pc:sldMasterMkLst>
        <pc:spChg chg="mod">
          <ac:chgData name="Alla" userId="bad96ab6-5253-4430-8be5-67af7205d973" providerId="ADAL" clId="{06646F8F-1F91-4B88-ACB3-40BF8312DB5F}" dt="2021-07-07T16:44:29.475" v="19"/>
          <ac:spMkLst>
            <pc:docMk/>
            <pc:sldMasterMk cId="562199434" sldId="2147483725"/>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ac:spMk id="3" creationId="{00000000-0000-0000-0000-000000000000}"/>
          </ac:spMkLst>
        </pc:spChg>
        <pc:spChg chg="mod">
          <ac:chgData name="Alla" userId="bad96ab6-5253-4430-8be5-67af7205d973" providerId="ADAL" clId="{06646F8F-1F91-4B88-ACB3-40BF8312DB5F}" dt="2021-07-07T16:44:29.475" v="19"/>
          <ac:spMkLst>
            <pc:docMk/>
            <pc:sldMasterMk cId="562199434" sldId="2147483725"/>
            <ac:spMk id="4" creationId="{00000000-0000-0000-0000-000000000000}"/>
          </ac:spMkLst>
        </pc:spChg>
        <pc:spChg chg="mod">
          <ac:chgData name="Alla" userId="bad96ab6-5253-4430-8be5-67af7205d973" providerId="ADAL" clId="{06646F8F-1F91-4B88-ACB3-40BF8312DB5F}" dt="2021-07-07T16:44:29.475" v="19"/>
          <ac:spMkLst>
            <pc:docMk/>
            <pc:sldMasterMk cId="562199434" sldId="2147483725"/>
            <ac:spMk id="5" creationId="{00000000-0000-0000-0000-000000000000}"/>
          </ac:spMkLst>
        </pc:spChg>
        <pc:spChg chg="mod">
          <ac:chgData name="Alla" userId="bad96ab6-5253-4430-8be5-67af7205d973" providerId="ADAL" clId="{06646F8F-1F91-4B88-ACB3-40BF8312DB5F}" dt="2021-07-07T16:44:29.475" v="19"/>
          <ac:spMkLst>
            <pc:docMk/>
            <pc:sldMasterMk cId="562199434" sldId="2147483725"/>
            <ac:spMk id="6" creationId="{00000000-0000-0000-0000-000000000000}"/>
          </ac:spMkLst>
        </pc:spChg>
        <pc:sldLayoutChg chg="modSp">
          <pc:chgData name="Alla" userId="bad96ab6-5253-4430-8be5-67af7205d973" providerId="ADAL" clId="{06646F8F-1F91-4B88-ACB3-40BF8312DB5F}" dt="2021-07-07T16:44:29.475" v="19"/>
          <pc:sldLayoutMkLst>
            <pc:docMk/>
            <pc:sldMasterMk cId="562199434" sldId="2147483725"/>
            <pc:sldLayoutMk cId="935081672" sldId="2147483726"/>
          </pc:sldLayoutMkLst>
          <pc:spChg chg="mod">
            <ac:chgData name="Alla" userId="bad96ab6-5253-4430-8be5-67af7205d973" providerId="ADAL" clId="{06646F8F-1F91-4B88-ACB3-40BF8312DB5F}" dt="2021-07-07T16:44:29.475" v="19"/>
            <ac:spMkLst>
              <pc:docMk/>
              <pc:sldMasterMk cId="562199434" sldId="2147483725"/>
              <pc:sldLayoutMk cId="935081672" sldId="2147483726"/>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935081672" sldId="2147483726"/>
              <ac:spMk id="3"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2534157470" sldId="2147483728"/>
          </pc:sldLayoutMkLst>
          <pc:spChg chg="mod">
            <ac:chgData name="Alla" userId="bad96ab6-5253-4430-8be5-67af7205d973" providerId="ADAL" clId="{06646F8F-1F91-4B88-ACB3-40BF8312DB5F}" dt="2021-07-07T16:44:29.475" v="19"/>
            <ac:spMkLst>
              <pc:docMk/>
              <pc:sldMasterMk cId="562199434" sldId="2147483725"/>
              <pc:sldLayoutMk cId="2534157470" sldId="2147483728"/>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2534157470" sldId="2147483728"/>
              <ac:spMk id="3"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3809229103" sldId="2147483729"/>
          </pc:sldLayoutMkLst>
          <pc:spChg chg="mod">
            <ac:chgData name="Alla" userId="bad96ab6-5253-4430-8be5-67af7205d973" providerId="ADAL" clId="{06646F8F-1F91-4B88-ACB3-40BF8312DB5F}" dt="2021-07-07T16:44:29.475" v="19"/>
            <ac:spMkLst>
              <pc:docMk/>
              <pc:sldMasterMk cId="562199434" sldId="2147483725"/>
              <pc:sldLayoutMk cId="3809229103" sldId="2147483729"/>
              <ac:spMk id="3"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809229103" sldId="2147483729"/>
              <ac:spMk id="4"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3998584845" sldId="2147483730"/>
          </pc:sldLayoutMkLst>
          <pc:spChg chg="mod">
            <ac:chgData name="Alla" userId="bad96ab6-5253-4430-8be5-67af7205d973" providerId="ADAL" clId="{06646F8F-1F91-4B88-ACB3-40BF8312DB5F}" dt="2021-07-07T16:44:29.475" v="19"/>
            <ac:spMkLst>
              <pc:docMk/>
              <pc:sldMasterMk cId="562199434" sldId="2147483725"/>
              <pc:sldLayoutMk cId="3998584845" sldId="2147483730"/>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998584845" sldId="2147483730"/>
              <ac:spMk id="3"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998584845" sldId="2147483730"/>
              <ac:spMk id="4"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998584845" sldId="2147483730"/>
              <ac:spMk id="5"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998584845" sldId="2147483730"/>
              <ac:spMk id="6"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2435195131" sldId="2147483733"/>
          </pc:sldLayoutMkLst>
          <pc:spChg chg="mod">
            <ac:chgData name="Alla" userId="bad96ab6-5253-4430-8be5-67af7205d973" providerId="ADAL" clId="{06646F8F-1F91-4B88-ACB3-40BF8312DB5F}" dt="2021-07-07T16:44:29.475" v="19"/>
            <ac:spMkLst>
              <pc:docMk/>
              <pc:sldMasterMk cId="562199434" sldId="2147483725"/>
              <pc:sldLayoutMk cId="2435195131" sldId="2147483733"/>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2435195131" sldId="2147483733"/>
              <ac:spMk id="3"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2435195131" sldId="2147483733"/>
              <ac:spMk id="4"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3840644650" sldId="2147483734"/>
          </pc:sldLayoutMkLst>
          <pc:spChg chg="mod">
            <ac:chgData name="Alla" userId="bad96ab6-5253-4430-8be5-67af7205d973" providerId="ADAL" clId="{06646F8F-1F91-4B88-ACB3-40BF8312DB5F}" dt="2021-07-07T16:44:29.475" v="19"/>
            <ac:spMkLst>
              <pc:docMk/>
              <pc:sldMasterMk cId="562199434" sldId="2147483725"/>
              <pc:sldLayoutMk cId="3840644650" sldId="2147483734"/>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840644650" sldId="2147483734"/>
              <ac:spMk id="3"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840644650" sldId="2147483734"/>
              <ac:spMk id="4"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3829323077" sldId="2147483736"/>
          </pc:sldLayoutMkLst>
          <pc:spChg chg="mod">
            <ac:chgData name="Alla" userId="bad96ab6-5253-4430-8be5-67af7205d973" providerId="ADAL" clId="{06646F8F-1F91-4B88-ACB3-40BF8312DB5F}" dt="2021-07-07T16:44:29.475" v="19"/>
            <ac:spMkLst>
              <pc:docMk/>
              <pc:sldMasterMk cId="562199434" sldId="2147483725"/>
              <pc:sldLayoutMk cId="3829323077" sldId="2147483736"/>
              <ac:spMk id="2"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3829323077" sldId="2147483736"/>
              <ac:spMk id="3" creationId="{00000000-0000-0000-0000-000000000000}"/>
            </ac:spMkLst>
          </pc:spChg>
        </pc:sldLayoutChg>
        <pc:sldLayoutChg chg="modSp">
          <pc:chgData name="Alla" userId="bad96ab6-5253-4430-8be5-67af7205d973" providerId="ADAL" clId="{06646F8F-1F91-4B88-ACB3-40BF8312DB5F}" dt="2021-07-07T16:44:29.475" v="19"/>
          <pc:sldLayoutMkLst>
            <pc:docMk/>
            <pc:sldMasterMk cId="562199434" sldId="2147483725"/>
            <pc:sldLayoutMk cId="2186650072" sldId="2147483737"/>
          </pc:sldLayoutMkLst>
          <pc:spChg chg="mod">
            <ac:chgData name="Alla" userId="bad96ab6-5253-4430-8be5-67af7205d973" providerId="ADAL" clId="{06646F8F-1F91-4B88-ACB3-40BF8312DB5F}" dt="2021-07-07T16:44:29.475" v="19"/>
            <ac:spMkLst>
              <pc:docMk/>
              <pc:sldMasterMk cId="562199434" sldId="2147483725"/>
              <pc:sldLayoutMk cId="2186650072" sldId="2147483737"/>
              <ac:spMk id="18"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2186650072" sldId="2147483737"/>
              <ac:spMk id="19" creationId="{00000000-0000-0000-0000-000000000000}"/>
            </ac:spMkLst>
          </pc:spChg>
          <pc:spChg chg="mod">
            <ac:chgData name="Alla" userId="bad96ab6-5253-4430-8be5-67af7205d973" providerId="ADAL" clId="{06646F8F-1F91-4B88-ACB3-40BF8312DB5F}" dt="2021-07-07T16:44:29.475" v="19"/>
            <ac:spMkLst>
              <pc:docMk/>
              <pc:sldMasterMk cId="562199434" sldId="2147483725"/>
              <pc:sldLayoutMk cId="2186650072" sldId="2147483737"/>
              <ac:spMk id="20"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youtube.com/watch?v=NR03H0JU5MM"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1" Type="http://schemas.openxmlformats.org/officeDocument/2006/relationships/hyperlink" Target="https://www.youtube.com/watch?v=XF-_sZeAQ7M"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1" Type="http://schemas.openxmlformats.org/officeDocument/2006/relationships/hyperlink" Target="https://www.youtube.com/watch?v=P7B8pLw4l2c"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youtube.com/watch?v=NR03H0JU5M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youtube.com/watch?v=XF-_sZeAQ7M"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youtube.com/watch?v=P7B8pLw4l2c"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001B6-DDF3-44BA-880E-E37AD15D73B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4603019-4126-42BB-8C8B-4C25CFCAADBC}">
      <dgm:prSet/>
      <dgm:spPr>
        <a:solidFill>
          <a:schemeClr val="tx1">
            <a:lumMod val="90000"/>
          </a:schemeClr>
        </a:solidFill>
        <a:ln>
          <a:solidFill>
            <a:schemeClr val="tx1">
              <a:lumMod val="90000"/>
            </a:schemeClr>
          </a:solidFill>
        </a:ln>
      </dgm:spPr>
      <dgm:t>
        <a:bodyPr/>
        <a:lstStyle/>
        <a:p>
          <a:r>
            <a:rPr lang="en-US" dirty="0">
              <a:solidFill>
                <a:schemeClr val="tx2">
                  <a:lumMod val="75000"/>
                </a:schemeClr>
              </a:solidFill>
            </a:rPr>
            <a:t>What do you understand YPAR to be?</a:t>
          </a:r>
        </a:p>
      </dgm:t>
    </dgm:pt>
    <dgm:pt modelId="{2D65FD06-B4E9-4CB8-8164-7BD101DAB5FE}" type="parTrans" cxnId="{1DA22873-38E0-49A7-ACC7-4B7E9C336A09}">
      <dgm:prSet/>
      <dgm:spPr/>
      <dgm:t>
        <a:bodyPr/>
        <a:lstStyle/>
        <a:p>
          <a:endParaRPr lang="en-US"/>
        </a:p>
      </dgm:t>
    </dgm:pt>
    <dgm:pt modelId="{FAA842B3-893D-4096-8BFE-8748C8915453}" type="sibTrans" cxnId="{1DA22873-38E0-49A7-ACC7-4B7E9C336A09}">
      <dgm:prSet/>
      <dgm:spPr/>
      <dgm:t>
        <a:bodyPr/>
        <a:lstStyle/>
        <a:p>
          <a:endParaRPr lang="en-US"/>
        </a:p>
      </dgm:t>
    </dgm:pt>
    <dgm:pt modelId="{C6BDCA1C-903B-442F-9D94-666A228BCDBD}">
      <dgm:prSet/>
      <dgm:spPr>
        <a:solidFill>
          <a:schemeClr val="tx1">
            <a:lumMod val="90000"/>
          </a:schemeClr>
        </a:solidFill>
        <a:ln>
          <a:solidFill>
            <a:schemeClr val="tx1">
              <a:lumMod val="90000"/>
            </a:schemeClr>
          </a:solidFill>
        </a:ln>
      </dgm:spPr>
      <dgm:t>
        <a:bodyPr/>
        <a:lstStyle/>
        <a:p>
          <a:r>
            <a:rPr lang="en-US" dirty="0">
              <a:solidFill>
                <a:schemeClr val="tx2">
                  <a:lumMod val="75000"/>
                </a:schemeClr>
              </a:solidFill>
            </a:rPr>
            <a:t>What are some projects that you have done, or you think you might want to do?</a:t>
          </a:r>
        </a:p>
      </dgm:t>
    </dgm:pt>
    <dgm:pt modelId="{EA9F2F82-77AE-4EB2-8E0A-6DC76D1611D4}" type="parTrans" cxnId="{02F4B5B7-D59D-4571-8627-52FADA2611BB}">
      <dgm:prSet/>
      <dgm:spPr/>
      <dgm:t>
        <a:bodyPr/>
        <a:lstStyle/>
        <a:p>
          <a:endParaRPr lang="en-US"/>
        </a:p>
      </dgm:t>
    </dgm:pt>
    <dgm:pt modelId="{37616F55-039C-4042-A37F-2EDE3C76B2B4}" type="sibTrans" cxnId="{02F4B5B7-D59D-4571-8627-52FADA2611BB}">
      <dgm:prSet/>
      <dgm:spPr/>
      <dgm:t>
        <a:bodyPr/>
        <a:lstStyle/>
        <a:p>
          <a:endParaRPr lang="en-US"/>
        </a:p>
      </dgm:t>
    </dgm:pt>
    <dgm:pt modelId="{A3A47A78-D6AC-44E1-A949-76FD51883764}" type="pres">
      <dgm:prSet presAssocID="{BD4001B6-DDF3-44BA-880E-E37AD15D73B0}" presName="linear" presStyleCnt="0">
        <dgm:presLayoutVars>
          <dgm:animLvl val="lvl"/>
          <dgm:resizeHandles val="exact"/>
        </dgm:presLayoutVars>
      </dgm:prSet>
      <dgm:spPr/>
    </dgm:pt>
    <dgm:pt modelId="{D8E5E485-15C8-497B-BAB8-773D01E0C52C}" type="pres">
      <dgm:prSet presAssocID="{84603019-4126-42BB-8C8B-4C25CFCAADBC}" presName="parentText" presStyleLbl="node1" presStyleIdx="0" presStyleCnt="2">
        <dgm:presLayoutVars>
          <dgm:chMax val="0"/>
          <dgm:bulletEnabled val="1"/>
        </dgm:presLayoutVars>
      </dgm:prSet>
      <dgm:spPr/>
    </dgm:pt>
    <dgm:pt modelId="{E37D53FD-3998-49A4-AC40-7EEC4A79E1DE}" type="pres">
      <dgm:prSet presAssocID="{FAA842B3-893D-4096-8BFE-8748C8915453}" presName="spacer" presStyleCnt="0"/>
      <dgm:spPr/>
    </dgm:pt>
    <dgm:pt modelId="{670B8A1B-7EB0-4C24-8E0E-5BB1CF6A0138}" type="pres">
      <dgm:prSet presAssocID="{C6BDCA1C-903B-442F-9D94-666A228BCDBD}" presName="parentText" presStyleLbl="node1" presStyleIdx="1" presStyleCnt="2">
        <dgm:presLayoutVars>
          <dgm:chMax val="0"/>
          <dgm:bulletEnabled val="1"/>
        </dgm:presLayoutVars>
      </dgm:prSet>
      <dgm:spPr/>
    </dgm:pt>
  </dgm:ptLst>
  <dgm:cxnLst>
    <dgm:cxn modelId="{49EEDE4F-1583-4228-8ED5-C28B96AA8A05}" type="presOf" srcId="{84603019-4126-42BB-8C8B-4C25CFCAADBC}" destId="{D8E5E485-15C8-497B-BAB8-773D01E0C52C}" srcOrd="0" destOrd="0" presId="urn:microsoft.com/office/officeart/2005/8/layout/vList2"/>
    <dgm:cxn modelId="{1DA22873-38E0-49A7-ACC7-4B7E9C336A09}" srcId="{BD4001B6-DDF3-44BA-880E-E37AD15D73B0}" destId="{84603019-4126-42BB-8C8B-4C25CFCAADBC}" srcOrd="0" destOrd="0" parTransId="{2D65FD06-B4E9-4CB8-8164-7BD101DAB5FE}" sibTransId="{FAA842B3-893D-4096-8BFE-8748C8915453}"/>
    <dgm:cxn modelId="{7C7EF457-2793-431A-9E53-8A26D673251F}" type="presOf" srcId="{BD4001B6-DDF3-44BA-880E-E37AD15D73B0}" destId="{A3A47A78-D6AC-44E1-A949-76FD51883764}" srcOrd="0" destOrd="0" presId="urn:microsoft.com/office/officeart/2005/8/layout/vList2"/>
    <dgm:cxn modelId="{02F4B5B7-D59D-4571-8627-52FADA2611BB}" srcId="{BD4001B6-DDF3-44BA-880E-E37AD15D73B0}" destId="{C6BDCA1C-903B-442F-9D94-666A228BCDBD}" srcOrd="1" destOrd="0" parTransId="{EA9F2F82-77AE-4EB2-8E0A-6DC76D1611D4}" sibTransId="{37616F55-039C-4042-A37F-2EDE3C76B2B4}"/>
    <dgm:cxn modelId="{A0E25AD4-5B50-4DC0-BFFB-BA2FA6F4D35C}" type="presOf" srcId="{C6BDCA1C-903B-442F-9D94-666A228BCDBD}" destId="{670B8A1B-7EB0-4C24-8E0E-5BB1CF6A0138}" srcOrd="0" destOrd="0" presId="urn:microsoft.com/office/officeart/2005/8/layout/vList2"/>
    <dgm:cxn modelId="{8AFBCF5B-A771-4B5D-80DB-458E43C06D2E}" type="presParOf" srcId="{A3A47A78-D6AC-44E1-A949-76FD51883764}" destId="{D8E5E485-15C8-497B-BAB8-773D01E0C52C}" srcOrd="0" destOrd="0" presId="urn:microsoft.com/office/officeart/2005/8/layout/vList2"/>
    <dgm:cxn modelId="{A0233B2A-3C11-423E-9F09-BECFF38D559A}" type="presParOf" srcId="{A3A47A78-D6AC-44E1-A949-76FD51883764}" destId="{E37D53FD-3998-49A4-AC40-7EEC4A79E1DE}" srcOrd="1" destOrd="0" presId="urn:microsoft.com/office/officeart/2005/8/layout/vList2"/>
    <dgm:cxn modelId="{8AE763A1-E57E-47DA-96E5-34C603960832}" type="presParOf" srcId="{A3A47A78-D6AC-44E1-A949-76FD51883764}" destId="{670B8A1B-7EB0-4C24-8E0E-5BB1CF6A013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001B6-DDF3-44BA-880E-E37AD15D73B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4603019-4126-42BB-8C8B-4C25CFCAADBC}">
      <dgm:prSet/>
      <dgm:spPr>
        <a:solidFill>
          <a:schemeClr val="tx1">
            <a:lumMod val="90000"/>
          </a:schemeClr>
        </a:solidFill>
        <a:ln>
          <a:solidFill>
            <a:schemeClr val="tx1">
              <a:lumMod val="90000"/>
            </a:schemeClr>
          </a:solidFill>
        </a:ln>
      </dgm:spPr>
      <dgm:t>
        <a:bodyPr/>
        <a:lstStyle/>
        <a:p>
          <a:r>
            <a:rPr lang="en-US" dirty="0">
              <a:solidFill>
                <a:schemeClr val="tx2">
                  <a:lumMod val="75000"/>
                </a:schemeClr>
              </a:solidFill>
            </a:rPr>
            <a:t>Next slide features a video titled “YPAR Complete Streets”</a:t>
          </a:r>
        </a:p>
      </dgm:t>
    </dgm:pt>
    <dgm:pt modelId="{2D65FD06-B4E9-4CB8-8164-7BD101DAB5FE}" type="parTrans" cxnId="{1DA22873-38E0-49A7-ACC7-4B7E9C336A09}">
      <dgm:prSet/>
      <dgm:spPr/>
      <dgm:t>
        <a:bodyPr/>
        <a:lstStyle/>
        <a:p>
          <a:endParaRPr lang="en-US"/>
        </a:p>
      </dgm:t>
    </dgm:pt>
    <dgm:pt modelId="{FAA842B3-893D-4096-8BFE-8748C8915453}" type="sibTrans" cxnId="{1DA22873-38E0-49A7-ACC7-4B7E9C336A09}">
      <dgm:prSet/>
      <dgm:spPr/>
      <dgm:t>
        <a:bodyPr/>
        <a:lstStyle/>
        <a:p>
          <a:endParaRPr lang="en-US"/>
        </a:p>
      </dgm:t>
    </dgm:pt>
    <dgm:pt modelId="{1279A753-21A7-446D-93B4-E1909BCE34C0}">
      <dgm:prSet/>
      <dgm:spPr>
        <a:solidFill>
          <a:schemeClr val="tx1">
            <a:lumMod val="90000"/>
          </a:schemeClr>
        </a:solidFill>
        <a:ln>
          <a:solidFill>
            <a:schemeClr val="tx1">
              <a:lumMod val="90000"/>
            </a:schemeClr>
          </a:solidFill>
        </a:ln>
      </dgm:spPr>
      <dgm:t>
        <a:bodyPr/>
        <a:lstStyle/>
        <a:p>
          <a:r>
            <a:rPr lang="en-US" dirty="0">
              <a:solidFill>
                <a:schemeClr val="tx2">
                  <a:lumMod val="75000"/>
                </a:schemeClr>
              </a:solidFill>
            </a:rPr>
            <a:t>As you watch, think about at least one idea you could do here.</a:t>
          </a:r>
        </a:p>
      </dgm:t>
    </dgm:pt>
    <dgm:pt modelId="{BF003E26-2E47-4203-BE74-1A368EF2AF03}" type="parTrans" cxnId="{FDE83136-19B8-41C9-B56C-2FD1FAA844FD}">
      <dgm:prSet/>
      <dgm:spPr/>
      <dgm:t>
        <a:bodyPr/>
        <a:lstStyle/>
        <a:p>
          <a:endParaRPr lang="en-US"/>
        </a:p>
      </dgm:t>
    </dgm:pt>
    <dgm:pt modelId="{AFCD24F5-6054-47E9-9C21-EAAF0526C2B9}" type="sibTrans" cxnId="{FDE83136-19B8-41C9-B56C-2FD1FAA844FD}">
      <dgm:prSet/>
      <dgm:spPr/>
      <dgm:t>
        <a:bodyPr/>
        <a:lstStyle/>
        <a:p>
          <a:endParaRPr lang="en-US"/>
        </a:p>
      </dgm:t>
    </dgm:pt>
    <dgm:pt modelId="{95054F85-4B20-4C48-A217-EEE2E6E65285}">
      <dgm:prSet custT="1"/>
      <dgm:spPr>
        <a:solidFill>
          <a:schemeClr val="tx1">
            <a:lumMod val="90000"/>
          </a:schemeClr>
        </a:solidFill>
        <a:ln>
          <a:solidFill>
            <a:schemeClr val="tx1">
              <a:lumMod val="90000"/>
            </a:schemeClr>
          </a:solidFill>
        </a:ln>
      </dgm:spPr>
      <dgm:t>
        <a:bodyPr/>
        <a:lstStyle/>
        <a:p>
          <a:r>
            <a:rPr lang="en-US" sz="1600" dirty="0">
              <a:solidFill>
                <a:schemeClr val="tx2">
                  <a:lumMod val="75000"/>
                </a:schemeClr>
              </a:solidFill>
            </a:rPr>
            <a:t>Video can also be found at this link: </a:t>
          </a:r>
          <a:r>
            <a:rPr lang="en-US" sz="1600" dirty="0">
              <a:latin typeface="Georgia" panose="02040502050405020303" pitchFamily="18" charset="0"/>
              <a:hlinkClick xmlns:r="http://schemas.openxmlformats.org/officeDocument/2006/relationships" r:id="rId1"/>
            </a:rPr>
            <a:t>https://www.youtube.com/watch?v=NR03H0JU5MM</a:t>
          </a:r>
          <a:endParaRPr lang="en-US" sz="1600" dirty="0">
            <a:solidFill>
              <a:schemeClr val="tx2">
                <a:lumMod val="75000"/>
              </a:schemeClr>
            </a:solidFill>
          </a:endParaRPr>
        </a:p>
      </dgm:t>
    </dgm:pt>
    <dgm:pt modelId="{06736C97-012B-4831-B13F-F438487FC8BF}" type="parTrans" cxnId="{24F8BFF7-5C20-4278-82B9-A7E0BE5CF2A0}">
      <dgm:prSet/>
      <dgm:spPr/>
      <dgm:t>
        <a:bodyPr/>
        <a:lstStyle/>
        <a:p>
          <a:endParaRPr lang="en-US"/>
        </a:p>
      </dgm:t>
    </dgm:pt>
    <dgm:pt modelId="{24D18C2E-5B16-4CD3-95D5-0ED4DE6CF6E4}" type="sibTrans" cxnId="{24F8BFF7-5C20-4278-82B9-A7E0BE5CF2A0}">
      <dgm:prSet/>
      <dgm:spPr/>
      <dgm:t>
        <a:bodyPr/>
        <a:lstStyle/>
        <a:p>
          <a:endParaRPr lang="en-US"/>
        </a:p>
      </dgm:t>
    </dgm:pt>
    <dgm:pt modelId="{A3A47A78-D6AC-44E1-A949-76FD51883764}" type="pres">
      <dgm:prSet presAssocID="{BD4001B6-DDF3-44BA-880E-E37AD15D73B0}" presName="linear" presStyleCnt="0">
        <dgm:presLayoutVars>
          <dgm:animLvl val="lvl"/>
          <dgm:resizeHandles val="exact"/>
        </dgm:presLayoutVars>
      </dgm:prSet>
      <dgm:spPr/>
    </dgm:pt>
    <dgm:pt modelId="{D8E5E485-15C8-497B-BAB8-773D01E0C52C}" type="pres">
      <dgm:prSet presAssocID="{84603019-4126-42BB-8C8B-4C25CFCAADBC}" presName="parentText" presStyleLbl="node1" presStyleIdx="0" presStyleCnt="3" custScaleY="130088">
        <dgm:presLayoutVars>
          <dgm:chMax val="0"/>
          <dgm:bulletEnabled val="1"/>
        </dgm:presLayoutVars>
      </dgm:prSet>
      <dgm:spPr/>
    </dgm:pt>
    <dgm:pt modelId="{E37D53FD-3998-49A4-AC40-7EEC4A79E1DE}" type="pres">
      <dgm:prSet presAssocID="{FAA842B3-893D-4096-8BFE-8748C8915453}" presName="spacer" presStyleCnt="0"/>
      <dgm:spPr/>
    </dgm:pt>
    <dgm:pt modelId="{54A4A2CB-4A22-40F0-85B4-41EF9402484F}" type="pres">
      <dgm:prSet presAssocID="{1279A753-21A7-446D-93B4-E1909BCE34C0}" presName="parentText" presStyleLbl="node1" presStyleIdx="1" presStyleCnt="3" custScaleY="130088">
        <dgm:presLayoutVars>
          <dgm:chMax val="0"/>
          <dgm:bulletEnabled val="1"/>
        </dgm:presLayoutVars>
      </dgm:prSet>
      <dgm:spPr/>
    </dgm:pt>
    <dgm:pt modelId="{945DFAA3-56BA-4F14-8F08-CF0AB5E2EE18}" type="pres">
      <dgm:prSet presAssocID="{AFCD24F5-6054-47E9-9C21-EAAF0526C2B9}" presName="spacer" presStyleCnt="0"/>
      <dgm:spPr/>
    </dgm:pt>
    <dgm:pt modelId="{B02D90BF-E5C5-4943-BB9C-E8935050AEB1}" type="pres">
      <dgm:prSet presAssocID="{95054F85-4B20-4C48-A217-EEE2E6E65285}" presName="parentText" presStyleLbl="node1" presStyleIdx="2" presStyleCnt="3" custScaleY="49270">
        <dgm:presLayoutVars>
          <dgm:chMax val="0"/>
          <dgm:bulletEnabled val="1"/>
        </dgm:presLayoutVars>
      </dgm:prSet>
      <dgm:spPr/>
    </dgm:pt>
  </dgm:ptLst>
  <dgm:cxnLst>
    <dgm:cxn modelId="{FDE83136-19B8-41C9-B56C-2FD1FAA844FD}" srcId="{BD4001B6-DDF3-44BA-880E-E37AD15D73B0}" destId="{1279A753-21A7-446D-93B4-E1909BCE34C0}" srcOrd="1" destOrd="0" parTransId="{BF003E26-2E47-4203-BE74-1A368EF2AF03}" sibTransId="{AFCD24F5-6054-47E9-9C21-EAAF0526C2B9}"/>
    <dgm:cxn modelId="{49EEDE4F-1583-4228-8ED5-C28B96AA8A05}" type="presOf" srcId="{84603019-4126-42BB-8C8B-4C25CFCAADBC}" destId="{D8E5E485-15C8-497B-BAB8-773D01E0C52C}" srcOrd="0" destOrd="0" presId="urn:microsoft.com/office/officeart/2005/8/layout/vList2"/>
    <dgm:cxn modelId="{1DA22873-38E0-49A7-ACC7-4B7E9C336A09}" srcId="{BD4001B6-DDF3-44BA-880E-E37AD15D73B0}" destId="{84603019-4126-42BB-8C8B-4C25CFCAADBC}" srcOrd="0" destOrd="0" parTransId="{2D65FD06-B4E9-4CB8-8164-7BD101DAB5FE}" sibTransId="{FAA842B3-893D-4096-8BFE-8748C8915453}"/>
    <dgm:cxn modelId="{7C7EF457-2793-431A-9E53-8A26D673251F}" type="presOf" srcId="{BD4001B6-DDF3-44BA-880E-E37AD15D73B0}" destId="{A3A47A78-D6AC-44E1-A949-76FD51883764}" srcOrd="0" destOrd="0" presId="urn:microsoft.com/office/officeart/2005/8/layout/vList2"/>
    <dgm:cxn modelId="{459D189D-2C7F-480E-AC8D-25F9423A3D3E}" type="presOf" srcId="{95054F85-4B20-4C48-A217-EEE2E6E65285}" destId="{B02D90BF-E5C5-4943-BB9C-E8935050AEB1}" srcOrd="0" destOrd="0" presId="urn:microsoft.com/office/officeart/2005/8/layout/vList2"/>
    <dgm:cxn modelId="{E5452CED-71CE-42E8-AB30-898F6BC23057}" type="presOf" srcId="{1279A753-21A7-446D-93B4-E1909BCE34C0}" destId="{54A4A2CB-4A22-40F0-85B4-41EF9402484F}" srcOrd="0" destOrd="0" presId="urn:microsoft.com/office/officeart/2005/8/layout/vList2"/>
    <dgm:cxn modelId="{24F8BFF7-5C20-4278-82B9-A7E0BE5CF2A0}" srcId="{BD4001B6-DDF3-44BA-880E-E37AD15D73B0}" destId="{95054F85-4B20-4C48-A217-EEE2E6E65285}" srcOrd="2" destOrd="0" parTransId="{06736C97-012B-4831-B13F-F438487FC8BF}" sibTransId="{24D18C2E-5B16-4CD3-95D5-0ED4DE6CF6E4}"/>
    <dgm:cxn modelId="{8AFBCF5B-A771-4B5D-80DB-458E43C06D2E}" type="presParOf" srcId="{A3A47A78-D6AC-44E1-A949-76FD51883764}" destId="{D8E5E485-15C8-497B-BAB8-773D01E0C52C}" srcOrd="0" destOrd="0" presId="urn:microsoft.com/office/officeart/2005/8/layout/vList2"/>
    <dgm:cxn modelId="{A0233B2A-3C11-423E-9F09-BECFF38D559A}" type="presParOf" srcId="{A3A47A78-D6AC-44E1-A949-76FD51883764}" destId="{E37D53FD-3998-49A4-AC40-7EEC4A79E1DE}" srcOrd="1" destOrd="0" presId="urn:microsoft.com/office/officeart/2005/8/layout/vList2"/>
    <dgm:cxn modelId="{CA381F75-4A7A-4225-B25C-29581E33EA9E}" type="presParOf" srcId="{A3A47A78-D6AC-44E1-A949-76FD51883764}" destId="{54A4A2CB-4A22-40F0-85B4-41EF9402484F}" srcOrd="2" destOrd="0" presId="urn:microsoft.com/office/officeart/2005/8/layout/vList2"/>
    <dgm:cxn modelId="{65B86505-4595-4577-BF58-E97BDF2AF053}" type="presParOf" srcId="{A3A47A78-D6AC-44E1-A949-76FD51883764}" destId="{945DFAA3-56BA-4F14-8F08-CF0AB5E2EE18}" srcOrd="3" destOrd="0" presId="urn:microsoft.com/office/officeart/2005/8/layout/vList2"/>
    <dgm:cxn modelId="{986874B3-0CCE-4F13-9AB0-33A43E95951A}" type="presParOf" srcId="{A3A47A78-D6AC-44E1-A949-76FD51883764}" destId="{B02D90BF-E5C5-4943-BB9C-E8935050AEB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E85D39-2906-4B64-94F8-A215867971F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847DD40-9755-4E49-9D3A-3657530DA1B4}">
      <dgm:prSet/>
      <dgm:spPr/>
      <dgm:t>
        <a:bodyPr/>
        <a:lstStyle/>
        <a:p>
          <a:pPr>
            <a:lnSpc>
              <a:spcPct val="100000"/>
            </a:lnSpc>
          </a:pPr>
          <a:r>
            <a:rPr lang="en-US" dirty="0">
              <a:solidFill>
                <a:schemeClr val="tx2">
                  <a:lumMod val="75000"/>
                </a:schemeClr>
              </a:solidFill>
            </a:rPr>
            <a:t>3 </a:t>
          </a:r>
          <a:r>
            <a:rPr lang="en-US" i="1" dirty="0">
              <a:solidFill>
                <a:schemeClr val="tx2">
                  <a:lumMod val="75000"/>
                </a:schemeClr>
              </a:solidFill>
            </a:rPr>
            <a:t>total</a:t>
          </a:r>
          <a:r>
            <a:rPr lang="en-US" dirty="0">
              <a:solidFill>
                <a:schemeClr val="tx2">
                  <a:lumMod val="75000"/>
                </a:schemeClr>
              </a:solidFill>
            </a:rPr>
            <a:t> ideas the group got from the video?</a:t>
          </a:r>
        </a:p>
      </dgm:t>
    </dgm:pt>
    <dgm:pt modelId="{28A87798-87E8-443E-B31C-991AAA1856EB}" type="parTrans" cxnId="{B16B8BFA-2022-413D-8A7B-D89EC0EA7295}">
      <dgm:prSet/>
      <dgm:spPr/>
      <dgm:t>
        <a:bodyPr/>
        <a:lstStyle/>
        <a:p>
          <a:endParaRPr lang="en-US">
            <a:solidFill>
              <a:schemeClr val="tx2">
                <a:lumMod val="75000"/>
              </a:schemeClr>
            </a:solidFill>
          </a:endParaRPr>
        </a:p>
      </dgm:t>
    </dgm:pt>
    <dgm:pt modelId="{DB93C85C-1E9C-43FC-9B0C-A7BEBB4132B4}" type="sibTrans" cxnId="{B16B8BFA-2022-413D-8A7B-D89EC0EA7295}">
      <dgm:prSet/>
      <dgm:spPr/>
      <dgm:t>
        <a:bodyPr/>
        <a:lstStyle/>
        <a:p>
          <a:endParaRPr lang="en-US">
            <a:solidFill>
              <a:schemeClr val="tx2">
                <a:lumMod val="75000"/>
              </a:schemeClr>
            </a:solidFill>
          </a:endParaRPr>
        </a:p>
      </dgm:t>
    </dgm:pt>
    <dgm:pt modelId="{959F958B-9A96-4F22-B218-6BF86FD9FB5B}">
      <dgm:prSet/>
      <dgm:spPr/>
      <dgm:t>
        <a:bodyPr/>
        <a:lstStyle/>
        <a:p>
          <a:pPr>
            <a:lnSpc>
              <a:spcPct val="100000"/>
            </a:lnSpc>
          </a:pPr>
          <a:r>
            <a:rPr lang="en-US" dirty="0">
              <a:solidFill>
                <a:schemeClr val="tx2">
                  <a:lumMod val="75000"/>
                </a:schemeClr>
              </a:solidFill>
            </a:rPr>
            <a:t>Write your own idea(s) in your process journal!</a:t>
          </a:r>
        </a:p>
      </dgm:t>
    </dgm:pt>
    <dgm:pt modelId="{80F6334D-8D19-41B2-98A9-2F88998E6988}" type="parTrans" cxnId="{D836B465-A077-447E-954F-E2A65D00E1C7}">
      <dgm:prSet/>
      <dgm:spPr/>
      <dgm:t>
        <a:bodyPr/>
        <a:lstStyle/>
        <a:p>
          <a:endParaRPr lang="en-US">
            <a:solidFill>
              <a:schemeClr val="tx2">
                <a:lumMod val="75000"/>
              </a:schemeClr>
            </a:solidFill>
          </a:endParaRPr>
        </a:p>
      </dgm:t>
    </dgm:pt>
    <dgm:pt modelId="{87F6EC70-F43C-449D-BECE-4373D6ED14CC}" type="sibTrans" cxnId="{D836B465-A077-447E-954F-E2A65D00E1C7}">
      <dgm:prSet/>
      <dgm:spPr/>
      <dgm:t>
        <a:bodyPr/>
        <a:lstStyle/>
        <a:p>
          <a:endParaRPr lang="en-US">
            <a:solidFill>
              <a:schemeClr val="tx2">
                <a:lumMod val="75000"/>
              </a:schemeClr>
            </a:solidFill>
          </a:endParaRPr>
        </a:p>
      </dgm:t>
    </dgm:pt>
    <dgm:pt modelId="{4714A6F4-60DB-4A2A-ADDF-8F3EF8BC90C3}" type="pres">
      <dgm:prSet presAssocID="{1BE85D39-2906-4B64-94F8-A215867971FE}" presName="root" presStyleCnt="0">
        <dgm:presLayoutVars>
          <dgm:dir/>
          <dgm:resizeHandles val="exact"/>
        </dgm:presLayoutVars>
      </dgm:prSet>
      <dgm:spPr/>
    </dgm:pt>
    <dgm:pt modelId="{DCE40919-75DD-453E-A330-4974C6852DA8}" type="pres">
      <dgm:prSet presAssocID="{8847DD40-9755-4E49-9D3A-3657530DA1B4}" presName="compNode" presStyleCnt="0"/>
      <dgm:spPr/>
    </dgm:pt>
    <dgm:pt modelId="{50C52383-8DD3-4D23-BAD2-7870ADA7287F}" type="pres">
      <dgm:prSet presAssocID="{8847DD40-9755-4E49-9D3A-3657530DA1B4}" presName="bgRect" presStyleLbl="bgShp" presStyleIdx="0" presStyleCnt="2"/>
      <dgm:spPr>
        <a:solidFill>
          <a:schemeClr val="accent2"/>
        </a:solidFill>
      </dgm:spPr>
    </dgm:pt>
    <dgm:pt modelId="{5BA7EEE5-B3AA-43F3-A4D4-2BC55A85C21F}" type="pres">
      <dgm:prSet presAssocID="{8847DD40-9755-4E49-9D3A-3657530DA1B4}" presName="iconRect" presStyleLbl="node1" presStyleIdx="0" presStyleCnt="2" custAng="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0998631F-3E1A-4A53-847C-832682363795}" type="pres">
      <dgm:prSet presAssocID="{8847DD40-9755-4E49-9D3A-3657530DA1B4}" presName="spaceRect" presStyleCnt="0"/>
      <dgm:spPr/>
    </dgm:pt>
    <dgm:pt modelId="{23A1CC45-1CF7-4BC8-9F76-F3187F8D94F9}" type="pres">
      <dgm:prSet presAssocID="{8847DD40-9755-4E49-9D3A-3657530DA1B4}" presName="parTx" presStyleLbl="revTx" presStyleIdx="0" presStyleCnt="2">
        <dgm:presLayoutVars>
          <dgm:chMax val="0"/>
          <dgm:chPref val="0"/>
        </dgm:presLayoutVars>
      </dgm:prSet>
      <dgm:spPr/>
    </dgm:pt>
    <dgm:pt modelId="{EBD0C3C2-568F-4D8B-AA19-B5EFA0104D0C}" type="pres">
      <dgm:prSet presAssocID="{DB93C85C-1E9C-43FC-9B0C-A7BEBB4132B4}" presName="sibTrans" presStyleCnt="0"/>
      <dgm:spPr/>
    </dgm:pt>
    <dgm:pt modelId="{AE8AD5B8-417D-484C-B5DF-7EF6FDEAF909}" type="pres">
      <dgm:prSet presAssocID="{959F958B-9A96-4F22-B218-6BF86FD9FB5B}" presName="compNode" presStyleCnt="0"/>
      <dgm:spPr/>
    </dgm:pt>
    <dgm:pt modelId="{E9F86542-B3E6-41D7-9D51-BB1546108100}" type="pres">
      <dgm:prSet presAssocID="{959F958B-9A96-4F22-B218-6BF86FD9FB5B}" presName="bgRect" presStyleLbl="bgShp" presStyleIdx="1" presStyleCnt="2"/>
      <dgm:spPr>
        <a:solidFill>
          <a:schemeClr val="accent2"/>
        </a:solidFill>
      </dgm:spPr>
    </dgm:pt>
    <dgm:pt modelId="{6CF20C45-089F-4E85-AC3C-BD76CCDC8837}" type="pres">
      <dgm:prSet presAssocID="{959F958B-9A96-4F22-B218-6BF86FD9FB5B}" presName="iconRect" presStyleLbl="node1" presStyleIdx="1" presStyleCnt="2" custAng="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ribble with solid fill"/>
        </a:ext>
      </dgm:extLst>
    </dgm:pt>
    <dgm:pt modelId="{9E7A238D-4063-4611-9EB3-335CC3AAD5A1}" type="pres">
      <dgm:prSet presAssocID="{959F958B-9A96-4F22-B218-6BF86FD9FB5B}" presName="spaceRect" presStyleCnt="0"/>
      <dgm:spPr/>
    </dgm:pt>
    <dgm:pt modelId="{58FD70AF-D802-492A-ADCC-81EDB843EC83}" type="pres">
      <dgm:prSet presAssocID="{959F958B-9A96-4F22-B218-6BF86FD9FB5B}" presName="parTx" presStyleLbl="revTx" presStyleIdx="1" presStyleCnt="2">
        <dgm:presLayoutVars>
          <dgm:chMax val="0"/>
          <dgm:chPref val="0"/>
        </dgm:presLayoutVars>
      </dgm:prSet>
      <dgm:spPr/>
    </dgm:pt>
  </dgm:ptLst>
  <dgm:cxnLst>
    <dgm:cxn modelId="{4736E401-AEA5-4629-8EC8-FCC08D796AB1}" type="presOf" srcId="{959F958B-9A96-4F22-B218-6BF86FD9FB5B}" destId="{58FD70AF-D802-492A-ADCC-81EDB843EC83}" srcOrd="0" destOrd="0" presId="urn:microsoft.com/office/officeart/2018/2/layout/IconVerticalSolidList"/>
    <dgm:cxn modelId="{F0112F0E-104D-45F1-9CF0-7D4B8D942767}" type="presOf" srcId="{1BE85D39-2906-4B64-94F8-A215867971FE}" destId="{4714A6F4-60DB-4A2A-ADDF-8F3EF8BC90C3}" srcOrd="0" destOrd="0" presId="urn:microsoft.com/office/officeart/2018/2/layout/IconVerticalSolidList"/>
    <dgm:cxn modelId="{D836B465-A077-447E-954F-E2A65D00E1C7}" srcId="{1BE85D39-2906-4B64-94F8-A215867971FE}" destId="{959F958B-9A96-4F22-B218-6BF86FD9FB5B}" srcOrd="1" destOrd="0" parTransId="{80F6334D-8D19-41B2-98A9-2F88998E6988}" sibTransId="{87F6EC70-F43C-449D-BECE-4373D6ED14CC}"/>
    <dgm:cxn modelId="{D2CC15F5-4115-41F6-BDA5-36F73F734523}" type="presOf" srcId="{8847DD40-9755-4E49-9D3A-3657530DA1B4}" destId="{23A1CC45-1CF7-4BC8-9F76-F3187F8D94F9}" srcOrd="0" destOrd="0" presId="urn:microsoft.com/office/officeart/2018/2/layout/IconVerticalSolidList"/>
    <dgm:cxn modelId="{B16B8BFA-2022-413D-8A7B-D89EC0EA7295}" srcId="{1BE85D39-2906-4B64-94F8-A215867971FE}" destId="{8847DD40-9755-4E49-9D3A-3657530DA1B4}" srcOrd="0" destOrd="0" parTransId="{28A87798-87E8-443E-B31C-991AAA1856EB}" sibTransId="{DB93C85C-1E9C-43FC-9B0C-A7BEBB4132B4}"/>
    <dgm:cxn modelId="{70B49DF0-216E-48FD-9491-B008342EBA03}" type="presParOf" srcId="{4714A6F4-60DB-4A2A-ADDF-8F3EF8BC90C3}" destId="{DCE40919-75DD-453E-A330-4974C6852DA8}" srcOrd="0" destOrd="0" presId="urn:microsoft.com/office/officeart/2018/2/layout/IconVerticalSolidList"/>
    <dgm:cxn modelId="{26A93C35-27A6-4260-ADFC-1DC81E4F182E}" type="presParOf" srcId="{DCE40919-75DD-453E-A330-4974C6852DA8}" destId="{50C52383-8DD3-4D23-BAD2-7870ADA7287F}" srcOrd="0" destOrd="0" presId="urn:microsoft.com/office/officeart/2018/2/layout/IconVerticalSolidList"/>
    <dgm:cxn modelId="{84CEC758-81DF-4F19-8C63-6DF1EAA84927}" type="presParOf" srcId="{DCE40919-75DD-453E-A330-4974C6852DA8}" destId="{5BA7EEE5-B3AA-43F3-A4D4-2BC55A85C21F}" srcOrd="1" destOrd="0" presId="urn:microsoft.com/office/officeart/2018/2/layout/IconVerticalSolidList"/>
    <dgm:cxn modelId="{66FB9993-9790-4433-B558-82257CFAD3AA}" type="presParOf" srcId="{DCE40919-75DD-453E-A330-4974C6852DA8}" destId="{0998631F-3E1A-4A53-847C-832682363795}" srcOrd="2" destOrd="0" presId="urn:microsoft.com/office/officeart/2018/2/layout/IconVerticalSolidList"/>
    <dgm:cxn modelId="{F714EC5D-C835-44A4-A254-6244F457C323}" type="presParOf" srcId="{DCE40919-75DD-453E-A330-4974C6852DA8}" destId="{23A1CC45-1CF7-4BC8-9F76-F3187F8D94F9}" srcOrd="3" destOrd="0" presId="urn:microsoft.com/office/officeart/2018/2/layout/IconVerticalSolidList"/>
    <dgm:cxn modelId="{EF66A33E-3EC6-4A4B-B974-D774AC858DF4}" type="presParOf" srcId="{4714A6F4-60DB-4A2A-ADDF-8F3EF8BC90C3}" destId="{EBD0C3C2-568F-4D8B-AA19-B5EFA0104D0C}" srcOrd="1" destOrd="0" presId="urn:microsoft.com/office/officeart/2018/2/layout/IconVerticalSolidList"/>
    <dgm:cxn modelId="{EB5BAEA9-3336-4D70-8664-C91DA319BD27}" type="presParOf" srcId="{4714A6F4-60DB-4A2A-ADDF-8F3EF8BC90C3}" destId="{AE8AD5B8-417D-484C-B5DF-7EF6FDEAF909}" srcOrd="2" destOrd="0" presId="urn:microsoft.com/office/officeart/2018/2/layout/IconVerticalSolidList"/>
    <dgm:cxn modelId="{37EDFAE3-00FF-4C4D-81D7-2B28A970839D}" type="presParOf" srcId="{AE8AD5B8-417D-484C-B5DF-7EF6FDEAF909}" destId="{E9F86542-B3E6-41D7-9D51-BB1546108100}" srcOrd="0" destOrd="0" presId="urn:microsoft.com/office/officeart/2018/2/layout/IconVerticalSolidList"/>
    <dgm:cxn modelId="{D7A22667-3E3D-4194-B101-693EDEAD8C3D}" type="presParOf" srcId="{AE8AD5B8-417D-484C-B5DF-7EF6FDEAF909}" destId="{6CF20C45-089F-4E85-AC3C-BD76CCDC8837}" srcOrd="1" destOrd="0" presId="urn:microsoft.com/office/officeart/2018/2/layout/IconVerticalSolidList"/>
    <dgm:cxn modelId="{2DC9575A-D25B-4754-B911-639BC262F1D0}" type="presParOf" srcId="{AE8AD5B8-417D-484C-B5DF-7EF6FDEAF909}" destId="{9E7A238D-4063-4611-9EB3-335CC3AAD5A1}" srcOrd="2" destOrd="0" presId="urn:microsoft.com/office/officeart/2018/2/layout/IconVerticalSolidList"/>
    <dgm:cxn modelId="{683E8A63-49D2-43B2-9F85-4DCE265EC358}" type="presParOf" srcId="{AE8AD5B8-417D-484C-B5DF-7EF6FDEAF909}" destId="{58FD70AF-D802-492A-ADCC-81EDB843EC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4001B6-DDF3-44BA-880E-E37AD15D73B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4603019-4126-42BB-8C8B-4C25CFCAADBC}">
      <dgm:prSet/>
      <dgm:spPr>
        <a:solidFill>
          <a:schemeClr val="tx1">
            <a:lumMod val="90000"/>
          </a:schemeClr>
        </a:solidFill>
        <a:ln>
          <a:solidFill>
            <a:schemeClr val="tx1">
              <a:lumMod val="90000"/>
            </a:schemeClr>
          </a:solidFill>
        </a:ln>
      </dgm:spPr>
      <dgm:t>
        <a:bodyPr/>
        <a:lstStyle/>
        <a:p>
          <a:r>
            <a:rPr lang="en-US" dirty="0">
              <a:solidFill>
                <a:schemeClr val="tx2">
                  <a:lumMod val="75000"/>
                </a:schemeClr>
              </a:solidFill>
            </a:rPr>
            <a:t>Next slide features a video titled “</a:t>
          </a:r>
          <a:r>
            <a:rPr lang="en-US" b="0" i="0" dirty="0">
              <a:solidFill>
                <a:schemeClr val="tx2">
                  <a:lumMod val="75000"/>
                </a:schemeClr>
              </a:solidFill>
            </a:rPr>
            <a:t>Cyphers For Justice Intro</a:t>
          </a:r>
          <a:r>
            <a:rPr lang="en-US" dirty="0">
              <a:solidFill>
                <a:schemeClr val="tx2">
                  <a:lumMod val="75000"/>
                </a:schemeClr>
              </a:solidFill>
            </a:rPr>
            <a:t>”</a:t>
          </a:r>
        </a:p>
      </dgm:t>
    </dgm:pt>
    <dgm:pt modelId="{2D65FD06-B4E9-4CB8-8164-7BD101DAB5FE}" type="parTrans" cxnId="{1DA22873-38E0-49A7-ACC7-4B7E9C336A09}">
      <dgm:prSet/>
      <dgm:spPr/>
      <dgm:t>
        <a:bodyPr/>
        <a:lstStyle/>
        <a:p>
          <a:endParaRPr lang="en-US"/>
        </a:p>
      </dgm:t>
    </dgm:pt>
    <dgm:pt modelId="{FAA842B3-893D-4096-8BFE-8748C8915453}" type="sibTrans" cxnId="{1DA22873-38E0-49A7-ACC7-4B7E9C336A09}">
      <dgm:prSet/>
      <dgm:spPr/>
      <dgm:t>
        <a:bodyPr/>
        <a:lstStyle/>
        <a:p>
          <a:endParaRPr lang="en-US"/>
        </a:p>
      </dgm:t>
    </dgm:pt>
    <dgm:pt modelId="{95054F85-4B20-4C48-A217-EEE2E6E65285}">
      <dgm:prSet custT="1"/>
      <dgm:spPr>
        <a:solidFill>
          <a:schemeClr val="tx1">
            <a:lumMod val="90000"/>
          </a:schemeClr>
        </a:solidFill>
        <a:ln>
          <a:solidFill>
            <a:schemeClr val="tx1">
              <a:lumMod val="90000"/>
            </a:schemeClr>
          </a:solidFill>
        </a:ln>
      </dgm:spPr>
      <dgm:t>
        <a:bodyPr/>
        <a:lstStyle/>
        <a:p>
          <a:r>
            <a:rPr lang="en-US" sz="1600" dirty="0">
              <a:solidFill>
                <a:schemeClr val="tx2">
                  <a:lumMod val="75000"/>
                </a:schemeClr>
              </a:solidFill>
            </a:rPr>
            <a:t>Video can also be found at this link: </a:t>
          </a:r>
          <a:r>
            <a:rPr lang="en-US" sz="1600" dirty="0">
              <a:hlinkClick xmlns:r="http://schemas.openxmlformats.org/officeDocument/2006/relationships" r:id="rId1"/>
            </a:rPr>
            <a:t>https://www.youtube.com/watch?v=XF-_sZeAQ7M</a:t>
          </a:r>
          <a:endParaRPr lang="en-US" sz="1600" dirty="0">
            <a:solidFill>
              <a:schemeClr val="tx2">
                <a:lumMod val="75000"/>
              </a:schemeClr>
            </a:solidFill>
          </a:endParaRPr>
        </a:p>
      </dgm:t>
    </dgm:pt>
    <dgm:pt modelId="{06736C97-012B-4831-B13F-F438487FC8BF}" type="parTrans" cxnId="{24F8BFF7-5C20-4278-82B9-A7E0BE5CF2A0}">
      <dgm:prSet/>
      <dgm:spPr/>
      <dgm:t>
        <a:bodyPr/>
        <a:lstStyle/>
        <a:p>
          <a:endParaRPr lang="en-US"/>
        </a:p>
      </dgm:t>
    </dgm:pt>
    <dgm:pt modelId="{24D18C2E-5B16-4CD3-95D5-0ED4DE6CF6E4}" type="sibTrans" cxnId="{24F8BFF7-5C20-4278-82B9-A7E0BE5CF2A0}">
      <dgm:prSet/>
      <dgm:spPr/>
      <dgm:t>
        <a:bodyPr/>
        <a:lstStyle/>
        <a:p>
          <a:endParaRPr lang="en-US"/>
        </a:p>
      </dgm:t>
    </dgm:pt>
    <dgm:pt modelId="{A3A47A78-D6AC-44E1-A949-76FD51883764}" type="pres">
      <dgm:prSet presAssocID="{BD4001B6-DDF3-44BA-880E-E37AD15D73B0}" presName="linear" presStyleCnt="0">
        <dgm:presLayoutVars>
          <dgm:animLvl val="lvl"/>
          <dgm:resizeHandles val="exact"/>
        </dgm:presLayoutVars>
      </dgm:prSet>
      <dgm:spPr/>
    </dgm:pt>
    <dgm:pt modelId="{D8E5E485-15C8-497B-BAB8-773D01E0C52C}" type="pres">
      <dgm:prSet presAssocID="{84603019-4126-42BB-8C8B-4C25CFCAADBC}" presName="parentText" presStyleLbl="node1" presStyleIdx="0" presStyleCnt="2" custScaleY="130088">
        <dgm:presLayoutVars>
          <dgm:chMax val="0"/>
          <dgm:bulletEnabled val="1"/>
        </dgm:presLayoutVars>
      </dgm:prSet>
      <dgm:spPr/>
    </dgm:pt>
    <dgm:pt modelId="{E37D53FD-3998-49A4-AC40-7EEC4A79E1DE}" type="pres">
      <dgm:prSet presAssocID="{FAA842B3-893D-4096-8BFE-8748C8915453}" presName="spacer" presStyleCnt="0"/>
      <dgm:spPr/>
    </dgm:pt>
    <dgm:pt modelId="{B02D90BF-E5C5-4943-BB9C-E8935050AEB1}" type="pres">
      <dgm:prSet presAssocID="{95054F85-4B20-4C48-A217-EEE2E6E65285}" presName="parentText" presStyleLbl="node1" presStyleIdx="1" presStyleCnt="2" custScaleY="49270">
        <dgm:presLayoutVars>
          <dgm:chMax val="0"/>
          <dgm:bulletEnabled val="1"/>
        </dgm:presLayoutVars>
      </dgm:prSet>
      <dgm:spPr/>
    </dgm:pt>
  </dgm:ptLst>
  <dgm:cxnLst>
    <dgm:cxn modelId="{49EEDE4F-1583-4228-8ED5-C28B96AA8A05}" type="presOf" srcId="{84603019-4126-42BB-8C8B-4C25CFCAADBC}" destId="{D8E5E485-15C8-497B-BAB8-773D01E0C52C}" srcOrd="0" destOrd="0" presId="urn:microsoft.com/office/officeart/2005/8/layout/vList2"/>
    <dgm:cxn modelId="{1DA22873-38E0-49A7-ACC7-4B7E9C336A09}" srcId="{BD4001B6-DDF3-44BA-880E-E37AD15D73B0}" destId="{84603019-4126-42BB-8C8B-4C25CFCAADBC}" srcOrd="0" destOrd="0" parTransId="{2D65FD06-B4E9-4CB8-8164-7BD101DAB5FE}" sibTransId="{FAA842B3-893D-4096-8BFE-8748C8915453}"/>
    <dgm:cxn modelId="{7C7EF457-2793-431A-9E53-8A26D673251F}" type="presOf" srcId="{BD4001B6-DDF3-44BA-880E-E37AD15D73B0}" destId="{A3A47A78-D6AC-44E1-A949-76FD51883764}" srcOrd="0" destOrd="0" presId="urn:microsoft.com/office/officeart/2005/8/layout/vList2"/>
    <dgm:cxn modelId="{459D189D-2C7F-480E-AC8D-25F9423A3D3E}" type="presOf" srcId="{95054F85-4B20-4C48-A217-EEE2E6E65285}" destId="{B02D90BF-E5C5-4943-BB9C-E8935050AEB1}" srcOrd="0" destOrd="0" presId="urn:microsoft.com/office/officeart/2005/8/layout/vList2"/>
    <dgm:cxn modelId="{24F8BFF7-5C20-4278-82B9-A7E0BE5CF2A0}" srcId="{BD4001B6-DDF3-44BA-880E-E37AD15D73B0}" destId="{95054F85-4B20-4C48-A217-EEE2E6E65285}" srcOrd="1" destOrd="0" parTransId="{06736C97-012B-4831-B13F-F438487FC8BF}" sibTransId="{24D18C2E-5B16-4CD3-95D5-0ED4DE6CF6E4}"/>
    <dgm:cxn modelId="{8AFBCF5B-A771-4B5D-80DB-458E43C06D2E}" type="presParOf" srcId="{A3A47A78-D6AC-44E1-A949-76FD51883764}" destId="{D8E5E485-15C8-497B-BAB8-773D01E0C52C}" srcOrd="0" destOrd="0" presId="urn:microsoft.com/office/officeart/2005/8/layout/vList2"/>
    <dgm:cxn modelId="{A0233B2A-3C11-423E-9F09-BECFF38D559A}" type="presParOf" srcId="{A3A47A78-D6AC-44E1-A949-76FD51883764}" destId="{E37D53FD-3998-49A4-AC40-7EEC4A79E1DE}" srcOrd="1" destOrd="0" presId="urn:microsoft.com/office/officeart/2005/8/layout/vList2"/>
    <dgm:cxn modelId="{986874B3-0CCE-4F13-9AB0-33A43E95951A}" type="presParOf" srcId="{A3A47A78-D6AC-44E1-A949-76FD51883764}" destId="{B02D90BF-E5C5-4943-BB9C-E8935050AE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E85D39-2906-4B64-94F8-A215867971F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847DD40-9755-4E49-9D3A-3657530DA1B4}">
      <dgm:prSet/>
      <dgm:spPr/>
      <dgm:t>
        <a:bodyPr/>
        <a:lstStyle/>
        <a:p>
          <a:pPr>
            <a:lnSpc>
              <a:spcPct val="100000"/>
            </a:lnSpc>
          </a:pPr>
          <a:r>
            <a:rPr lang="en-US" dirty="0">
              <a:solidFill>
                <a:schemeClr val="tx2">
                  <a:lumMod val="75000"/>
                </a:schemeClr>
              </a:solidFill>
            </a:rPr>
            <a:t>3 </a:t>
          </a:r>
          <a:r>
            <a:rPr lang="en-US" i="1" dirty="0">
              <a:solidFill>
                <a:schemeClr val="tx2">
                  <a:lumMod val="75000"/>
                </a:schemeClr>
              </a:solidFill>
            </a:rPr>
            <a:t>total</a:t>
          </a:r>
          <a:r>
            <a:rPr lang="en-US" dirty="0">
              <a:solidFill>
                <a:schemeClr val="tx2">
                  <a:lumMod val="75000"/>
                </a:schemeClr>
              </a:solidFill>
            </a:rPr>
            <a:t> ideas the group got from the video?</a:t>
          </a:r>
        </a:p>
      </dgm:t>
    </dgm:pt>
    <dgm:pt modelId="{28A87798-87E8-443E-B31C-991AAA1856EB}" type="parTrans" cxnId="{B16B8BFA-2022-413D-8A7B-D89EC0EA7295}">
      <dgm:prSet/>
      <dgm:spPr/>
      <dgm:t>
        <a:bodyPr/>
        <a:lstStyle/>
        <a:p>
          <a:endParaRPr lang="en-US">
            <a:solidFill>
              <a:schemeClr val="tx2">
                <a:lumMod val="75000"/>
              </a:schemeClr>
            </a:solidFill>
          </a:endParaRPr>
        </a:p>
      </dgm:t>
    </dgm:pt>
    <dgm:pt modelId="{DB93C85C-1E9C-43FC-9B0C-A7BEBB4132B4}" type="sibTrans" cxnId="{B16B8BFA-2022-413D-8A7B-D89EC0EA7295}">
      <dgm:prSet/>
      <dgm:spPr/>
      <dgm:t>
        <a:bodyPr/>
        <a:lstStyle/>
        <a:p>
          <a:endParaRPr lang="en-US">
            <a:solidFill>
              <a:schemeClr val="tx2">
                <a:lumMod val="75000"/>
              </a:schemeClr>
            </a:solidFill>
          </a:endParaRPr>
        </a:p>
      </dgm:t>
    </dgm:pt>
    <dgm:pt modelId="{959F958B-9A96-4F22-B218-6BF86FD9FB5B}">
      <dgm:prSet/>
      <dgm:spPr/>
      <dgm:t>
        <a:bodyPr/>
        <a:lstStyle/>
        <a:p>
          <a:pPr>
            <a:lnSpc>
              <a:spcPct val="100000"/>
            </a:lnSpc>
          </a:pPr>
          <a:r>
            <a:rPr lang="en-US" dirty="0">
              <a:solidFill>
                <a:schemeClr val="tx2">
                  <a:lumMod val="75000"/>
                </a:schemeClr>
              </a:solidFill>
            </a:rPr>
            <a:t>Write your own idea(s) in your process journal!</a:t>
          </a:r>
        </a:p>
      </dgm:t>
    </dgm:pt>
    <dgm:pt modelId="{80F6334D-8D19-41B2-98A9-2F88998E6988}" type="parTrans" cxnId="{D836B465-A077-447E-954F-E2A65D00E1C7}">
      <dgm:prSet/>
      <dgm:spPr/>
      <dgm:t>
        <a:bodyPr/>
        <a:lstStyle/>
        <a:p>
          <a:endParaRPr lang="en-US">
            <a:solidFill>
              <a:schemeClr val="tx2">
                <a:lumMod val="75000"/>
              </a:schemeClr>
            </a:solidFill>
          </a:endParaRPr>
        </a:p>
      </dgm:t>
    </dgm:pt>
    <dgm:pt modelId="{87F6EC70-F43C-449D-BECE-4373D6ED14CC}" type="sibTrans" cxnId="{D836B465-A077-447E-954F-E2A65D00E1C7}">
      <dgm:prSet/>
      <dgm:spPr/>
      <dgm:t>
        <a:bodyPr/>
        <a:lstStyle/>
        <a:p>
          <a:endParaRPr lang="en-US">
            <a:solidFill>
              <a:schemeClr val="tx2">
                <a:lumMod val="75000"/>
              </a:schemeClr>
            </a:solidFill>
          </a:endParaRPr>
        </a:p>
      </dgm:t>
    </dgm:pt>
    <dgm:pt modelId="{4714A6F4-60DB-4A2A-ADDF-8F3EF8BC90C3}" type="pres">
      <dgm:prSet presAssocID="{1BE85D39-2906-4B64-94F8-A215867971FE}" presName="root" presStyleCnt="0">
        <dgm:presLayoutVars>
          <dgm:dir/>
          <dgm:resizeHandles val="exact"/>
        </dgm:presLayoutVars>
      </dgm:prSet>
      <dgm:spPr/>
    </dgm:pt>
    <dgm:pt modelId="{DCE40919-75DD-453E-A330-4974C6852DA8}" type="pres">
      <dgm:prSet presAssocID="{8847DD40-9755-4E49-9D3A-3657530DA1B4}" presName="compNode" presStyleCnt="0"/>
      <dgm:spPr/>
    </dgm:pt>
    <dgm:pt modelId="{50C52383-8DD3-4D23-BAD2-7870ADA7287F}" type="pres">
      <dgm:prSet presAssocID="{8847DD40-9755-4E49-9D3A-3657530DA1B4}" presName="bgRect" presStyleLbl="bgShp" presStyleIdx="0" presStyleCnt="2"/>
      <dgm:spPr>
        <a:solidFill>
          <a:schemeClr val="accent2"/>
        </a:solidFill>
      </dgm:spPr>
    </dgm:pt>
    <dgm:pt modelId="{5BA7EEE5-B3AA-43F3-A4D4-2BC55A85C21F}" type="pres">
      <dgm:prSet presAssocID="{8847DD40-9755-4E49-9D3A-3657530DA1B4}" presName="iconRect" presStyleLbl="node1" presStyleIdx="0" presStyleCnt="2" custAng="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0998631F-3E1A-4A53-847C-832682363795}" type="pres">
      <dgm:prSet presAssocID="{8847DD40-9755-4E49-9D3A-3657530DA1B4}" presName="spaceRect" presStyleCnt="0"/>
      <dgm:spPr/>
    </dgm:pt>
    <dgm:pt modelId="{23A1CC45-1CF7-4BC8-9F76-F3187F8D94F9}" type="pres">
      <dgm:prSet presAssocID="{8847DD40-9755-4E49-9D3A-3657530DA1B4}" presName="parTx" presStyleLbl="revTx" presStyleIdx="0" presStyleCnt="2">
        <dgm:presLayoutVars>
          <dgm:chMax val="0"/>
          <dgm:chPref val="0"/>
        </dgm:presLayoutVars>
      </dgm:prSet>
      <dgm:spPr/>
    </dgm:pt>
    <dgm:pt modelId="{EBD0C3C2-568F-4D8B-AA19-B5EFA0104D0C}" type="pres">
      <dgm:prSet presAssocID="{DB93C85C-1E9C-43FC-9B0C-A7BEBB4132B4}" presName="sibTrans" presStyleCnt="0"/>
      <dgm:spPr/>
    </dgm:pt>
    <dgm:pt modelId="{AE8AD5B8-417D-484C-B5DF-7EF6FDEAF909}" type="pres">
      <dgm:prSet presAssocID="{959F958B-9A96-4F22-B218-6BF86FD9FB5B}" presName="compNode" presStyleCnt="0"/>
      <dgm:spPr/>
    </dgm:pt>
    <dgm:pt modelId="{E9F86542-B3E6-41D7-9D51-BB1546108100}" type="pres">
      <dgm:prSet presAssocID="{959F958B-9A96-4F22-B218-6BF86FD9FB5B}" presName="bgRect" presStyleLbl="bgShp" presStyleIdx="1" presStyleCnt="2"/>
      <dgm:spPr>
        <a:solidFill>
          <a:schemeClr val="accent2"/>
        </a:solidFill>
      </dgm:spPr>
    </dgm:pt>
    <dgm:pt modelId="{6CF20C45-089F-4E85-AC3C-BD76CCDC8837}" type="pres">
      <dgm:prSet presAssocID="{959F958B-9A96-4F22-B218-6BF86FD9FB5B}" presName="iconRect" presStyleLbl="node1" presStyleIdx="1" presStyleCnt="2" custAng="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ribble with solid fill"/>
        </a:ext>
      </dgm:extLst>
    </dgm:pt>
    <dgm:pt modelId="{9E7A238D-4063-4611-9EB3-335CC3AAD5A1}" type="pres">
      <dgm:prSet presAssocID="{959F958B-9A96-4F22-B218-6BF86FD9FB5B}" presName="spaceRect" presStyleCnt="0"/>
      <dgm:spPr/>
    </dgm:pt>
    <dgm:pt modelId="{58FD70AF-D802-492A-ADCC-81EDB843EC83}" type="pres">
      <dgm:prSet presAssocID="{959F958B-9A96-4F22-B218-6BF86FD9FB5B}" presName="parTx" presStyleLbl="revTx" presStyleIdx="1" presStyleCnt="2">
        <dgm:presLayoutVars>
          <dgm:chMax val="0"/>
          <dgm:chPref val="0"/>
        </dgm:presLayoutVars>
      </dgm:prSet>
      <dgm:spPr/>
    </dgm:pt>
  </dgm:ptLst>
  <dgm:cxnLst>
    <dgm:cxn modelId="{4736E401-AEA5-4629-8EC8-FCC08D796AB1}" type="presOf" srcId="{959F958B-9A96-4F22-B218-6BF86FD9FB5B}" destId="{58FD70AF-D802-492A-ADCC-81EDB843EC83}" srcOrd="0" destOrd="0" presId="urn:microsoft.com/office/officeart/2018/2/layout/IconVerticalSolidList"/>
    <dgm:cxn modelId="{F0112F0E-104D-45F1-9CF0-7D4B8D942767}" type="presOf" srcId="{1BE85D39-2906-4B64-94F8-A215867971FE}" destId="{4714A6F4-60DB-4A2A-ADDF-8F3EF8BC90C3}" srcOrd="0" destOrd="0" presId="urn:microsoft.com/office/officeart/2018/2/layout/IconVerticalSolidList"/>
    <dgm:cxn modelId="{D836B465-A077-447E-954F-E2A65D00E1C7}" srcId="{1BE85D39-2906-4B64-94F8-A215867971FE}" destId="{959F958B-9A96-4F22-B218-6BF86FD9FB5B}" srcOrd="1" destOrd="0" parTransId="{80F6334D-8D19-41B2-98A9-2F88998E6988}" sibTransId="{87F6EC70-F43C-449D-BECE-4373D6ED14CC}"/>
    <dgm:cxn modelId="{D2CC15F5-4115-41F6-BDA5-36F73F734523}" type="presOf" srcId="{8847DD40-9755-4E49-9D3A-3657530DA1B4}" destId="{23A1CC45-1CF7-4BC8-9F76-F3187F8D94F9}" srcOrd="0" destOrd="0" presId="urn:microsoft.com/office/officeart/2018/2/layout/IconVerticalSolidList"/>
    <dgm:cxn modelId="{B16B8BFA-2022-413D-8A7B-D89EC0EA7295}" srcId="{1BE85D39-2906-4B64-94F8-A215867971FE}" destId="{8847DD40-9755-4E49-9D3A-3657530DA1B4}" srcOrd="0" destOrd="0" parTransId="{28A87798-87E8-443E-B31C-991AAA1856EB}" sibTransId="{DB93C85C-1E9C-43FC-9B0C-A7BEBB4132B4}"/>
    <dgm:cxn modelId="{70B49DF0-216E-48FD-9491-B008342EBA03}" type="presParOf" srcId="{4714A6F4-60DB-4A2A-ADDF-8F3EF8BC90C3}" destId="{DCE40919-75DD-453E-A330-4974C6852DA8}" srcOrd="0" destOrd="0" presId="urn:microsoft.com/office/officeart/2018/2/layout/IconVerticalSolidList"/>
    <dgm:cxn modelId="{26A93C35-27A6-4260-ADFC-1DC81E4F182E}" type="presParOf" srcId="{DCE40919-75DD-453E-A330-4974C6852DA8}" destId="{50C52383-8DD3-4D23-BAD2-7870ADA7287F}" srcOrd="0" destOrd="0" presId="urn:microsoft.com/office/officeart/2018/2/layout/IconVerticalSolidList"/>
    <dgm:cxn modelId="{84CEC758-81DF-4F19-8C63-6DF1EAA84927}" type="presParOf" srcId="{DCE40919-75DD-453E-A330-4974C6852DA8}" destId="{5BA7EEE5-B3AA-43F3-A4D4-2BC55A85C21F}" srcOrd="1" destOrd="0" presId="urn:microsoft.com/office/officeart/2018/2/layout/IconVerticalSolidList"/>
    <dgm:cxn modelId="{66FB9993-9790-4433-B558-82257CFAD3AA}" type="presParOf" srcId="{DCE40919-75DD-453E-A330-4974C6852DA8}" destId="{0998631F-3E1A-4A53-847C-832682363795}" srcOrd="2" destOrd="0" presId="urn:microsoft.com/office/officeart/2018/2/layout/IconVerticalSolidList"/>
    <dgm:cxn modelId="{F714EC5D-C835-44A4-A254-6244F457C323}" type="presParOf" srcId="{DCE40919-75DD-453E-A330-4974C6852DA8}" destId="{23A1CC45-1CF7-4BC8-9F76-F3187F8D94F9}" srcOrd="3" destOrd="0" presId="urn:microsoft.com/office/officeart/2018/2/layout/IconVerticalSolidList"/>
    <dgm:cxn modelId="{EF66A33E-3EC6-4A4B-B974-D774AC858DF4}" type="presParOf" srcId="{4714A6F4-60DB-4A2A-ADDF-8F3EF8BC90C3}" destId="{EBD0C3C2-568F-4D8B-AA19-B5EFA0104D0C}" srcOrd="1" destOrd="0" presId="urn:microsoft.com/office/officeart/2018/2/layout/IconVerticalSolidList"/>
    <dgm:cxn modelId="{EB5BAEA9-3336-4D70-8664-C91DA319BD27}" type="presParOf" srcId="{4714A6F4-60DB-4A2A-ADDF-8F3EF8BC90C3}" destId="{AE8AD5B8-417D-484C-B5DF-7EF6FDEAF909}" srcOrd="2" destOrd="0" presId="urn:microsoft.com/office/officeart/2018/2/layout/IconVerticalSolidList"/>
    <dgm:cxn modelId="{37EDFAE3-00FF-4C4D-81D7-2B28A970839D}" type="presParOf" srcId="{AE8AD5B8-417D-484C-B5DF-7EF6FDEAF909}" destId="{E9F86542-B3E6-41D7-9D51-BB1546108100}" srcOrd="0" destOrd="0" presId="urn:microsoft.com/office/officeart/2018/2/layout/IconVerticalSolidList"/>
    <dgm:cxn modelId="{D7A22667-3E3D-4194-B101-693EDEAD8C3D}" type="presParOf" srcId="{AE8AD5B8-417D-484C-B5DF-7EF6FDEAF909}" destId="{6CF20C45-089F-4E85-AC3C-BD76CCDC8837}" srcOrd="1" destOrd="0" presId="urn:microsoft.com/office/officeart/2018/2/layout/IconVerticalSolidList"/>
    <dgm:cxn modelId="{2DC9575A-D25B-4754-B911-639BC262F1D0}" type="presParOf" srcId="{AE8AD5B8-417D-484C-B5DF-7EF6FDEAF909}" destId="{9E7A238D-4063-4611-9EB3-335CC3AAD5A1}" srcOrd="2" destOrd="0" presId="urn:microsoft.com/office/officeart/2018/2/layout/IconVerticalSolidList"/>
    <dgm:cxn modelId="{683E8A63-49D2-43B2-9F85-4DCE265EC358}" type="presParOf" srcId="{AE8AD5B8-417D-484C-B5DF-7EF6FDEAF909}" destId="{58FD70AF-D802-492A-ADCC-81EDB843EC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4001B6-DDF3-44BA-880E-E37AD15D73B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4603019-4126-42BB-8C8B-4C25CFCAADBC}">
      <dgm:prSet/>
      <dgm:spPr>
        <a:solidFill>
          <a:schemeClr val="tx1">
            <a:lumMod val="90000"/>
          </a:schemeClr>
        </a:solidFill>
        <a:ln>
          <a:solidFill>
            <a:schemeClr val="tx1">
              <a:lumMod val="90000"/>
            </a:schemeClr>
          </a:solidFill>
        </a:ln>
      </dgm:spPr>
      <dgm:t>
        <a:bodyPr/>
        <a:lstStyle/>
        <a:p>
          <a:r>
            <a:rPr lang="en-US" dirty="0">
              <a:solidFill>
                <a:schemeClr val="tx2">
                  <a:lumMod val="75000"/>
                </a:schemeClr>
              </a:solidFill>
            </a:rPr>
            <a:t>Next slide features a video titled “</a:t>
          </a:r>
          <a:r>
            <a:rPr lang="en-US" b="0" i="0" dirty="0">
              <a:solidFill>
                <a:schemeClr val="tx2">
                  <a:lumMod val="75000"/>
                </a:schemeClr>
              </a:solidFill>
            </a:rPr>
            <a:t>Youth Participatory Action Research: A Tool to Address School Climate Issues</a:t>
          </a:r>
          <a:r>
            <a:rPr lang="en-US" dirty="0">
              <a:solidFill>
                <a:schemeClr val="tx2">
                  <a:lumMod val="75000"/>
                </a:schemeClr>
              </a:solidFill>
            </a:rPr>
            <a:t>”</a:t>
          </a:r>
        </a:p>
      </dgm:t>
    </dgm:pt>
    <dgm:pt modelId="{2D65FD06-B4E9-4CB8-8164-7BD101DAB5FE}" type="parTrans" cxnId="{1DA22873-38E0-49A7-ACC7-4B7E9C336A09}">
      <dgm:prSet/>
      <dgm:spPr/>
      <dgm:t>
        <a:bodyPr/>
        <a:lstStyle/>
        <a:p>
          <a:endParaRPr lang="en-US"/>
        </a:p>
      </dgm:t>
    </dgm:pt>
    <dgm:pt modelId="{FAA842B3-893D-4096-8BFE-8748C8915453}" type="sibTrans" cxnId="{1DA22873-38E0-49A7-ACC7-4B7E9C336A09}">
      <dgm:prSet/>
      <dgm:spPr/>
      <dgm:t>
        <a:bodyPr/>
        <a:lstStyle/>
        <a:p>
          <a:endParaRPr lang="en-US"/>
        </a:p>
      </dgm:t>
    </dgm:pt>
    <dgm:pt modelId="{95054F85-4B20-4C48-A217-EEE2E6E65285}">
      <dgm:prSet custT="1"/>
      <dgm:spPr>
        <a:solidFill>
          <a:schemeClr val="tx1">
            <a:lumMod val="90000"/>
          </a:schemeClr>
        </a:solidFill>
        <a:ln>
          <a:solidFill>
            <a:schemeClr val="tx1">
              <a:lumMod val="90000"/>
            </a:schemeClr>
          </a:solidFill>
        </a:ln>
      </dgm:spPr>
      <dgm:t>
        <a:bodyPr/>
        <a:lstStyle/>
        <a:p>
          <a:r>
            <a:rPr lang="en-US" sz="1600" dirty="0">
              <a:solidFill>
                <a:schemeClr val="tx2">
                  <a:lumMod val="75000"/>
                </a:schemeClr>
              </a:solidFill>
            </a:rPr>
            <a:t>Video can also be found at this link: </a:t>
          </a:r>
          <a:r>
            <a:rPr lang="en-US" sz="1600" dirty="0">
              <a:solidFill>
                <a:schemeClr val="tx2">
                  <a:lumMod val="75000"/>
                </a:schemeClr>
              </a:solidFill>
              <a:hlinkClick xmlns:r="http://schemas.openxmlformats.org/officeDocument/2006/relationships" r:id="rId1"/>
            </a:rPr>
            <a:t>https://www.youtube.com/watch?v=P7B8pLw4l2c</a:t>
          </a:r>
          <a:r>
            <a:rPr lang="en-US" sz="1600" dirty="0">
              <a:solidFill>
                <a:schemeClr val="tx2">
                  <a:lumMod val="75000"/>
                </a:schemeClr>
              </a:solidFill>
            </a:rPr>
            <a:t> </a:t>
          </a:r>
        </a:p>
      </dgm:t>
    </dgm:pt>
    <dgm:pt modelId="{06736C97-012B-4831-B13F-F438487FC8BF}" type="parTrans" cxnId="{24F8BFF7-5C20-4278-82B9-A7E0BE5CF2A0}">
      <dgm:prSet/>
      <dgm:spPr/>
      <dgm:t>
        <a:bodyPr/>
        <a:lstStyle/>
        <a:p>
          <a:endParaRPr lang="en-US"/>
        </a:p>
      </dgm:t>
    </dgm:pt>
    <dgm:pt modelId="{24D18C2E-5B16-4CD3-95D5-0ED4DE6CF6E4}" type="sibTrans" cxnId="{24F8BFF7-5C20-4278-82B9-A7E0BE5CF2A0}">
      <dgm:prSet/>
      <dgm:spPr/>
      <dgm:t>
        <a:bodyPr/>
        <a:lstStyle/>
        <a:p>
          <a:endParaRPr lang="en-US"/>
        </a:p>
      </dgm:t>
    </dgm:pt>
    <dgm:pt modelId="{A3A47A78-D6AC-44E1-A949-76FD51883764}" type="pres">
      <dgm:prSet presAssocID="{BD4001B6-DDF3-44BA-880E-E37AD15D73B0}" presName="linear" presStyleCnt="0">
        <dgm:presLayoutVars>
          <dgm:animLvl val="lvl"/>
          <dgm:resizeHandles val="exact"/>
        </dgm:presLayoutVars>
      </dgm:prSet>
      <dgm:spPr/>
    </dgm:pt>
    <dgm:pt modelId="{D8E5E485-15C8-497B-BAB8-773D01E0C52C}" type="pres">
      <dgm:prSet presAssocID="{84603019-4126-42BB-8C8B-4C25CFCAADBC}" presName="parentText" presStyleLbl="node1" presStyleIdx="0" presStyleCnt="2" custScaleY="130088">
        <dgm:presLayoutVars>
          <dgm:chMax val="0"/>
          <dgm:bulletEnabled val="1"/>
        </dgm:presLayoutVars>
      </dgm:prSet>
      <dgm:spPr/>
    </dgm:pt>
    <dgm:pt modelId="{E37D53FD-3998-49A4-AC40-7EEC4A79E1DE}" type="pres">
      <dgm:prSet presAssocID="{FAA842B3-893D-4096-8BFE-8748C8915453}" presName="spacer" presStyleCnt="0"/>
      <dgm:spPr/>
    </dgm:pt>
    <dgm:pt modelId="{B02D90BF-E5C5-4943-BB9C-E8935050AEB1}" type="pres">
      <dgm:prSet presAssocID="{95054F85-4B20-4C48-A217-EEE2E6E65285}" presName="parentText" presStyleLbl="node1" presStyleIdx="1" presStyleCnt="2" custScaleY="49270">
        <dgm:presLayoutVars>
          <dgm:chMax val="0"/>
          <dgm:bulletEnabled val="1"/>
        </dgm:presLayoutVars>
      </dgm:prSet>
      <dgm:spPr/>
    </dgm:pt>
  </dgm:ptLst>
  <dgm:cxnLst>
    <dgm:cxn modelId="{49EEDE4F-1583-4228-8ED5-C28B96AA8A05}" type="presOf" srcId="{84603019-4126-42BB-8C8B-4C25CFCAADBC}" destId="{D8E5E485-15C8-497B-BAB8-773D01E0C52C}" srcOrd="0" destOrd="0" presId="urn:microsoft.com/office/officeart/2005/8/layout/vList2"/>
    <dgm:cxn modelId="{1DA22873-38E0-49A7-ACC7-4B7E9C336A09}" srcId="{BD4001B6-DDF3-44BA-880E-E37AD15D73B0}" destId="{84603019-4126-42BB-8C8B-4C25CFCAADBC}" srcOrd="0" destOrd="0" parTransId="{2D65FD06-B4E9-4CB8-8164-7BD101DAB5FE}" sibTransId="{FAA842B3-893D-4096-8BFE-8748C8915453}"/>
    <dgm:cxn modelId="{7C7EF457-2793-431A-9E53-8A26D673251F}" type="presOf" srcId="{BD4001B6-DDF3-44BA-880E-E37AD15D73B0}" destId="{A3A47A78-D6AC-44E1-A949-76FD51883764}" srcOrd="0" destOrd="0" presId="urn:microsoft.com/office/officeart/2005/8/layout/vList2"/>
    <dgm:cxn modelId="{459D189D-2C7F-480E-AC8D-25F9423A3D3E}" type="presOf" srcId="{95054F85-4B20-4C48-A217-EEE2E6E65285}" destId="{B02D90BF-E5C5-4943-BB9C-E8935050AEB1}" srcOrd="0" destOrd="0" presId="urn:microsoft.com/office/officeart/2005/8/layout/vList2"/>
    <dgm:cxn modelId="{24F8BFF7-5C20-4278-82B9-A7E0BE5CF2A0}" srcId="{BD4001B6-DDF3-44BA-880E-E37AD15D73B0}" destId="{95054F85-4B20-4C48-A217-EEE2E6E65285}" srcOrd="1" destOrd="0" parTransId="{06736C97-012B-4831-B13F-F438487FC8BF}" sibTransId="{24D18C2E-5B16-4CD3-95D5-0ED4DE6CF6E4}"/>
    <dgm:cxn modelId="{8AFBCF5B-A771-4B5D-80DB-458E43C06D2E}" type="presParOf" srcId="{A3A47A78-D6AC-44E1-A949-76FD51883764}" destId="{D8E5E485-15C8-497B-BAB8-773D01E0C52C}" srcOrd="0" destOrd="0" presId="urn:microsoft.com/office/officeart/2005/8/layout/vList2"/>
    <dgm:cxn modelId="{A0233B2A-3C11-423E-9F09-BECFF38D559A}" type="presParOf" srcId="{A3A47A78-D6AC-44E1-A949-76FD51883764}" destId="{E37D53FD-3998-49A4-AC40-7EEC4A79E1DE}" srcOrd="1" destOrd="0" presId="urn:microsoft.com/office/officeart/2005/8/layout/vList2"/>
    <dgm:cxn modelId="{986874B3-0CCE-4F13-9AB0-33A43E95951A}" type="presParOf" srcId="{A3A47A78-D6AC-44E1-A949-76FD51883764}" destId="{B02D90BF-E5C5-4943-BB9C-E8935050AE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E85D39-2906-4B64-94F8-A215867971F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847DD40-9755-4E49-9D3A-3657530DA1B4}">
      <dgm:prSet/>
      <dgm:spPr/>
      <dgm:t>
        <a:bodyPr/>
        <a:lstStyle/>
        <a:p>
          <a:pPr>
            <a:lnSpc>
              <a:spcPct val="100000"/>
            </a:lnSpc>
          </a:pPr>
          <a:r>
            <a:rPr lang="en-US" dirty="0">
              <a:solidFill>
                <a:schemeClr val="tx2">
                  <a:lumMod val="75000"/>
                </a:schemeClr>
              </a:solidFill>
            </a:rPr>
            <a:t>3 </a:t>
          </a:r>
          <a:r>
            <a:rPr lang="en-US" i="1" dirty="0">
              <a:solidFill>
                <a:schemeClr val="tx2">
                  <a:lumMod val="75000"/>
                </a:schemeClr>
              </a:solidFill>
            </a:rPr>
            <a:t>total</a:t>
          </a:r>
          <a:r>
            <a:rPr lang="en-US" dirty="0">
              <a:solidFill>
                <a:schemeClr val="tx2">
                  <a:lumMod val="75000"/>
                </a:schemeClr>
              </a:solidFill>
            </a:rPr>
            <a:t> ideas the group got from the video?</a:t>
          </a:r>
        </a:p>
      </dgm:t>
    </dgm:pt>
    <dgm:pt modelId="{28A87798-87E8-443E-B31C-991AAA1856EB}" type="parTrans" cxnId="{B16B8BFA-2022-413D-8A7B-D89EC0EA7295}">
      <dgm:prSet/>
      <dgm:spPr/>
      <dgm:t>
        <a:bodyPr/>
        <a:lstStyle/>
        <a:p>
          <a:endParaRPr lang="en-US">
            <a:solidFill>
              <a:schemeClr val="tx2">
                <a:lumMod val="75000"/>
              </a:schemeClr>
            </a:solidFill>
          </a:endParaRPr>
        </a:p>
      </dgm:t>
    </dgm:pt>
    <dgm:pt modelId="{DB93C85C-1E9C-43FC-9B0C-A7BEBB4132B4}" type="sibTrans" cxnId="{B16B8BFA-2022-413D-8A7B-D89EC0EA7295}">
      <dgm:prSet/>
      <dgm:spPr/>
      <dgm:t>
        <a:bodyPr/>
        <a:lstStyle/>
        <a:p>
          <a:endParaRPr lang="en-US">
            <a:solidFill>
              <a:schemeClr val="tx2">
                <a:lumMod val="75000"/>
              </a:schemeClr>
            </a:solidFill>
          </a:endParaRPr>
        </a:p>
      </dgm:t>
    </dgm:pt>
    <dgm:pt modelId="{959F958B-9A96-4F22-B218-6BF86FD9FB5B}">
      <dgm:prSet/>
      <dgm:spPr/>
      <dgm:t>
        <a:bodyPr/>
        <a:lstStyle/>
        <a:p>
          <a:pPr>
            <a:lnSpc>
              <a:spcPct val="100000"/>
            </a:lnSpc>
          </a:pPr>
          <a:r>
            <a:rPr lang="en-US" dirty="0">
              <a:solidFill>
                <a:schemeClr val="tx2">
                  <a:lumMod val="75000"/>
                </a:schemeClr>
              </a:solidFill>
            </a:rPr>
            <a:t>Write your own idea(s) in your process journal!</a:t>
          </a:r>
        </a:p>
      </dgm:t>
    </dgm:pt>
    <dgm:pt modelId="{80F6334D-8D19-41B2-98A9-2F88998E6988}" type="parTrans" cxnId="{D836B465-A077-447E-954F-E2A65D00E1C7}">
      <dgm:prSet/>
      <dgm:spPr/>
      <dgm:t>
        <a:bodyPr/>
        <a:lstStyle/>
        <a:p>
          <a:endParaRPr lang="en-US">
            <a:solidFill>
              <a:schemeClr val="tx2">
                <a:lumMod val="75000"/>
              </a:schemeClr>
            </a:solidFill>
          </a:endParaRPr>
        </a:p>
      </dgm:t>
    </dgm:pt>
    <dgm:pt modelId="{87F6EC70-F43C-449D-BECE-4373D6ED14CC}" type="sibTrans" cxnId="{D836B465-A077-447E-954F-E2A65D00E1C7}">
      <dgm:prSet/>
      <dgm:spPr/>
      <dgm:t>
        <a:bodyPr/>
        <a:lstStyle/>
        <a:p>
          <a:endParaRPr lang="en-US">
            <a:solidFill>
              <a:schemeClr val="tx2">
                <a:lumMod val="75000"/>
              </a:schemeClr>
            </a:solidFill>
          </a:endParaRPr>
        </a:p>
      </dgm:t>
    </dgm:pt>
    <dgm:pt modelId="{4714A6F4-60DB-4A2A-ADDF-8F3EF8BC90C3}" type="pres">
      <dgm:prSet presAssocID="{1BE85D39-2906-4B64-94F8-A215867971FE}" presName="root" presStyleCnt="0">
        <dgm:presLayoutVars>
          <dgm:dir/>
          <dgm:resizeHandles val="exact"/>
        </dgm:presLayoutVars>
      </dgm:prSet>
      <dgm:spPr/>
    </dgm:pt>
    <dgm:pt modelId="{DCE40919-75DD-453E-A330-4974C6852DA8}" type="pres">
      <dgm:prSet presAssocID="{8847DD40-9755-4E49-9D3A-3657530DA1B4}" presName="compNode" presStyleCnt="0"/>
      <dgm:spPr/>
    </dgm:pt>
    <dgm:pt modelId="{50C52383-8DD3-4D23-BAD2-7870ADA7287F}" type="pres">
      <dgm:prSet presAssocID="{8847DD40-9755-4E49-9D3A-3657530DA1B4}" presName="bgRect" presStyleLbl="bgShp" presStyleIdx="0" presStyleCnt="2"/>
      <dgm:spPr>
        <a:solidFill>
          <a:schemeClr val="accent2"/>
        </a:solidFill>
      </dgm:spPr>
    </dgm:pt>
    <dgm:pt modelId="{5BA7EEE5-B3AA-43F3-A4D4-2BC55A85C21F}" type="pres">
      <dgm:prSet presAssocID="{8847DD40-9755-4E49-9D3A-3657530DA1B4}" presName="iconRect" presStyleLbl="node1" presStyleIdx="0" presStyleCnt="2" custAng="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0998631F-3E1A-4A53-847C-832682363795}" type="pres">
      <dgm:prSet presAssocID="{8847DD40-9755-4E49-9D3A-3657530DA1B4}" presName="spaceRect" presStyleCnt="0"/>
      <dgm:spPr/>
    </dgm:pt>
    <dgm:pt modelId="{23A1CC45-1CF7-4BC8-9F76-F3187F8D94F9}" type="pres">
      <dgm:prSet presAssocID="{8847DD40-9755-4E49-9D3A-3657530DA1B4}" presName="parTx" presStyleLbl="revTx" presStyleIdx="0" presStyleCnt="2">
        <dgm:presLayoutVars>
          <dgm:chMax val="0"/>
          <dgm:chPref val="0"/>
        </dgm:presLayoutVars>
      </dgm:prSet>
      <dgm:spPr/>
    </dgm:pt>
    <dgm:pt modelId="{EBD0C3C2-568F-4D8B-AA19-B5EFA0104D0C}" type="pres">
      <dgm:prSet presAssocID="{DB93C85C-1E9C-43FC-9B0C-A7BEBB4132B4}" presName="sibTrans" presStyleCnt="0"/>
      <dgm:spPr/>
    </dgm:pt>
    <dgm:pt modelId="{AE8AD5B8-417D-484C-B5DF-7EF6FDEAF909}" type="pres">
      <dgm:prSet presAssocID="{959F958B-9A96-4F22-B218-6BF86FD9FB5B}" presName="compNode" presStyleCnt="0"/>
      <dgm:spPr/>
    </dgm:pt>
    <dgm:pt modelId="{E9F86542-B3E6-41D7-9D51-BB1546108100}" type="pres">
      <dgm:prSet presAssocID="{959F958B-9A96-4F22-B218-6BF86FD9FB5B}" presName="bgRect" presStyleLbl="bgShp" presStyleIdx="1" presStyleCnt="2"/>
      <dgm:spPr>
        <a:solidFill>
          <a:schemeClr val="accent2"/>
        </a:solidFill>
      </dgm:spPr>
    </dgm:pt>
    <dgm:pt modelId="{6CF20C45-089F-4E85-AC3C-BD76CCDC8837}" type="pres">
      <dgm:prSet presAssocID="{959F958B-9A96-4F22-B218-6BF86FD9FB5B}" presName="iconRect" presStyleLbl="node1" presStyleIdx="1" presStyleCnt="2" custAng="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ribble with solid fill"/>
        </a:ext>
      </dgm:extLst>
    </dgm:pt>
    <dgm:pt modelId="{9E7A238D-4063-4611-9EB3-335CC3AAD5A1}" type="pres">
      <dgm:prSet presAssocID="{959F958B-9A96-4F22-B218-6BF86FD9FB5B}" presName="spaceRect" presStyleCnt="0"/>
      <dgm:spPr/>
    </dgm:pt>
    <dgm:pt modelId="{58FD70AF-D802-492A-ADCC-81EDB843EC83}" type="pres">
      <dgm:prSet presAssocID="{959F958B-9A96-4F22-B218-6BF86FD9FB5B}" presName="parTx" presStyleLbl="revTx" presStyleIdx="1" presStyleCnt="2">
        <dgm:presLayoutVars>
          <dgm:chMax val="0"/>
          <dgm:chPref val="0"/>
        </dgm:presLayoutVars>
      </dgm:prSet>
      <dgm:spPr/>
    </dgm:pt>
  </dgm:ptLst>
  <dgm:cxnLst>
    <dgm:cxn modelId="{4736E401-AEA5-4629-8EC8-FCC08D796AB1}" type="presOf" srcId="{959F958B-9A96-4F22-B218-6BF86FD9FB5B}" destId="{58FD70AF-D802-492A-ADCC-81EDB843EC83}" srcOrd="0" destOrd="0" presId="urn:microsoft.com/office/officeart/2018/2/layout/IconVerticalSolidList"/>
    <dgm:cxn modelId="{F0112F0E-104D-45F1-9CF0-7D4B8D942767}" type="presOf" srcId="{1BE85D39-2906-4B64-94F8-A215867971FE}" destId="{4714A6F4-60DB-4A2A-ADDF-8F3EF8BC90C3}" srcOrd="0" destOrd="0" presId="urn:microsoft.com/office/officeart/2018/2/layout/IconVerticalSolidList"/>
    <dgm:cxn modelId="{D836B465-A077-447E-954F-E2A65D00E1C7}" srcId="{1BE85D39-2906-4B64-94F8-A215867971FE}" destId="{959F958B-9A96-4F22-B218-6BF86FD9FB5B}" srcOrd="1" destOrd="0" parTransId="{80F6334D-8D19-41B2-98A9-2F88998E6988}" sibTransId="{87F6EC70-F43C-449D-BECE-4373D6ED14CC}"/>
    <dgm:cxn modelId="{D2CC15F5-4115-41F6-BDA5-36F73F734523}" type="presOf" srcId="{8847DD40-9755-4E49-9D3A-3657530DA1B4}" destId="{23A1CC45-1CF7-4BC8-9F76-F3187F8D94F9}" srcOrd="0" destOrd="0" presId="urn:microsoft.com/office/officeart/2018/2/layout/IconVerticalSolidList"/>
    <dgm:cxn modelId="{B16B8BFA-2022-413D-8A7B-D89EC0EA7295}" srcId="{1BE85D39-2906-4B64-94F8-A215867971FE}" destId="{8847DD40-9755-4E49-9D3A-3657530DA1B4}" srcOrd="0" destOrd="0" parTransId="{28A87798-87E8-443E-B31C-991AAA1856EB}" sibTransId="{DB93C85C-1E9C-43FC-9B0C-A7BEBB4132B4}"/>
    <dgm:cxn modelId="{70B49DF0-216E-48FD-9491-B008342EBA03}" type="presParOf" srcId="{4714A6F4-60DB-4A2A-ADDF-8F3EF8BC90C3}" destId="{DCE40919-75DD-453E-A330-4974C6852DA8}" srcOrd="0" destOrd="0" presId="urn:microsoft.com/office/officeart/2018/2/layout/IconVerticalSolidList"/>
    <dgm:cxn modelId="{26A93C35-27A6-4260-ADFC-1DC81E4F182E}" type="presParOf" srcId="{DCE40919-75DD-453E-A330-4974C6852DA8}" destId="{50C52383-8DD3-4D23-BAD2-7870ADA7287F}" srcOrd="0" destOrd="0" presId="urn:microsoft.com/office/officeart/2018/2/layout/IconVerticalSolidList"/>
    <dgm:cxn modelId="{84CEC758-81DF-4F19-8C63-6DF1EAA84927}" type="presParOf" srcId="{DCE40919-75DD-453E-A330-4974C6852DA8}" destId="{5BA7EEE5-B3AA-43F3-A4D4-2BC55A85C21F}" srcOrd="1" destOrd="0" presId="urn:microsoft.com/office/officeart/2018/2/layout/IconVerticalSolidList"/>
    <dgm:cxn modelId="{66FB9993-9790-4433-B558-82257CFAD3AA}" type="presParOf" srcId="{DCE40919-75DD-453E-A330-4974C6852DA8}" destId="{0998631F-3E1A-4A53-847C-832682363795}" srcOrd="2" destOrd="0" presId="urn:microsoft.com/office/officeart/2018/2/layout/IconVerticalSolidList"/>
    <dgm:cxn modelId="{F714EC5D-C835-44A4-A254-6244F457C323}" type="presParOf" srcId="{DCE40919-75DD-453E-A330-4974C6852DA8}" destId="{23A1CC45-1CF7-4BC8-9F76-F3187F8D94F9}" srcOrd="3" destOrd="0" presId="urn:microsoft.com/office/officeart/2018/2/layout/IconVerticalSolidList"/>
    <dgm:cxn modelId="{EF66A33E-3EC6-4A4B-B974-D774AC858DF4}" type="presParOf" srcId="{4714A6F4-60DB-4A2A-ADDF-8F3EF8BC90C3}" destId="{EBD0C3C2-568F-4D8B-AA19-B5EFA0104D0C}" srcOrd="1" destOrd="0" presId="urn:microsoft.com/office/officeart/2018/2/layout/IconVerticalSolidList"/>
    <dgm:cxn modelId="{EB5BAEA9-3336-4D70-8664-C91DA319BD27}" type="presParOf" srcId="{4714A6F4-60DB-4A2A-ADDF-8F3EF8BC90C3}" destId="{AE8AD5B8-417D-484C-B5DF-7EF6FDEAF909}" srcOrd="2" destOrd="0" presId="urn:microsoft.com/office/officeart/2018/2/layout/IconVerticalSolidList"/>
    <dgm:cxn modelId="{37EDFAE3-00FF-4C4D-81D7-2B28A970839D}" type="presParOf" srcId="{AE8AD5B8-417D-484C-B5DF-7EF6FDEAF909}" destId="{E9F86542-B3E6-41D7-9D51-BB1546108100}" srcOrd="0" destOrd="0" presId="urn:microsoft.com/office/officeart/2018/2/layout/IconVerticalSolidList"/>
    <dgm:cxn modelId="{D7A22667-3E3D-4194-B101-693EDEAD8C3D}" type="presParOf" srcId="{AE8AD5B8-417D-484C-B5DF-7EF6FDEAF909}" destId="{6CF20C45-089F-4E85-AC3C-BD76CCDC8837}" srcOrd="1" destOrd="0" presId="urn:microsoft.com/office/officeart/2018/2/layout/IconVerticalSolidList"/>
    <dgm:cxn modelId="{2DC9575A-D25B-4754-B911-639BC262F1D0}" type="presParOf" srcId="{AE8AD5B8-417D-484C-B5DF-7EF6FDEAF909}" destId="{9E7A238D-4063-4611-9EB3-335CC3AAD5A1}" srcOrd="2" destOrd="0" presId="urn:microsoft.com/office/officeart/2018/2/layout/IconVerticalSolidList"/>
    <dgm:cxn modelId="{683E8A63-49D2-43B2-9F85-4DCE265EC358}" type="presParOf" srcId="{AE8AD5B8-417D-484C-B5DF-7EF6FDEAF909}" destId="{58FD70AF-D802-492A-ADCC-81EDB843EC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C760FB-D66C-47DB-8FCA-5E386714622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050950-4136-4CF0-824F-EBB8B5AA07F1}">
      <dgm:prSet custT="1"/>
      <dgm:spPr>
        <a:solidFill>
          <a:schemeClr val="accent1"/>
        </a:solidFill>
        <a:ln>
          <a:solidFill>
            <a:schemeClr val="accent1"/>
          </a:solidFill>
        </a:ln>
      </dgm:spPr>
      <dgm:t>
        <a:bodyPr/>
        <a:lstStyle/>
        <a:p>
          <a:pPr>
            <a:spcAft>
              <a:spcPts val="0"/>
            </a:spcAft>
          </a:pPr>
          <a:r>
            <a:rPr lang="en-US" sz="1400" dirty="0">
              <a:solidFill>
                <a:schemeClr val="tx2">
                  <a:lumMod val="75000"/>
                </a:schemeClr>
              </a:solidFill>
            </a:rPr>
            <a:t>Move to “Agree” or “Disagree” for each of the following statements. Briefly discuss:</a:t>
          </a:r>
        </a:p>
      </dgm:t>
    </dgm:pt>
    <dgm:pt modelId="{FCAFBD34-DB6C-4120-94E9-0A82820E1D58}" type="parTrans" cxnId="{A29BC103-5B89-4D26-9FB5-C96D60F1C914}">
      <dgm:prSet/>
      <dgm:spPr/>
      <dgm:t>
        <a:bodyPr/>
        <a:lstStyle/>
        <a:p>
          <a:endParaRPr lang="en-US"/>
        </a:p>
      </dgm:t>
    </dgm:pt>
    <dgm:pt modelId="{65EA313A-001D-4480-8C06-09AA55827834}" type="sibTrans" cxnId="{A29BC103-5B89-4D26-9FB5-C96D60F1C914}">
      <dgm:prSet/>
      <dgm:spPr/>
      <dgm:t>
        <a:bodyPr/>
        <a:lstStyle/>
        <a:p>
          <a:endParaRPr lang="en-US"/>
        </a:p>
      </dgm:t>
    </dgm:pt>
    <dgm:pt modelId="{B72B0386-54BD-40BE-AC9F-30EE6E36A21C}">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I have done research before.</a:t>
          </a:r>
        </a:p>
      </dgm:t>
    </dgm:pt>
    <dgm:pt modelId="{5A772A47-34E3-4EFE-9BA5-CA2675EECCDC}" type="parTrans" cxnId="{CCADDE56-B237-43F3-BD26-5ECCF8DD4F82}">
      <dgm:prSet/>
      <dgm:spPr/>
      <dgm:t>
        <a:bodyPr/>
        <a:lstStyle/>
        <a:p>
          <a:endParaRPr lang="en-US"/>
        </a:p>
      </dgm:t>
    </dgm:pt>
    <dgm:pt modelId="{462E97C6-94DF-4FAD-99D1-A49A61194A5D}" type="sibTrans" cxnId="{CCADDE56-B237-43F3-BD26-5ECCF8DD4F82}">
      <dgm:prSet/>
      <dgm:spPr/>
      <dgm:t>
        <a:bodyPr/>
        <a:lstStyle/>
        <a:p>
          <a:endParaRPr lang="en-US"/>
        </a:p>
      </dgm:t>
    </dgm:pt>
    <dgm:pt modelId="{282BE6A7-612F-4E92-B76F-9D163C292A9D}">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I like research</a:t>
          </a:r>
        </a:p>
      </dgm:t>
    </dgm:pt>
    <dgm:pt modelId="{4DD9B593-3DF6-4E2A-8D1E-40109CDEE311}" type="parTrans" cxnId="{810392E9-C494-4DB3-91D8-D315929AF54F}">
      <dgm:prSet/>
      <dgm:spPr/>
      <dgm:t>
        <a:bodyPr/>
        <a:lstStyle/>
        <a:p>
          <a:endParaRPr lang="en-US"/>
        </a:p>
      </dgm:t>
    </dgm:pt>
    <dgm:pt modelId="{0D3A9651-4585-459F-B251-0A4F2225FA82}" type="sibTrans" cxnId="{810392E9-C494-4DB3-91D8-D315929AF54F}">
      <dgm:prSet/>
      <dgm:spPr/>
      <dgm:t>
        <a:bodyPr/>
        <a:lstStyle/>
        <a:p>
          <a:endParaRPr lang="en-US"/>
        </a:p>
      </dgm:t>
    </dgm:pt>
    <dgm:pt modelId="{4F79930E-6995-44BC-BBAA-F8D53344F7CB}">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Research is boring.</a:t>
          </a:r>
        </a:p>
      </dgm:t>
    </dgm:pt>
    <dgm:pt modelId="{78F3DD72-59C3-4605-9C78-C23D2C6CCF83}" type="parTrans" cxnId="{7DD13B43-E493-49B7-9798-D2FD52F16E44}">
      <dgm:prSet/>
      <dgm:spPr/>
      <dgm:t>
        <a:bodyPr/>
        <a:lstStyle/>
        <a:p>
          <a:endParaRPr lang="en-US"/>
        </a:p>
      </dgm:t>
    </dgm:pt>
    <dgm:pt modelId="{792F27B7-58DE-4F75-97DC-65B1707B58D2}" type="sibTrans" cxnId="{7DD13B43-E493-49B7-9798-D2FD52F16E44}">
      <dgm:prSet/>
      <dgm:spPr/>
      <dgm:t>
        <a:bodyPr/>
        <a:lstStyle/>
        <a:p>
          <a:endParaRPr lang="en-US"/>
        </a:p>
      </dgm:t>
    </dgm:pt>
    <dgm:pt modelId="{4D8223F6-1DA7-42C4-8F12-33461E88AE37}">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Talking to people is research.</a:t>
          </a:r>
        </a:p>
      </dgm:t>
    </dgm:pt>
    <dgm:pt modelId="{79817E4C-86CE-48A9-97E5-489142144AAA}" type="parTrans" cxnId="{BADEC7B8-BE92-4313-92C1-2364371C1942}">
      <dgm:prSet/>
      <dgm:spPr/>
      <dgm:t>
        <a:bodyPr/>
        <a:lstStyle/>
        <a:p>
          <a:endParaRPr lang="en-US"/>
        </a:p>
      </dgm:t>
    </dgm:pt>
    <dgm:pt modelId="{35236995-547D-460E-80BE-C993F5B88541}" type="sibTrans" cxnId="{BADEC7B8-BE92-4313-92C1-2364371C1942}">
      <dgm:prSet/>
      <dgm:spPr/>
      <dgm:t>
        <a:bodyPr/>
        <a:lstStyle/>
        <a:p>
          <a:endParaRPr lang="en-US"/>
        </a:p>
      </dgm:t>
    </dgm:pt>
    <dgm:pt modelId="{000AD330-ABB8-4382-B5BE-E94E42AC5808}">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a:solidFill>
                <a:schemeClr val="tx2">
                  <a:lumMod val="75000"/>
                </a:schemeClr>
              </a:solidFill>
            </a:rPr>
            <a:t>I know what the biggest problem in Cleveland is.</a:t>
          </a:r>
        </a:p>
      </dgm:t>
    </dgm:pt>
    <dgm:pt modelId="{C9DFDBB4-DA83-49DE-8BA8-54C2BC7D054A}" type="parTrans" cxnId="{52182E99-44CE-4E87-8F7A-5E5312734217}">
      <dgm:prSet/>
      <dgm:spPr/>
      <dgm:t>
        <a:bodyPr/>
        <a:lstStyle/>
        <a:p>
          <a:endParaRPr lang="en-US"/>
        </a:p>
      </dgm:t>
    </dgm:pt>
    <dgm:pt modelId="{81EC7AB3-B340-4CD2-AC70-9D520BAE78C7}" type="sibTrans" cxnId="{52182E99-44CE-4E87-8F7A-5E5312734217}">
      <dgm:prSet/>
      <dgm:spPr/>
      <dgm:t>
        <a:bodyPr/>
        <a:lstStyle/>
        <a:p>
          <a:endParaRPr lang="en-US"/>
        </a:p>
      </dgm:t>
    </dgm:pt>
    <dgm:pt modelId="{7A0E2FE8-A789-4EC3-AF92-B94BFEBFD6F9}">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a:solidFill>
                <a:schemeClr val="tx2">
                  <a:lumMod val="75000"/>
                </a:schemeClr>
              </a:solidFill>
            </a:rPr>
            <a:t>I know what the best thing is in my community </a:t>
          </a:r>
        </a:p>
      </dgm:t>
    </dgm:pt>
    <dgm:pt modelId="{9E70B242-F918-4D40-8425-66E4BA6C4835}" type="parTrans" cxnId="{A2E2BA33-42A2-4145-9EC5-D31440EE9BAE}">
      <dgm:prSet/>
      <dgm:spPr/>
      <dgm:t>
        <a:bodyPr/>
        <a:lstStyle/>
        <a:p>
          <a:endParaRPr lang="en-US"/>
        </a:p>
      </dgm:t>
    </dgm:pt>
    <dgm:pt modelId="{14A21AB5-CB63-4429-AC10-547CEEAA1364}" type="sibTrans" cxnId="{A2E2BA33-42A2-4145-9EC5-D31440EE9BAE}">
      <dgm:prSet/>
      <dgm:spPr/>
      <dgm:t>
        <a:bodyPr/>
        <a:lstStyle/>
        <a:p>
          <a:endParaRPr lang="en-US"/>
        </a:p>
      </dgm:t>
    </dgm:pt>
    <dgm:pt modelId="{1173E7E4-1AED-4212-B963-36DEBEBA0E3D}">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You need to do research in college.</a:t>
          </a:r>
        </a:p>
      </dgm:t>
    </dgm:pt>
    <dgm:pt modelId="{3DB2CAC8-3E8B-4B47-8D66-238D44E4450F}" type="parTrans" cxnId="{6677457D-7CA6-41CF-83A2-EB434A3B55C8}">
      <dgm:prSet/>
      <dgm:spPr/>
      <dgm:t>
        <a:bodyPr/>
        <a:lstStyle/>
        <a:p>
          <a:endParaRPr lang="en-US"/>
        </a:p>
      </dgm:t>
    </dgm:pt>
    <dgm:pt modelId="{4CCB2B99-97BE-477B-8B4F-E61DCBEB2CDA}" type="sibTrans" cxnId="{6677457D-7CA6-41CF-83A2-EB434A3B55C8}">
      <dgm:prSet/>
      <dgm:spPr/>
      <dgm:t>
        <a:bodyPr/>
        <a:lstStyle/>
        <a:p>
          <a:endParaRPr lang="en-US"/>
        </a:p>
      </dgm:t>
    </dgm:pt>
    <dgm:pt modelId="{CA4483BD-1621-490D-9101-55D08914D515}">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a:solidFill>
                <a:schemeClr val="tx2">
                  <a:lumMod val="75000"/>
                </a:schemeClr>
              </a:solidFill>
            </a:rPr>
            <a:t>Students are generally happy at this school.</a:t>
          </a:r>
        </a:p>
      </dgm:t>
    </dgm:pt>
    <dgm:pt modelId="{DD0ADB4F-325C-481D-8877-074BC989D646}" type="parTrans" cxnId="{1A49C605-6FFF-4564-874D-019C7C014918}">
      <dgm:prSet/>
      <dgm:spPr/>
      <dgm:t>
        <a:bodyPr/>
        <a:lstStyle/>
        <a:p>
          <a:endParaRPr lang="en-US"/>
        </a:p>
      </dgm:t>
    </dgm:pt>
    <dgm:pt modelId="{E91FDE3B-9C4F-4784-B751-816E5F4E74F6}" type="sibTrans" cxnId="{1A49C605-6FFF-4564-874D-019C7C014918}">
      <dgm:prSet/>
      <dgm:spPr/>
      <dgm:t>
        <a:bodyPr/>
        <a:lstStyle/>
        <a:p>
          <a:endParaRPr lang="en-US"/>
        </a:p>
      </dgm:t>
    </dgm:pt>
    <dgm:pt modelId="{C1CA1807-8429-4AAF-AB21-725A1E130DC3}">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Many young people have personal challenges </a:t>
          </a:r>
        </a:p>
      </dgm:t>
    </dgm:pt>
    <dgm:pt modelId="{DB01F041-AA36-4481-B69C-14DED2A14572}" type="parTrans" cxnId="{CC430087-10F0-4F39-8816-0E3B0D4EEA4F}">
      <dgm:prSet/>
      <dgm:spPr/>
      <dgm:t>
        <a:bodyPr/>
        <a:lstStyle/>
        <a:p>
          <a:endParaRPr lang="en-US"/>
        </a:p>
      </dgm:t>
    </dgm:pt>
    <dgm:pt modelId="{6D5B2F2F-EDA8-4ED3-BF24-F29D6DC8E9A2}" type="sibTrans" cxnId="{CC430087-10F0-4F39-8816-0E3B0D4EEA4F}">
      <dgm:prSet/>
      <dgm:spPr/>
      <dgm:t>
        <a:bodyPr/>
        <a:lstStyle/>
        <a:p>
          <a:endParaRPr lang="en-US"/>
        </a:p>
      </dgm:t>
    </dgm:pt>
    <dgm:pt modelId="{FE6BDF40-41D6-4AB5-B32C-5D05F76ED1E7}">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I know how most people here feel about our school.</a:t>
          </a:r>
        </a:p>
      </dgm:t>
    </dgm:pt>
    <dgm:pt modelId="{1B6C0204-0D5A-471C-91D7-7A39C033F50B}" type="parTrans" cxnId="{EBDC287B-1174-4803-B16B-CEA87A7F389D}">
      <dgm:prSet/>
      <dgm:spPr/>
      <dgm:t>
        <a:bodyPr/>
        <a:lstStyle/>
        <a:p>
          <a:endParaRPr lang="en-US"/>
        </a:p>
      </dgm:t>
    </dgm:pt>
    <dgm:pt modelId="{9F5EB41B-CB5F-44D1-964D-2A6FB820D999}" type="sibTrans" cxnId="{EBDC287B-1174-4803-B16B-CEA87A7F389D}">
      <dgm:prSet/>
      <dgm:spPr/>
      <dgm:t>
        <a:bodyPr/>
        <a:lstStyle/>
        <a:p>
          <a:endParaRPr lang="en-US"/>
        </a:p>
      </dgm:t>
    </dgm:pt>
    <dgm:pt modelId="{86112CE3-25BF-4777-9F70-73F429D76842}">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I know how most young people feel about Cleveland.</a:t>
          </a:r>
        </a:p>
      </dgm:t>
    </dgm:pt>
    <dgm:pt modelId="{60340F6C-5702-4660-BBFD-4F8142C1E665}" type="parTrans" cxnId="{AA3D60F9-9AF6-4C80-BC24-3C0CB6845BC7}">
      <dgm:prSet/>
      <dgm:spPr/>
      <dgm:t>
        <a:bodyPr/>
        <a:lstStyle/>
        <a:p>
          <a:endParaRPr lang="en-US"/>
        </a:p>
      </dgm:t>
    </dgm:pt>
    <dgm:pt modelId="{46E6B709-3CB3-45CC-8B47-070181E07C74}" type="sibTrans" cxnId="{AA3D60F9-9AF6-4C80-BC24-3C0CB6845BC7}">
      <dgm:prSet/>
      <dgm:spPr/>
      <dgm:t>
        <a:bodyPr/>
        <a:lstStyle/>
        <a:p>
          <a:endParaRPr lang="en-US"/>
        </a:p>
      </dgm:t>
    </dgm:pt>
    <dgm:pt modelId="{2AC71F84-901C-47D3-A982-B91D9336B2C8}">
      <dgm:prSet custT="1"/>
      <dgm:spPr>
        <a:solidFill>
          <a:schemeClr val="accent3">
            <a:lumMod val="20000"/>
            <a:lumOff val="80000"/>
            <a:alpha val="90000"/>
          </a:schemeClr>
        </a:solidFill>
        <a:ln>
          <a:solidFill>
            <a:schemeClr val="accent3">
              <a:lumMod val="20000"/>
              <a:lumOff val="80000"/>
            </a:schemeClr>
          </a:solidFill>
        </a:ln>
      </dgm:spPr>
      <dgm:t>
        <a:bodyPr/>
        <a:lstStyle/>
        <a:p>
          <a:pPr>
            <a:spcAft>
              <a:spcPts val="0"/>
            </a:spcAft>
            <a:buFont typeface="Wingdings" panose="05000000000000000000" pitchFamily="2" charset="2"/>
            <a:buChar char="§"/>
          </a:pPr>
          <a:r>
            <a:rPr lang="en-US" sz="1400" dirty="0">
              <a:solidFill>
                <a:schemeClr val="tx2">
                  <a:lumMod val="75000"/>
                </a:schemeClr>
              </a:solidFill>
            </a:rPr>
            <a:t>I want to know more about what issues students at this school have – either about the city or a neighborhood or some other community. </a:t>
          </a:r>
        </a:p>
      </dgm:t>
    </dgm:pt>
    <dgm:pt modelId="{3AFDA6F6-F85C-4B56-8855-1FEC88DEEA21}" type="parTrans" cxnId="{3B881389-38A3-4641-8B7B-9C478A323F14}">
      <dgm:prSet/>
      <dgm:spPr/>
      <dgm:t>
        <a:bodyPr/>
        <a:lstStyle/>
        <a:p>
          <a:endParaRPr lang="en-US"/>
        </a:p>
      </dgm:t>
    </dgm:pt>
    <dgm:pt modelId="{2CA1CF1E-C737-49E3-9F01-0A132A2ABDF2}" type="sibTrans" cxnId="{3B881389-38A3-4641-8B7B-9C478A323F14}">
      <dgm:prSet/>
      <dgm:spPr/>
      <dgm:t>
        <a:bodyPr/>
        <a:lstStyle/>
        <a:p>
          <a:endParaRPr lang="en-US"/>
        </a:p>
      </dgm:t>
    </dgm:pt>
    <dgm:pt modelId="{D2F8C9EB-A4D7-4F17-8991-014CCB18F4AA}" type="pres">
      <dgm:prSet presAssocID="{67C760FB-D66C-47DB-8FCA-5E3867146226}" presName="linear" presStyleCnt="0">
        <dgm:presLayoutVars>
          <dgm:dir/>
          <dgm:animLvl val="lvl"/>
          <dgm:resizeHandles val="exact"/>
        </dgm:presLayoutVars>
      </dgm:prSet>
      <dgm:spPr/>
    </dgm:pt>
    <dgm:pt modelId="{2AD5BE11-23B5-4CA8-819B-1467A285E780}" type="pres">
      <dgm:prSet presAssocID="{C7050950-4136-4CF0-824F-EBB8B5AA07F1}" presName="parentLin" presStyleCnt="0"/>
      <dgm:spPr/>
    </dgm:pt>
    <dgm:pt modelId="{979BCED4-FF92-4FE6-84FE-B927F2228E5D}" type="pres">
      <dgm:prSet presAssocID="{C7050950-4136-4CF0-824F-EBB8B5AA07F1}" presName="parentLeftMargin" presStyleLbl="node1" presStyleIdx="0" presStyleCnt="1"/>
      <dgm:spPr/>
    </dgm:pt>
    <dgm:pt modelId="{8F5C2433-5D9B-4315-BA4D-47CAD78DC363}" type="pres">
      <dgm:prSet presAssocID="{C7050950-4136-4CF0-824F-EBB8B5AA07F1}" presName="parentText" presStyleLbl="node1" presStyleIdx="0" presStyleCnt="1" custScaleX="129685" custScaleY="390427" custLinFactNeighborX="-6817">
        <dgm:presLayoutVars>
          <dgm:chMax val="0"/>
          <dgm:bulletEnabled val="1"/>
        </dgm:presLayoutVars>
      </dgm:prSet>
      <dgm:spPr/>
    </dgm:pt>
    <dgm:pt modelId="{98678C54-404B-4C15-A1D0-70790182599A}" type="pres">
      <dgm:prSet presAssocID="{C7050950-4136-4CF0-824F-EBB8B5AA07F1}" presName="negativeSpace" presStyleCnt="0"/>
      <dgm:spPr/>
    </dgm:pt>
    <dgm:pt modelId="{EF3DA8D1-E136-49AF-AEF3-3CB1AE7F27B7}" type="pres">
      <dgm:prSet presAssocID="{C7050950-4136-4CF0-824F-EBB8B5AA07F1}" presName="childText" presStyleLbl="conFgAcc1" presStyleIdx="0" presStyleCnt="1">
        <dgm:presLayoutVars>
          <dgm:bulletEnabled val="1"/>
        </dgm:presLayoutVars>
      </dgm:prSet>
      <dgm:spPr>
        <a:prstGeom prst="roundRect">
          <a:avLst/>
        </a:prstGeom>
      </dgm:spPr>
    </dgm:pt>
  </dgm:ptLst>
  <dgm:cxnLst>
    <dgm:cxn modelId="{CCF5EB01-312E-4764-93D8-34F0048ABE4D}" type="presOf" srcId="{4F79930E-6995-44BC-BBAA-F8D53344F7CB}" destId="{EF3DA8D1-E136-49AF-AEF3-3CB1AE7F27B7}" srcOrd="0" destOrd="2" presId="urn:microsoft.com/office/officeart/2005/8/layout/list1"/>
    <dgm:cxn modelId="{A29BC103-5B89-4D26-9FB5-C96D60F1C914}" srcId="{67C760FB-D66C-47DB-8FCA-5E3867146226}" destId="{C7050950-4136-4CF0-824F-EBB8B5AA07F1}" srcOrd="0" destOrd="0" parTransId="{FCAFBD34-DB6C-4120-94E9-0A82820E1D58}" sibTransId="{65EA313A-001D-4480-8C06-09AA55827834}"/>
    <dgm:cxn modelId="{1A49C605-6FFF-4564-874D-019C7C014918}" srcId="{C7050950-4136-4CF0-824F-EBB8B5AA07F1}" destId="{CA4483BD-1621-490D-9101-55D08914D515}" srcOrd="7" destOrd="0" parTransId="{DD0ADB4F-325C-481D-8877-074BC989D646}" sibTransId="{E91FDE3B-9C4F-4784-B751-816E5F4E74F6}"/>
    <dgm:cxn modelId="{DE22E905-E72D-401C-88D8-C54B6B90E345}" type="presOf" srcId="{86112CE3-25BF-4777-9F70-73F429D76842}" destId="{EF3DA8D1-E136-49AF-AEF3-3CB1AE7F27B7}" srcOrd="0" destOrd="10" presId="urn:microsoft.com/office/officeart/2005/8/layout/list1"/>
    <dgm:cxn modelId="{7638FE0F-6903-4C9F-8ACA-947823CCD877}" type="presOf" srcId="{4D8223F6-1DA7-42C4-8F12-33461E88AE37}" destId="{EF3DA8D1-E136-49AF-AEF3-3CB1AE7F27B7}" srcOrd="0" destOrd="3" presId="urn:microsoft.com/office/officeart/2005/8/layout/list1"/>
    <dgm:cxn modelId="{24942716-895E-4DFE-BB81-CF250BD399BD}" type="presOf" srcId="{B72B0386-54BD-40BE-AC9F-30EE6E36A21C}" destId="{EF3DA8D1-E136-49AF-AEF3-3CB1AE7F27B7}" srcOrd="0" destOrd="0" presId="urn:microsoft.com/office/officeart/2005/8/layout/list1"/>
    <dgm:cxn modelId="{0863A926-0619-4FC5-A902-B27736E68442}" type="presOf" srcId="{7A0E2FE8-A789-4EC3-AF92-B94BFEBFD6F9}" destId="{EF3DA8D1-E136-49AF-AEF3-3CB1AE7F27B7}" srcOrd="0" destOrd="5" presId="urn:microsoft.com/office/officeart/2005/8/layout/list1"/>
    <dgm:cxn modelId="{A2E2BA33-42A2-4145-9EC5-D31440EE9BAE}" srcId="{C7050950-4136-4CF0-824F-EBB8B5AA07F1}" destId="{7A0E2FE8-A789-4EC3-AF92-B94BFEBFD6F9}" srcOrd="5" destOrd="0" parTransId="{9E70B242-F918-4D40-8425-66E4BA6C4835}" sibTransId="{14A21AB5-CB63-4429-AC10-547CEEAA1364}"/>
    <dgm:cxn modelId="{A22A0E42-02F4-41E3-85DE-3774637FA17F}" type="presOf" srcId="{C7050950-4136-4CF0-824F-EBB8B5AA07F1}" destId="{8F5C2433-5D9B-4315-BA4D-47CAD78DC363}" srcOrd="1" destOrd="0" presId="urn:microsoft.com/office/officeart/2005/8/layout/list1"/>
    <dgm:cxn modelId="{857B1942-D27B-4C96-B738-2915ADF4AB59}" type="presOf" srcId="{C1CA1807-8429-4AAF-AB21-725A1E130DC3}" destId="{EF3DA8D1-E136-49AF-AEF3-3CB1AE7F27B7}" srcOrd="0" destOrd="8" presId="urn:microsoft.com/office/officeart/2005/8/layout/list1"/>
    <dgm:cxn modelId="{7DD13B43-E493-49B7-9798-D2FD52F16E44}" srcId="{C7050950-4136-4CF0-824F-EBB8B5AA07F1}" destId="{4F79930E-6995-44BC-BBAA-F8D53344F7CB}" srcOrd="2" destOrd="0" parTransId="{78F3DD72-59C3-4605-9C78-C23D2C6CCF83}" sibTransId="{792F27B7-58DE-4F75-97DC-65B1707B58D2}"/>
    <dgm:cxn modelId="{3BB8C745-9A2E-41CB-BC51-1F4259396781}" type="presOf" srcId="{2AC71F84-901C-47D3-A982-B91D9336B2C8}" destId="{EF3DA8D1-E136-49AF-AEF3-3CB1AE7F27B7}" srcOrd="0" destOrd="11" presId="urn:microsoft.com/office/officeart/2005/8/layout/list1"/>
    <dgm:cxn modelId="{83607566-D144-4136-974A-EE75EEC25B8D}" type="presOf" srcId="{C7050950-4136-4CF0-824F-EBB8B5AA07F1}" destId="{979BCED4-FF92-4FE6-84FE-B927F2228E5D}" srcOrd="0" destOrd="0" presId="urn:microsoft.com/office/officeart/2005/8/layout/list1"/>
    <dgm:cxn modelId="{F975E56C-AA01-49FC-9F65-9C246F0B263D}" type="presOf" srcId="{282BE6A7-612F-4E92-B76F-9D163C292A9D}" destId="{EF3DA8D1-E136-49AF-AEF3-3CB1AE7F27B7}" srcOrd="0" destOrd="1" presId="urn:microsoft.com/office/officeart/2005/8/layout/list1"/>
    <dgm:cxn modelId="{7732FA50-DCBA-445A-9E53-1ACE4ACA1D00}" type="presOf" srcId="{67C760FB-D66C-47DB-8FCA-5E3867146226}" destId="{D2F8C9EB-A4D7-4F17-8991-014CCB18F4AA}" srcOrd="0" destOrd="0" presId="urn:microsoft.com/office/officeart/2005/8/layout/list1"/>
    <dgm:cxn modelId="{CCADDE56-B237-43F3-BD26-5ECCF8DD4F82}" srcId="{C7050950-4136-4CF0-824F-EBB8B5AA07F1}" destId="{B72B0386-54BD-40BE-AC9F-30EE6E36A21C}" srcOrd="0" destOrd="0" parTransId="{5A772A47-34E3-4EFE-9BA5-CA2675EECCDC}" sibTransId="{462E97C6-94DF-4FAD-99D1-A49A61194A5D}"/>
    <dgm:cxn modelId="{EBDC287B-1174-4803-B16B-CEA87A7F389D}" srcId="{C7050950-4136-4CF0-824F-EBB8B5AA07F1}" destId="{FE6BDF40-41D6-4AB5-B32C-5D05F76ED1E7}" srcOrd="9" destOrd="0" parTransId="{1B6C0204-0D5A-471C-91D7-7A39C033F50B}" sibTransId="{9F5EB41B-CB5F-44D1-964D-2A6FB820D999}"/>
    <dgm:cxn modelId="{6677457D-7CA6-41CF-83A2-EB434A3B55C8}" srcId="{C7050950-4136-4CF0-824F-EBB8B5AA07F1}" destId="{1173E7E4-1AED-4212-B963-36DEBEBA0E3D}" srcOrd="6" destOrd="0" parTransId="{3DB2CAC8-3E8B-4B47-8D66-238D44E4450F}" sibTransId="{4CCB2B99-97BE-477B-8B4F-E61DCBEB2CDA}"/>
    <dgm:cxn modelId="{72869682-7222-47C5-8529-BADADC2FDA89}" type="presOf" srcId="{CA4483BD-1621-490D-9101-55D08914D515}" destId="{EF3DA8D1-E136-49AF-AEF3-3CB1AE7F27B7}" srcOrd="0" destOrd="7" presId="urn:microsoft.com/office/officeart/2005/8/layout/list1"/>
    <dgm:cxn modelId="{CC430087-10F0-4F39-8816-0E3B0D4EEA4F}" srcId="{C7050950-4136-4CF0-824F-EBB8B5AA07F1}" destId="{C1CA1807-8429-4AAF-AB21-725A1E130DC3}" srcOrd="8" destOrd="0" parTransId="{DB01F041-AA36-4481-B69C-14DED2A14572}" sibTransId="{6D5B2F2F-EDA8-4ED3-BF24-F29D6DC8E9A2}"/>
    <dgm:cxn modelId="{3B881389-38A3-4641-8B7B-9C478A323F14}" srcId="{C7050950-4136-4CF0-824F-EBB8B5AA07F1}" destId="{2AC71F84-901C-47D3-A982-B91D9336B2C8}" srcOrd="11" destOrd="0" parTransId="{3AFDA6F6-F85C-4B56-8855-1FEC88DEEA21}" sibTransId="{2CA1CF1E-C737-49E3-9F01-0A132A2ABDF2}"/>
    <dgm:cxn modelId="{1495DA8F-08FC-4E0F-8B59-1717B9263BF1}" type="presOf" srcId="{FE6BDF40-41D6-4AB5-B32C-5D05F76ED1E7}" destId="{EF3DA8D1-E136-49AF-AEF3-3CB1AE7F27B7}" srcOrd="0" destOrd="9" presId="urn:microsoft.com/office/officeart/2005/8/layout/list1"/>
    <dgm:cxn modelId="{52182E99-44CE-4E87-8F7A-5E5312734217}" srcId="{C7050950-4136-4CF0-824F-EBB8B5AA07F1}" destId="{000AD330-ABB8-4382-B5BE-E94E42AC5808}" srcOrd="4" destOrd="0" parTransId="{C9DFDBB4-DA83-49DE-8BA8-54C2BC7D054A}" sibTransId="{81EC7AB3-B340-4CD2-AC70-9D520BAE78C7}"/>
    <dgm:cxn modelId="{BADEC7B8-BE92-4313-92C1-2364371C1942}" srcId="{C7050950-4136-4CF0-824F-EBB8B5AA07F1}" destId="{4D8223F6-1DA7-42C4-8F12-33461E88AE37}" srcOrd="3" destOrd="0" parTransId="{79817E4C-86CE-48A9-97E5-489142144AAA}" sibTransId="{35236995-547D-460E-80BE-C993F5B88541}"/>
    <dgm:cxn modelId="{CD0D41E1-3217-4E18-814B-D2ADF9747A08}" type="presOf" srcId="{000AD330-ABB8-4382-B5BE-E94E42AC5808}" destId="{EF3DA8D1-E136-49AF-AEF3-3CB1AE7F27B7}" srcOrd="0" destOrd="4" presId="urn:microsoft.com/office/officeart/2005/8/layout/list1"/>
    <dgm:cxn modelId="{810392E9-C494-4DB3-91D8-D315929AF54F}" srcId="{C7050950-4136-4CF0-824F-EBB8B5AA07F1}" destId="{282BE6A7-612F-4E92-B76F-9D163C292A9D}" srcOrd="1" destOrd="0" parTransId="{4DD9B593-3DF6-4E2A-8D1E-40109CDEE311}" sibTransId="{0D3A9651-4585-459F-B251-0A4F2225FA82}"/>
    <dgm:cxn modelId="{AA3D60F9-9AF6-4C80-BC24-3C0CB6845BC7}" srcId="{C7050950-4136-4CF0-824F-EBB8B5AA07F1}" destId="{86112CE3-25BF-4777-9F70-73F429D76842}" srcOrd="10" destOrd="0" parTransId="{60340F6C-5702-4660-BBFD-4F8142C1E665}" sibTransId="{46E6B709-3CB3-45CC-8B47-070181E07C74}"/>
    <dgm:cxn modelId="{B1C2A4FD-771D-4CC1-8C75-D898AE6391DC}" type="presOf" srcId="{1173E7E4-1AED-4212-B963-36DEBEBA0E3D}" destId="{EF3DA8D1-E136-49AF-AEF3-3CB1AE7F27B7}" srcOrd="0" destOrd="6" presId="urn:microsoft.com/office/officeart/2005/8/layout/list1"/>
    <dgm:cxn modelId="{93FC970C-B0F7-4D37-B8C4-73EDC1BF91A8}" type="presParOf" srcId="{D2F8C9EB-A4D7-4F17-8991-014CCB18F4AA}" destId="{2AD5BE11-23B5-4CA8-819B-1467A285E780}" srcOrd="0" destOrd="0" presId="urn:microsoft.com/office/officeart/2005/8/layout/list1"/>
    <dgm:cxn modelId="{B6CE7A3F-28E8-4014-B7FD-89A2F71C10D7}" type="presParOf" srcId="{2AD5BE11-23B5-4CA8-819B-1467A285E780}" destId="{979BCED4-FF92-4FE6-84FE-B927F2228E5D}" srcOrd="0" destOrd="0" presId="urn:microsoft.com/office/officeart/2005/8/layout/list1"/>
    <dgm:cxn modelId="{00061C7B-2234-440D-ABB6-E2E4972AD270}" type="presParOf" srcId="{2AD5BE11-23B5-4CA8-819B-1467A285E780}" destId="{8F5C2433-5D9B-4315-BA4D-47CAD78DC363}" srcOrd="1" destOrd="0" presId="urn:microsoft.com/office/officeart/2005/8/layout/list1"/>
    <dgm:cxn modelId="{121052EA-3868-4F33-9D2B-0E04191BCDB0}" type="presParOf" srcId="{D2F8C9EB-A4D7-4F17-8991-014CCB18F4AA}" destId="{98678C54-404B-4C15-A1D0-70790182599A}" srcOrd="1" destOrd="0" presId="urn:microsoft.com/office/officeart/2005/8/layout/list1"/>
    <dgm:cxn modelId="{907E90DC-B4CB-4E68-BDC3-0E85123414E9}" type="presParOf" srcId="{D2F8C9EB-A4D7-4F17-8991-014CCB18F4AA}" destId="{EF3DA8D1-E136-49AF-AEF3-3CB1AE7F27B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4001B6-DDF3-44BA-880E-E37AD15D73B0}" type="doc">
      <dgm:prSet loTypeId="urn:microsoft.com/office/officeart/2005/8/layout/pList1" loCatId="list" qsTypeId="urn:microsoft.com/office/officeart/2005/8/quickstyle/simple2" qsCatId="simple" csTypeId="urn:microsoft.com/office/officeart/2005/8/colors/accent3_2" csCatId="accent3" phldr="1"/>
      <dgm:spPr/>
      <dgm:t>
        <a:bodyPr/>
        <a:lstStyle/>
        <a:p>
          <a:endParaRPr lang="en-US"/>
        </a:p>
      </dgm:t>
    </dgm:pt>
    <dgm:pt modelId="{84603019-4126-42BB-8C8B-4C25CFCAADBC}">
      <dgm:prSet custT="1"/>
      <dgm:spPr>
        <a:solidFill>
          <a:schemeClr val="accent1"/>
        </a:solidFill>
        <a:ln>
          <a:solidFill>
            <a:schemeClr val="accent1"/>
          </a:solidFill>
        </a:ln>
      </dgm:spPr>
      <dgm:t>
        <a:bodyPr anchor="ctr"/>
        <a:lstStyle/>
        <a:p>
          <a:r>
            <a:rPr lang="en-US" sz="1600" dirty="0">
              <a:solidFill>
                <a:schemeClr val="tx2">
                  <a:lumMod val="75000"/>
                </a:schemeClr>
              </a:solidFill>
            </a:rPr>
            <a:t>What surprised you? Think of </a:t>
          </a:r>
          <a:r>
            <a:rPr lang="en-US" sz="1600" u="sng" dirty="0">
              <a:solidFill>
                <a:schemeClr val="tx2">
                  <a:lumMod val="75000"/>
                </a:schemeClr>
              </a:solidFill>
            </a:rPr>
            <a:t>one</a:t>
          </a:r>
          <a:r>
            <a:rPr lang="en-US" sz="1600" dirty="0">
              <a:solidFill>
                <a:schemeClr val="tx2">
                  <a:lumMod val="75000"/>
                </a:schemeClr>
              </a:solidFill>
            </a:rPr>
            <a:t> thing that surprised you and write it down.</a:t>
          </a:r>
        </a:p>
      </dgm:t>
    </dgm:pt>
    <dgm:pt modelId="{2D65FD06-B4E9-4CB8-8164-7BD101DAB5FE}" type="parTrans" cxnId="{1DA22873-38E0-49A7-ACC7-4B7E9C336A09}">
      <dgm:prSet/>
      <dgm:spPr/>
      <dgm:t>
        <a:bodyPr/>
        <a:lstStyle/>
        <a:p>
          <a:endParaRPr lang="en-US"/>
        </a:p>
      </dgm:t>
    </dgm:pt>
    <dgm:pt modelId="{FAA842B3-893D-4096-8BFE-8748C8915453}" type="sibTrans" cxnId="{1DA22873-38E0-49A7-ACC7-4B7E9C336A09}">
      <dgm:prSet/>
      <dgm:spPr/>
      <dgm:t>
        <a:bodyPr/>
        <a:lstStyle/>
        <a:p>
          <a:endParaRPr lang="en-US"/>
        </a:p>
      </dgm:t>
    </dgm:pt>
    <dgm:pt modelId="{C6BDCA1C-903B-442F-9D94-666A228BCDBD}">
      <dgm:prSet custT="1"/>
      <dgm:spPr>
        <a:solidFill>
          <a:schemeClr val="accent1"/>
        </a:solidFill>
        <a:ln>
          <a:solidFill>
            <a:schemeClr val="accent1"/>
          </a:solidFill>
        </a:ln>
      </dgm:spPr>
      <dgm:t>
        <a:bodyPr anchor="ctr"/>
        <a:lstStyle/>
        <a:p>
          <a:r>
            <a:rPr lang="en-US" sz="1600" dirty="0">
              <a:solidFill>
                <a:schemeClr val="tx2">
                  <a:lumMod val="75000"/>
                </a:schemeClr>
              </a:solidFill>
            </a:rPr>
            <a:t>What did you learn that you didn’t know before this activity?</a:t>
          </a:r>
        </a:p>
      </dgm:t>
    </dgm:pt>
    <dgm:pt modelId="{EA9F2F82-77AE-4EB2-8E0A-6DC76D1611D4}" type="parTrans" cxnId="{02F4B5B7-D59D-4571-8627-52FADA2611BB}">
      <dgm:prSet/>
      <dgm:spPr/>
      <dgm:t>
        <a:bodyPr/>
        <a:lstStyle/>
        <a:p>
          <a:endParaRPr lang="en-US"/>
        </a:p>
      </dgm:t>
    </dgm:pt>
    <dgm:pt modelId="{37616F55-039C-4042-A37F-2EDE3C76B2B4}" type="sibTrans" cxnId="{02F4B5B7-D59D-4571-8627-52FADA2611BB}">
      <dgm:prSet/>
      <dgm:spPr/>
      <dgm:t>
        <a:bodyPr/>
        <a:lstStyle/>
        <a:p>
          <a:endParaRPr lang="en-US"/>
        </a:p>
      </dgm:t>
    </dgm:pt>
    <dgm:pt modelId="{1279A753-21A7-446D-93B4-E1909BCE34C0}">
      <dgm:prSet custT="1"/>
      <dgm:spPr>
        <a:solidFill>
          <a:schemeClr val="accent1"/>
        </a:solidFill>
        <a:ln>
          <a:solidFill>
            <a:schemeClr val="accent1"/>
          </a:solidFill>
        </a:ln>
      </dgm:spPr>
      <dgm:t>
        <a:bodyPr anchor="ctr"/>
        <a:lstStyle/>
        <a:p>
          <a:r>
            <a:rPr lang="en-US" sz="1600" dirty="0">
              <a:solidFill>
                <a:schemeClr val="tx2">
                  <a:lumMod val="75000"/>
                </a:schemeClr>
              </a:solidFill>
            </a:rPr>
            <a:t>You will be working to identify a few key issues in the community and doing more research to find out how the community feels about it and what you can do to address it. The skills you learn here will help you in college, in jobs, and in the future. </a:t>
          </a:r>
        </a:p>
        <a:p>
          <a:r>
            <a:rPr lang="en-US" sz="1600" dirty="0">
              <a:solidFill>
                <a:schemeClr val="tx2">
                  <a:lumMod val="75000"/>
                </a:schemeClr>
              </a:solidFill>
            </a:rPr>
            <a:t>What is one idea you had that you think will help you later in life?</a:t>
          </a:r>
        </a:p>
      </dgm:t>
    </dgm:pt>
    <dgm:pt modelId="{BF003E26-2E47-4203-BE74-1A368EF2AF03}" type="parTrans" cxnId="{FDE83136-19B8-41C9-B56C-2FD1FAA844FD}">
      <dgm:prSet/>
      <dgm:spPr/>
      <dgm:t>
        <a:bodyPr/>
        <a:lstStyle/>
        <a:p>
          <a:endParaRPr lang="en-US"/>
        </a:p>
      </dgm:t>
    </dgm:pt>
    <dgm:pt modelId="{AFCD24F5-6054-47E9-9C21-EAAF0526C2B9}" type="sibTrans" cxnId="{FDE83136-19B8-41C9-B56C-2FD1FAA844FD}">
      <dgm:prSet/>
      <dgm:spPr/>
      <dgm:t>
        <a:bodyPr/>
        <a:lstStyle/>
        <a:p>
          <a:endParaRPr lang="en-US"/>
        </a:p>
      </dgm:t>
    </dgm:pt>
    <dgm:pt modelId="{26222B2F-D7D3-49CF-91B6-AE9C3AEF6330}" type="pres">
      <dgm:prSet presAssocID="{BD4001B6-DDF3-44BA-880E-E37AD15D73B0}" presName="Name0" presStyleCnt="0">
        <dgm:presLayoutVars>
          <dgm:dir/>
          <dgm:resizeHandles val="exact"/>
        </dgm:presLayoutVars>
      </dgm:prSet>
      <dgm:spPr/>
    </dgm:pt>
    <dgm:pt modelId="{7C9F66B4-827A-4AA2-A62D-BB09C5F08412}" type="pres">
      <dgm:prSet presAssocID="{84603019-4126-42BB-8C8B-4C25CFCAADBC}" presName="compNode" presStyleCnt="0"/>
      <dgm:spPr/>
    </dgm:pt>
    <dgm:pt modelId="{1958AEE4-387A-4825-8526-E881C52AD345}" type="pres">
      <dgm:prSet presAssocID="{84603019-4126-42BB-8C8B-4C25CFCAADBC}" presName="pictRect" presStyleLbl="node1" presStyleIdx="0" presStyleCnt="3" custScaleX="22136" custScaleY="29932" custLinFactNeighborX="781" custLinFactNeighborY="38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000" b="-4000"/>
          </a:stretch>
        </a:blipFill>
        <a:ln>
          <a:noFill/>
        </a:ln>
      </dgm:spPr>
      <dgm:extLst>
        <a:ext uri="{E40237B7-FDA0-4F09-8148-C483321AD2D9}">
          <dgm14:cNvPr xmlns:dgm14="http://schemas.microsoft.com/office/drawing/2010/diagram" id="0" name="" descr="Surprised face outline with solid fill"/>
        </a:ext>
      </dgm:extLst>
    </dgm:pt>
    <dgm:pt modelId="{08AF488D-9FE2-4621-8DBD-E8F8AE215158}" type="pres">
      <dgm:prSet presAssocID="{84603019-4126-42BB-8C8B-4C25CFCAADBC}" presName="textRect" presStyleLbl="revTx" presStyleIdx="0" presStyleCnt="3" custScaleX="51631" custScaleY="173388" custLinFactNeighborX="-63" custLinFactNeighborY="110">
        <dgm:presLayoutVars>
          <dgm:bulletEnabled val="1"/>
        </dgm:presLayoutVars>
      </dgm:prSet>
      <dgm:spPr>
        <a:prstGeom prst="roundRect">
          <a:avLst/>
        </a:prstGeom>
      </dgm:spPr>
    </dgm:pt>
    <dgm:pt modelId="{B410AF8A-55E7-4DF7-9990-8EA4BFBFF31E}" type="pres">
      <dgm:prSet presAssocID="{FAA842B3-893D-4096-8BFE-8748C8915453}" presName="sibTrans" presStyleLbl="sibTrans2D1" presStyleIdx="0" presStyleCnt="0"/>
      <dgm:spPr/>
    </dgm:pt>
    <dgm:pt modelId="{9D5651AF-5488-4122-BAB3-3543887316A9}" type="pres">
      <dgm:prSet presAssocID="{C6BDCA1C-903B-442F-9D94-666A228BCDBD}" presName="compNode" presStyleCnt="0"/>
      <dgm:spPr/>
    </dgm:pt>
    <dgm:pt modelId="{CDE1005F-EF0D-4378-8EC2-7256B85F82C7}" type="pres">
      <dgm:prSet presAssocID="{C6BDCA1C-903B-442F-9D94-666A228BCDBD}" presName="pictRect" presStyleLbl="node1" presStyleIdx="1" presStyleCnt="3" custScaleX="22136" custScaleY="29932" custLinFactNeighborX="844" custLinFactNeighborY="38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a:ln>
          <a:noFill/>
        </a:ln>
      </dgm:spPr>
      <dgm:extLst>
        <a:ext uri="{E40237B7-FDA0-4F09-8148-C483321AD2D9}">
          <dgm14:cNvPr xmlns:dgm14="http://schemas.microsoft.com/office/drawing/2010/diagram" id="0" name="" descr="Brain in head with solid fill"/>
        </a:ext>
      </dgm:extLst>
    </dgm:pt>
    <dgm:pt modelId="{34576546-C252-41E0-92B7-21D8A23AC1AB}" type="pres">
      <dgm:prSet presAssocID="{C6BDCA1C-903B-442F-9D94-666A228BCDBD}" presName="textRect" presStyleLbl="revTx" presStyleIdx="1" presStyleCnt="3" custScaleX="51631" custScaleY="173388" custLinFactNeighborX="0" custLinFactNeighborY="643">
        <dgm:presLayoutVars>
          <dgm:bulletEnabled val="1"/>
        </dgm:presLayoutVars>
      </dgm:prSet>
      <dgm:spPr>
        <a:prstGeom prst="roundRect">
          <a:avLst/>
        </a:prstGeom>
      </dgm:spPr>
    </dgm:pt>
    <dgm:pt modelId="{A756E80B-C0A7-4A8E-AB80-EDC278648F8C}" type="pres">
      <dgm:prSet presAssocID="{37616F55-039C-4042-A37F-2EDE3C76B2B4}" presName="sibTrans" presStyleLbl="sibTrans2D1" presStyleIdx="0" presStyleCnt="0"/>
      <dgm:spPr/>
    </dgm:pt>
    <dgm:pt modelId="{0DFFFE8A-0C21-47F8-8A0D-36EAE508B33F}" type="pres">
      <dgm:prSet presAssocID="{1279A753-21A7-446D-93B4-E1909BCE34C0}" presName="compNode" presStyleCnt="0"/>
      <dgm:spPr/>
    </dgm:pt>
    <dgm:pt modelId="{18AE0F12-61D3-4344-B1BC-CEAC6FAC21A5}" type="pres">
      <dgm:prSet presAssocID="{1279A753-21A7-446D-93B4-E1909BCE34C0}" presName="pictRect" presStyleLbl="node1" presStyleIdx="2" presStyleCnt="3" custScaleX="22136" custScaleY="29932" custLinFactNeighborY="387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000" b="-4000"/>
          </a:stretch>
        </a:blipFill>
        <a:ln>
          <a:noFill/>
        </a:ln>
      </dgm:spPr>
      <dgm:extLst>
        <a:ext uri="{E40237B7-FDA0-4F09-8148-C483321AD2D9}">
          <dgm14:cNvPr xmlns:dgm14="http://schemas.microsoft.com/office/drawing/2010/diagram" id="0" name="" descr="Lights On with solid fill"/>
        </a:ext>
      </dgm:extLst>
    </dgm:pt>
    <dgm:pt modelId="{D8B1A5A6-8B25-41E1-A728-7499DD0A29BB}" type="pres">
      <dgm:prSet presAssocID="{1279A753-21A7-446D-93B4-E1909BCE34C0}" presName="textRect" presStyleLbl="revTx" presStyleIdx="2" presStyleCnt="3" custScaleX="112672" custScaleY="173388" custLinFactNeighborX="0" custLinFactNeighborY="-3606">
        <dgm:presLayoutVars>
          <dgm:bulletEnabled val="1"/>
        </dgm:presLayoutVars>
      </dgm:prSet>
      <dgm:spPr>
        <a:prstGeom prst="roundRect">
          <a:avLst/>
        </a:prstGeom>
      </dgm:spPr>
    </dgm:pt>
  </dgm:ptLst>
  <dgm:cxnLst>
    <dgm:cxn modelId="{22ACAD28-843E-4569-B716-61775B12AC12}" type="presOf" srcId="{84603019-4126-42BB-8C8B-4C25CFCAADBC}" destId="{08AF488D-9FE2-4621-8DBD-E8F8AE215158}" srcOrd="0" destOrd="0" presId="urn:microsoft.com/office/officeart/2005/8/layout/pList1"/>
    <dgm:cxn modelId="{ABCE9834-5A68-4F8C-A37F-D39B7DD15F58}" type="presOf" srcId="{37616F55-039C-4042-A37F-2EDE3C76B2B4}" destId="{A756E80B-C0A7-4A8E-AB80-EDC278648F8C}" srcOrd="0" destOrd="0" presId="urn:microsoft.com/office/officeart/2005/8/layout/pList1"/>
    <dgm:cxn modelId="{FDE83136-19B8-41C9-B56C-2FD1FAA844FD}" srcId="{BD4001B6-DDF3-44BA-880E-E37AD15D73B0}" destId="{1279A753-21A7-446D-93B4-E1909BCE34C0}" srcOrd="2" destOrd="0" parTransId="{BF003E26-2E47-4203-BE74-1A368EF2AF03}" sibTransId="{AFCD24F5-6054-47E9-9C21-EAAF0526C2B9}"/>
    <dgm:cxn modelId="{4EEBD061-C142-46C9-88A3-B1CF22E87568}" type="presOf" srcId="{BD4001B6-DDF3-44BA-880E-E37AD15D73B0}" destId="{26222B2F-D7D3-49CF-91B6-AE9C3AEF6330}" srcOrd="0" destOrd="0" presId="urn:microsoft.com/office/officeart/2005/8/layout/pList1"/>
    <dgm:cxn modelId="{1DA22873-38E0-49A7-ACC7-4B7E9C336A09}" srcId="{BD4001B6-DDF3-44BA-880E-E37AD15D73B0}" destId="{84603019-4126-42BB-8C8B-4C25CFCAADBC}" srcOrd="0" destOrd="0" parTransId="{2D65FD06-B4E9-4CB8-8164-7BD101DAB5FE}" sibTransId="{FAA842B3-893D-4096-8BFE-8748C8915453}"/>
    <dgm:cxn modelId="{ECCEBB8C-605C-41D4-B463-8A640705254B}" type="presOf" srcId="{C6BDCA1C-903B-442F-9D94-666A228BCDBD}" destId="{34576546-C252-41E0-92B7-21D8A23AC1AB}" srcOrd="0" destOrd="0" presId="urn:microsoft.com/office/officeart/2005/8/layout/pList1"/>
    <dgm:cxn modelId="{597BDEAD-DEA0-46FE-A19C-412E34588C44}" type="presOf" srcId="{FAA842B3-893D-4096-8BFE-8748C8915453}" destId="{B410AF8A-55E7-4DF7-9990-8EA4BFBFF31E}" srcOrd="0" destOrd="0" presId="urn:microsoft.com/office/officeart/2005/8/layout/pList1"/>
    <dgm:cxn modelId="{02F4B5B7-D59D-4571-8627-52FADA2611BB}" srcId="{BD4001B6-DDF3-44BA-880E-E37AD15D73B0}" destId="{C6BDCA1C-903B-442F-9D94-666A228BCDBD}" srcOrd="1" destOrd="0" parTransId="{EA9F2F82-77AE-4EB2-8E0A-6DC76D1611D4}" sibTransId="{37616F55-039C-4042-A37F-2EDE3C76B2B4}"/>
    <dgm:cxn modelId="{FB8160E7-84B2-4024-A8E9-C3C566D8A6E4}" type="presOf" srcId="{1279A753-21A7-446D-93B4-E1909BCE34C0}" destId="{D8B1A5A6-8B25-41E1-A728-7499DD0A29BB}" srcOrd="0" destOrd="0" presId="urn:microsoft.com/office/officeart/2005/8/layout/pList1"/>
    <dgm:cxn modelId="{DDDF33EE-A478-4D3D-BBFA-41316CF6CB51}" type="presParOf" srcId="{26222B2F-D7D3-49CF-91B6-AE9C3AEF6330}" destId="{7C9F66B4-827A-4AA2-A62D-BB09C5F08412}" srcOrd="0" destOrd="0" presId="urn:microsoft.com/office/officeart/2005/8/layout/pList1"/>
    <dgm:cxn modelId="{12F25534-2E46-4535-A608-0B8BE46AC121}" type="presParOf" srcId="{7C9F66B4-827A-4AA2-A62D-BB09C5F08412}" destId="{1958AEE4-387A-4825-8526-E881C52AD345}" srcOrd="0" destOrd="0" presId="urn:microsoft.com/office/officeart/2005/8/layout/pList1"/>
    <dgm:cxn modelId="{96C58FC8-42FE-405F-8E60-306CD88F3D3F}" type="presParOf" srcId="{7C9F66B4-827A-4AA2-A62D-BB09C5F08412}" destId="{08AF488D-9FE2-4621-8DBD-E8F8AE215158}" srcOrd="1" destOrd="0" presId="urn:microsoft.com/office/officeart/2005/8/layout/pList1"/>
    <dgm:cxn modelId="{073471F3-1692-4180-920D-03780FFCF294}" type="presParOf" srcId="{26222B2F-D7D3-49CF-91B6-AE9C3AEF6330}" destId="{B410AF8A-55E7-4DF7-9990-8EA4BFBFF31E}" srcOrd="1" destOrd="0" presId="urn:microsoft.com/office/officeart/2005/8/layout/pList1"/>
    <dgm:cxn modelId="{766445F3-F15C-44EC-9ACB-37AE1BDC470C}" type="presParOf" srcId="{26222B2F-D7D3-49CF-91B6-AE9C3AEF6330}" destId="{9D5651AF-5488-4122-BAB3-3543887316A9}" srcOrd="2" destOrd="0" presId="urn:microsoft.com/office/officeart/2005/8/layout/pList1"/>
    <dgm:cxn modelId="{CD611173-076E-411C-9A19-23C72D1985A3}" type="presParOf" srcId="{9D5651AF-5488-4122-BAB3-3543887316A9}" destId="{CDE1005F-EF0D-4378-8EC2-7256B85F82C7}" srcOrd="0" destOrd="0" presId="urn:microsoft.com/office/officeart/2005/8/layout/pList1"/>
    <dgm:cxn modelId="{35548371-69E6-49D0-99CC-F546D39183B9}" type="presParOf" srcId="{9D5651AF-5488-4122-BAB3-3543887316A9}" destId="{34576546-C252-41E0-92B7-21D8A23AC1AB}" srcOrd="1" destOrd="0" presId="urn:microsoft.com/office/officeart/2005/8/layout/pList1"/>
    <dgm:cxn modelId="{A19EB8D2-9633-4603-9B36-03FDE6A6F172}" type="presParOf" srcId="{26222B2F-D7D3-49CF-91B6-AE9C3AEF6330}" destId="{A756E80B-C0A7-4A8E-AB80-EDC278648F8C}" srcOrd="3" destOrd="0" presId="urn:microsoft.com/office/officeart/2005/8/layout/pList1"/>
    <dgm:cxn modelId="{F8E30D52-0511-4463-A413-CFF5F6A877D2}" type="presParOf" srcId="{26222B2F-D7D3-49CF-91B6-AE9C3AEF6330}" destId="{0DFFFE8A-0C21-47F8-8A0D-36EAE508B33F}" srcOrd="4" destOrd="0" presId="urn:microsoft.com/office/officeart/2005/8/layout/pList1"/>
    <dgm:cxn modelId="{C88BD3D1-110C-4CAF-A447-4EFB02400B7D}" type="presParOf" srcId="{0DFFFE8A-0C21-47F8-8A0D-36EAE508B33F}" destId="{18AE0F12-61D3-4344-B1BC-CEAC6FAC21A5}" srcOrd="0" destOrd="0" presId="urn:microsoft.com/office/officeart/2005/8/layout/pList1"/>
    <dgm:cxn modelId="{6275F46A-EF35-4122-A1EF-A0673CCECCC2}" type="presParOf" srcId="{0DFFFE8A-0C21-47F8-8A0D-36EAE508B33F}" destId="{D8B1A5A6-8B25-41E1-A728-7499DD0A29B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5E485-15C8-497B-BAB8-773D01E0C52C}">
      <dsp:nvSpPr>
        <dsp:cNvPr id="0" name=""/>
        <dsp:cNvSpPr/>
      </dsp:nvSpPr>
      <dsp:spPr>
        <a:xfrm>
          <a:off x="0" y="43232"/>
          <a:ext cx="5978608" cy="1368900"/>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2">
                  <a:lumMod val="75000"/>
                </a:schemeClr>
              </a:solidFill>
            </a:rPr>
            <a:t>What do you understand YPAR to be?</a:t>
          </a:r>
        </a:p>
      </dsp:txBody>
      <dsp:txXfrm>
        <a:off x="66824" y="110056"/>
        <a:ext cx="5844960" cy="1235252"/>
      </dsp:txXfrm>
    </dsp:sp>
    <dsp:sp modelId="{670B8A1B-7EB0-4C24-8E0E-5BB1CF6A0138}">
      <dsp:nvSpPr>
        <dsp:cNvPr id="0" name=""/>
        <dsp:cNvSpPr/>
      </dsp:nvSpPr>
      <dsp:spPr>
        <a:xfrm>
          <a:off x="0" y="1487012"/>
          <a:ext cx="5978608" cy="1368900"/>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2">
                  <a:lumMod val="75000"/>
                </a:schemeClr>
              </a:solidFill>
            </a:rPr>
            <a:t>What are some projects that you have done, or you think you might want to do?</a:t>
          </a:r>
        </a:p>
      </dsp:txBody>
      <dsp:txXfrm>
        <a:off x="66824" y="1553836"/>
        <a:ext cx="5844960"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5E485-15C8-497B-BAB8-773D01E0C52C}">
      <dsp:nvSpPr>
        <dsp:cNvPr id="0" name=""/>
        <dsp:cNvSpPr/>
      </dsp:nvSpPr>
      <dsp:spPr>
        <a:xfrm>
          <a:off x="0" y="21513"/>
          <a:ext cx="5978608" cy="1217623"/>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rPr>
            <a:t>Next slide features a video titled “YPAR Complete Streets”</a:t>
          </a:r>
        </a:p>
      </dsp:txBody>
      <dsp:txXfrm>
        <a:off x="59439" y="80952"/>
        <a:ext cx="5859730" cy="1098745"/>
      </dsp:txXfrm>
    </dsp:sp>
    <dsp:sp modelId="{54A4A2CB-4A22-40F0-85B4-41EF9402484F}">
      <dsp:nvSpPr>
        <dsp:cNvPr id="0" name=""/>
        <dsp:cNvSpPr/>
      </dsp:nvSpPr>
      <dsp:spPr>
        <a:xfrm>
          <a:off x="0" y="1311137"/>
          <a:ext cx="5978608" cy="1217623"/>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rPr>
            <a:t>As you watch, think about at least one idea you could do here.</a:t>
          </a:r>
        </a:p>
      </dsp:txBody>
      <dsp:txXfrm>
        <a:off x="59439" y="1370576"/>
        <a:ext cx="5859730" cy="1098745"/>
      </dsp:txXfrm>
    </dsp:sp>
    <dsp:sp modelId="{B02D90BF-E5C5-4943-BB9C-E8935050AEB1}">
      <dsp:nvSpPr>
        <dsp:cNvPr id="0" name=""/>
        <dsp:cNvSpPr/>
      </dsp:nvSpPr>
      <dsp:spPr>
        <a:xfrm>
          <a:off x="0" y="2600761"/>
          <a:ext cx="5978608" cy="461167"/>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lumMod val="75000"/>
                </a:schemeClr>
              </a:solidFill>
            </a:rPr>
            <a:t>Video can also be found at this link: </a:t>
          </a:r>
          <a:r>
            <a:rPr lang="en-US" sz="1600" kern="1200" dirty="0">
              <a:latin typeface="Georgia" panose="02040502050405020303" pitchFamily="18" charset="0"/>
              <a:hlinkClick xmlns:r="http://schemas.openxmlformats.org/officeDocument/2006/relationships" r:id="rId1"/>
            </a:rPr>
            <a:t>https://www.youtube.com/watch?v=NR03H0JU5MM</a:t>
          </a:r>
          <a:endParaRPr lang="en-US" sz="1600" kern="1200" dirty="0">
            <a:solidFill>
              <a:schemeClr val="tx2">
                <a:lumMod val="75000"/>
              </a:schemeClr>
            </a:solidFill>
          </a:endParaRPr>
        </a:p>
      </dsp:txBody>
      <dsp:txXfrm>
        <a:off x="22512" y="2623273"/>
        <a:ext cx="5933584" cy="416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2383-8DD3-4D23-BAD2-7870ADA7287F}">
      <dsp:nvSpPr>
        <dsp:cNvPr id="0" name=""/>
        <dsp:cNvSpPr/>
      </dsp:nvSpPr>
      <dsp:spPr>
        <a:xfrm>
          <a:off x="0" y="486774"/>
          <a:ext cx="8120064" cy="89866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BA7EEE5-B3AA-43F3-A4D4-2BC55A85C21F}">
      <dsp:nvSpPr>
        <dsp:cNvPr id="0" name=""/>
        <dsp:cNvSpPr/>
      </dsp:nvSpPr>
      <dsp:spPr>
        <a:xfrm>
          <a:off x="271845" y="688973"/>
          <a:ext cx="494263" cy="494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A1CC45-1CF7-4BC8-9F76-F3187F8D94F9}">
      <dsp:nvSpPr>
        <dsp:cNvPr id="0" name=""/>
        <dsp:cNvSpPr/>
      </dsp:nvSpPr>
      <dsp:spPr>
        <a:xfrm>
          <a:off x="1037953" y="486774"/>
          <a:ext cx="7082110" cy="89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08" tIns="95108" rIns="95108" bIns="9510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2">
                  <a:lumMod val="75000"/>
                </a:schemeClr>
              </a:solidFill>
            </a:rPr>
            <a:t>3 </a:t>
          </a:r>
          <a:r>
            <a:rPr lang="en-US" sz="2500" i="1" kern="1200" dirty="0">
              <a:solidFill>
                <a:schemeClr val="tx2">
                  <a:lumMod val="75000"/>
                </a:schemeClr>
              </a:solidFill>
            </a:rPr>
            <a:t>total</a:t>
          </a:r>
          <a:r>
            <a:rPr lang="en-US" sz="2500" kern="1200" dirty="0">
              <a:solidFill>
                <a:schemeClr val="tx2">
                  <a:lumMod val="75000"/>
                </a:schemeClr>
              </a:solidFill>
            </a:rPr>
            <a:t> ideas the group got from the video?</a:t>
          </a:r>
        </a:p>
      </dsp:txBody>
      <dsp:txXfrm>
        <a:off x="1037953" y="486774"/>
        <a:ext cx="7082110" cy="898661"/>
      </dsp:txXfrm>
    </dsp:sp>
    <dsp:sp modelId="{E9F86542-B3E6-41D7-9D51-BB1546108100}">
      <dsp:nvSpPr>
        <dsp:cNvPr id="0" name=""/>
        <dsp:cNvSpPr/>
      </dsp:nvSpPr>
      <dsp:spPr>
        <a:xfrm>
          <a:off x="0" y="1610101"/>
          <a:ext cx="8120064" cy="89866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6CF20C45-089F-4E85-AC3C-BD76CCDC8837}">
      <dsp:nvSpPr>
        <dsp:cNvPr id="0" name=""/>
        <dsp:cNvSpPr/>
      </dsp:nvSpPr>
      <dsp:spPr>
        <a:xfrm>
          <a:off x="271845" y="1812300"/>
          <a:ext cx="494263" cy="494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D70AF-D802-492A-ADCC-81EDB843EC83}">
      <dsp:nvSpPr>
        <dsp:cNvPr id="0" name=""/>
        <dsp:cNvSpPr/>
      </dsp:nvSpPr>
      <dsp:spPr>
        <a:xfrm>
          <a:off x="1037953" y="1610101"/>
          <a:ext cx="7082110" cy="89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08" tIns="95108" rIns="95108" bIns="9510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2">
                  <a:lumMod val="75000"/>
                </a:schemeClr>
              </a:solidFill>
            </a:rPr>
            <a:t>Write your own idea(s) in your process journal!</a:t>
          </a:r>
        </a:p>
      </dsp:txBody>
      <dsp:txXfrm>
        <a:off x="1037953" y="1610101"/>
        <a:ext cx="7082110" cy="898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5E485-15C8-497B-BAB8-773D01E0C52C}">
      <dsp:nvSpPr>
        <dsp:cNvPr id="0" name=""/>
        <dsp:cNvSpPr/>
      </dsp:nvSpPr>
      <dsp:spPr>
        <a:xfrm>
          <a:off x="0" y="456230"/>
          <a:ext cx="5978608" cy="1509853"/>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2">
                  <a:lumMod val="75000"/>
                </a:schemeClr>
              </a:solidFill>
            </a:rPr>
            <a:t>Next slide features a video titled “</a:t>
          </a:r>
          <a:r>
            <a:rPr lang="en-US" sz="3000" b="0" i="0" kern="1200" dirty="0">
              <a:solidFill>
                <a:schemeClr val="tx2">
                  <a:lumMod val="75000"/>
                </a:schemeClr>
              </a:solidFill>
            </a:rPr>
            <a:t>Cyphers For Justice Intro</a:t>
          </a:r>
          <a:r>
            <a:rPr lang="en-US" sz="3000" kern="1200" dirty="0">
              <a:solidFill>
                <a:schemeClr val="tx2">
                  <a:lumMod val="75000"/>
                </a:schemeClr>
              </a:solidFill>
            </a:rPr>
            <a:t>”</a:t>
          </a:r>
        </a:p>
      </dsp:txBody>
      <dsp:txXfrm>
        <a:off x="73705" y="529935"/>
        <a:ext cx="5831198" cy="1362443"/>
      </dsp:txXfrm>
    </dsp:sp>
    <dsp:sp modelId="{B02D90BF-E5C5-4943-BB9C-E8935050AEB1}">
      <dsp:nvSpPr>
        <dsp:cNvPr id="0" name=""/>
        <dsp:cNvSpPr/>
      </dsp:nvSpPr>
      <dsp:spPr>
        <a:xfrm>
          <a:off x="0" y="2055364"/>
          <a:ext cx="5978608" cy="571847"/>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lumMod val="75000"/>
                </a:schemeClr>
              </a:solidFill>
            </a:rPr>
            <a:t>Video can also be found at this link: </a:t>
          </a:r>
          <a:r>
            <a:rPr lang="en-US" sz="1600" kern="1200" dirty="0">
              <a:hlinkClick xmlns:r="http://schemas.openxmlformats.org/officeDocument/2006/relationships" r:id="rId1"/>
            </a:rPr>
            <a:t>https://www.youtube.com/watch?v=XF-_sZeAQ7M</a:t>
          </a:r>
          <a:endParaRPr lang="en-US" sz="1600" kern="1200" dirty="0">
            <a:solidFill>
              <a:schemeClr val="tx2">
                <a:lumMod val="75000"/>
              </a:schemeClr>
            </a:solidFill>
          </a:endParaRPr>
        </a:p>
      </dsp:txBody>
      <dsp:txXfrm>
        <a:off x="27915" y="2083279"/>
        <a:ext cx="5922778" cy="516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2383-8DD3-4D23-BAD2-7870ADA7287F}">
      <dsp:nvSpPr>
        <dsp:cNvPr id="0" name=""/>
        <dsp:cNvSpPr/>
      </dsp:nvSpPr>
      <dsp:spPr>
        <a:xfrm>
          <a:off x="0" y="486774"/>
          <a:ext cx="8120064" cy="89866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BA7EEE5-B3AA-43F3-A4D4-2BC55A85C21F}">
      <dsp:nvSpPr>
        <dsp:cNvPr id="0" name=""/>
        <dsp:cNvSpPr/>
      </dsp:nvSpPr>
      <dsp:spPr>
        <a:xfrm>
          <a:off x="271845" y="688973"/>
          <a:ext cx="494263" cy="494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A1CC45-1CF7-4BC8-9F76-F3187F8D94F9}">
      <dsp:nvSpPr>
        <dsp:cNvPr id="0" name=""/>
        <dsp:cNvSpPr/>
      </dsp:nvSpPr>
      <dsp:spPr>
        <a:xfrm>
          <a:off x="1037953" y="486774"/>
          <a:ext cx="7082110" cy="89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08" tIns="95108" rIns="95108" bIns="9510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2">
                  <a:lumMod val="75000"/>
                </a:schemeClr>
              </a:solidFill>
            </a:rPr>
            <a:t>3 </a:t>
          </a:r>
          <a:r>
            <a:rPr lang="en-US" sz="2500" i="1" kern="1200" dirty="0">
              <a:solidFill>
                <a:schemeClr val="tx2">
                  <a:lumMod val="75000"/>
                </a:schemeClr>
              </a:solidFill>
            </a:rPr>
            <a:t>total</a:t>
          </a:r>
          <a:r>
            <a:rPr lang="en-US" sz="2500" kern="1200" dirty="0">
              <a:solidFill>
                <a:schemeClr val="tx2">
                  <a:lumMod val="75000"/>
                </a:schemeClr>
              </a:solidFill>
            </a:rPr>
            <a:t> ideas the group got from the video?</a:t>
          </a:r>
        </a:p>
      </dsp:txBody>
      <dsp:txXfrm>
        <a:off x="1037953" y="486774"/>
        <a:ext cx="7082110" cy="898661"/>
      </dsp:txXfrm>
    </dsp:sp>
    <dsp:sp modelId="{E9F86542-B3E6-41D7-9D51-BB1546108100}">
      <dsp:nvSpPr>
        <dsp:cNvPr id="0" name=""/>
        <dsp:cNvSpPr/>
      </dsp:nvSpPr>
      <dsp:spPr>
        <a:xfrm>
          <a:off x="0" y="1610101"/>
          <a:ext cx="8120064" cy="89866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6CF20C45-089F-4E85-AC3C-BD76CCDC8837}">
      <dsp:nvSpPr>
        <dsp:cNvPr id="0" name=""/>
        <dsp:cNvSpPr/>
      </dsp:nvSpPr>
      <dsp:spPr>
        <a:xfrm>
          <a:off x="271845" y="1812300"/>
          <a:ext cx="494263" cy="494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D70AF-D802-492A-ADCC-81EDB843EC83}">
      <dsp:nvSpPr>
        <dsp:cNvPr id="0" name=""/>
        <dsp:cNvSpPr/>
      </dsp:nvSpPr>
      <dsp:spPr>
        <a:xfrm>
          <a:off x="1037953" y="1610101"/>
          <a:ext cx="7082110" cy="89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08" tIns="95108" rIns="95108" bIns="9510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2">
                  <a:lumMod val="75000"/>
                </a:schemeClr>
              </a:solidFill>
            </a:rPr>
            <a:t>Write your own idea(s) in your process journal!</a:t>
          </a:r>
        </a:p>
      </dsp:txBody>
      <dsp:txXfrm>
        <a:off x="1037953" y="1610101"/>
        <a:ext cx="7082110" cy="898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5E485-15C8-497B-BAB8-773D01E0C52C}">
      <dsp:nvSpPr>
        <dsp:cNvPr id="0" name=""/>
        <dsp:cNvSpPr/>
      </dsp:nvSpPr>
      <dsp:spPr>
        <a:xfrm>
          <a:off x="0" y="325321"/>
          <a:ext cx="5978608" cy="1712283"/>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lumMod val="75000"/>
                </a:schemeClr>
              </a:solidFill>
            </a:rPr>
            <a:t>Next slide features a video titled “</a:t>
          </a:r>
          <a:r>
            <a:rPr lang="en-US" sz="2500" b="0" i="0" kern="1200" dirty="0">
              <a:solidFill>
                <a:schemeClr val="tx2">
                  <a:lumMod val="75000"/>
                </a:schemeClr>
              </a:solidFill>
            </a:rPr>
            <a:t>Youth Participatory Action Research: A Tool to Address School Climate Issues</a:t>
          </a:r>
          <a:r>
            <a:rPr lang="en-US" sz="2500" kern="1200" dirty="0">
              <a:solidFill>
                <a:schemeClr val="tx2">
                  <a:lumMod val="75000"/>
                </a:schemeClr>
              </a:solidFill>
            </a:rPr>
            <a:t>”</a:t>
          </a:r>
        </a:p>
      </dsp:txBody>
      <dsp:txXfrm>
        <a:off x="83587" y="408908"/>
        <a:ext cx="5811434" cy="1545109"/>
      </dsp:txXfrm>
    </dsp:sp>
    <dsp:sp modelId="{B02D90BF-E5C5-4943-BB9C-E8935050AEB1}">
      <dsp:nvSpPr>
        <dsp:cNvPr id="0" name=""/>
        <dsp:cNvSpPr/>
      </dsp:nvSpPr>
      <dsp:spPr>
        <a:xfrm>
          <a:off x="0" y="2109604"/>
          <a:ext cx="5978608" cy="648516"/>
        </a:xfrm>
        <a:prstGeom prst="roundRect">
          <a:avLst/>
        </a:prstGeom>
        <a:solidFill>
          <a:schemeClr val="tx1">
            <a:lumMod val="90000"/>
          </a:schemeClr>
        </a:solidFill>
        <a:ln w="19050" cap="flat" cmpd="sng" algn="ctr">
          <a:solidFill>
            <a:schemeClr val="tx1">
              <a:lumMod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lumMod val="75000"/>
                </a:schemeClr>
              </a:solidFill>
            </a:rPr>
            <a:t>Video can also be found at this link: </a:t>
          </a:r>
          <a:r>
            <a:rPr lang="en-US" sz="1600" kern="1200" dirty="0">
              <a:solidFill>
                <a:schemeClr val="tx2">
                  <a:lumMod val="75000"/>
                </a:schemeClr>
              </a:solidFill>
              <a:hlinkClick xmlns:r="http://schemas.openxmlformats.org/officeDocument/2006/relationships" r:id="rId1"/>
            </a:rPr>
            <a:t>https://www.youtube.com/watch?v=P7B8pLw4l2c</a:t>
          </a:r>
          <a:r>
            <a:rPr lang="en-US" sz="1600" kern="1200" dirty="0">
              <a:solidFill>
                <a:schemeClr val="tx2">
                  <a:lumMod val="75000"/>
                </a:schemeClr>
              </a:solidFill>
            </a:rPr>
            <a:t> </a:t>
          </a:r>
        </a:p>
      </dsp:txBody>
      <dsp:txXfrm>
        <a:off x="31658" y="2141262"/>
        <a:ext cx="5915292" cy="585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2383-8DD3-4D23-BAD2-7870ADA7287F}">
      <dsp:nvSpPr>
        <dsp:cNvPr id="0" name=""/>
        <dsp:cNvSpPr/>
      </dsp:nvSpPr>
      <dsp:spPr>
        <a:xfrm>
          <a:off x="0" y="486774"/>
          <a:ext cx="8120064" cy="89866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BA7EEE5-B3AA-43F3-A4D4-2BC55A85C21F}">
      <dsp:nvSpPr>
        <dsp:cNvPr id="0" name=""/>
        <dsp:cNvSpPr/>
      </dsp:nvSpPr>
      <dsp:spPr>
        <a:xfrm>
          <a:off x="271845" y="688973"/>
          <a:ext cx="494263" cy="494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A1CC45-1CF7-4BC8-9F76-F3187F8D94F9}">
      <dsp:nvSpPr>
        <dsp:cNvPr id="0" name=""/>
        <dsp:cNvSpPr/>
      </dsp:nvSpPr>
      <dsp:spPr>
        <a:xfrm>
          <a:off x="1037953" y="486774"/>
          <a:ext cx="7082110" cy="89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08" tIns="95108" rIns="95108" bIns="9510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2">
                  <a:lumMod val="75000"/>
                </a:schemeClr>
              </a:solidFill>
            </a:rPr>
            <a:t>3 </a:t>
          </a:r>
          <a:r>
            <a:rPr lang="en-US" sz="2500" i="1" kern="1200" dirty="0">
              <a:solidFill>
                <a:schemeClr val="tx2">
                  <a:lumMod val="75000"/>
                </a:schemeClr>
              </a:solidFill>
            </a:rPr>
            <a:t>total</a:t>
          </a:r>
          <a:r>
            <a:rPr lang="en-US" sz="2500" kern="1200" dirty="0">
              <a:solidFill>
                <a:schemeClr val="tx2">
                  <a:lumMod val="75000"/>
                </a:schemeClr>
              </a:solidFill>
            </a:rPr>
            <a:t> ideas the group got from the video?</a:t>
          </a:r>
        </a:p>
      </dsp:txBody>
      <dsp:txXfrm>
        <a:off x="1037953" y="486774"/>
        <a:ext cx="7082110" cy="898661"/>
      </dsp:txXfrm>
    </dsp:sp>
    <dsp:sp modelId="{E9F86542-B3E6-41D7-9D51-BB1546108100}">
      <dsp:nvSpPr>
        <dsp:cNvPr id="0" name=""/>
        <dsp:cNvSpPr/>
      </dsp:nvSpPr>
      <dsp:spPr>
        <a:xfrm>
          <a:off x="0" y="1610101"/>
          <a:ext cx="8120064" cy="89866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6CF20C45-089F-4E85-AC3C-BD76CCDC8837}">
      <dsp:nvSpPr>
        <dsp:cNvPr id="0" name=""/>
        <dsp:cNvSpPr/>
      </dsp:nvSpPr>
      <dsp:spPr>
        <a:xfrm>
          <a:off x="271845" y="1812300"/>
          <a:ext cx="494263" cy="494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D70AF-D802-492A-ADCC-81EDB843EC83}">
      <dsp:nvSpPr>
        <dsp:cNvPr id="0" name=""/>
        <dsp:cNvSpPr/>
      </dsp:nvSpPr>
      <dsp:spPr>
        <a:xfrm>
          <a:off x="1037953" y="1610101"/>
          <a:ext cx="7082110" cy="89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08" tIns="95108" rIns="95108" bIns="9510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2">
                  <a:lumMod val="75000"/>
                </a:schemeClr>
              </a:solidFill>
            </a:rPr>
            <a:t>Write your own idea(s) in your process journal!</a:t>
          </a:r>
        </a:p>
      </dsp:txBody>
      <dsp:txXfrm>
        <a:off x="1037953" y="1610101"/>
        <a:ext cx="7082110" cy="898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DA8D1-E136-49AF-AEF3-3CB1AE7F27B7}">
      <dsp:nvSpPr>
        <dsp:cNvPr id="0" name=""/>
        <dsp:cNvSpPr/>
      </dsp:nvSpPr>
      <dsp:spPr>
        <a:xfrm>
          <a:off x="0" y="494975"/>
          <a:ext cx="8120064" cy="2849888"/>
        </a:xfrm>
        <a:prstGeom prst="roundRect">
          <a:avLst/>
        </a:prstGeom>
        <a:solidFill>
          <a:schemeClr val="accent3">
            <a:lumMod val="20000"/>
            <a:lumOff val="80000"/>
            <a:alpha val="90000"/>
          </a:schemeClr>
        </a:solidFill>
        <a:ln w="12700" cap="flat" cmpd="sng" algn="ctr">
          <a:solidFill>
            <a:schemeClr val="accent3">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207" tIns="104140" rIns="630207" bIns="99568" numCol="1" spcCol="1270" anchor="t" anchorCtr="0">
          <a:noAutofit/>
        </a:bodyPr>
        <a:lstStyle/>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I have done research before.</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I like research</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Research is boring.</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Talking to people is research.</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a:solidFill>
                <a:schemeClr val="tx2">
                  <a:lumMod val="75000"/>
                </a:schemeClr>
              </a:solidFill>
            </a:rPr>
            <a:t>I know what the biggest problem in Cleveland is.</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a:solidFill>
                <a:schemeClr val="tx2">
                  <a:lumMod val="75000"/>
                </a:schemeClr>
              </a:solidFill>
            </a:rPr>
            <a:t>I know what the best thing is in my community </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You need to do research in college.</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a:solidFill>
                <a:schemeClr val="tx2">
                  <a:lumMod val="75000"/>
                </a:schemeClr>
              </a:solidFill>
            </a:rPr>
            <a:t>Students are generally happy at this school.</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Many young people have personal challenges </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I know how most people here feel about our school.</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I know how most young people feel about Cleveland.</a:t>
          </a:r>
        </a:p>
        <a:p>
          <a:pPr marL="114300" lvl="1" indent="-114300" algn="l" defTabSz="622300">
            <a:lnSpc>
              <a:spcPct val="90000"/>
            </a:lnSpc>
            <a:spcBef>
              <a:spcPct val="0"/>
            </a:spcBef>
            <a:spcAft>
              <a:spcPts val="0"/>
            </a:spcAft>
            <a:buFont typeface="Wingdings" panose="05000000000000000000" pitchFamily="2" charset="2"/>
            <a:buChar char="§"/>
          </a:pPr>
          <a:r>
            <a:rPr lang="en-US" sz="1400" kern="1200" dirty="0">
              <a:solidFill>
                <a:schemeClr val="tx2">
                  <a:lumMod val="75000"/>
                </a:schemeClr>
              </a:solidFill>
            </a:rPr>
            <a:t>I want to know more about what issues students at this school have – either about the city or a neighborhood or some other community. </a:t>
          </a:r>
        </a:p>
      </dsp:txBody>
      <dsp:txXfrm>
        <a:off x="139120" y="634095"/>
        <a:ext cx="7841824" cy="2571648"/>
      </dsp:txXfrm>
    </dsp:sp>
    <dsp:sp modelId="{8F5C2433-5D9B-4315-BA4D-47CAD78DC363}">
      <dsp:nvSpPr>
        <dsp:cNvPr id="0" name=""/>
        <dsp:cNvSpPr/>
      </dsp:nvSpPr>
      <dsp:spPr>
        <a:xfrm>
          <a:off x="377956" y="847"/>
          <a:ext cx="7364154" cy="566703"/>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843" tIns="0" rIns="214843" bIns="0" numCol="1" spcCol="1270" anchor="ctr" anchorCtr="0">
          <a:noAutofit/>
        </a:bodyPr>
        <a:lstStyle/>
        <a:p>
          <a:pPr marL="0" lvl="0" indent="0" algn="l" defTabSz="622300">
            <a:lnSpc>
              <a:spcPct val="90000"/>
            </a:lnSpc>
            <a:spcBef>
              <a:spcPct val="0"/>
            </a:spcBef>
            <a:spcAft>
              <a:spcPts val="0"/>
            </a:spcAft>
            <a:buNone/>
          </a:pPr>
          <a:r>
            <a:rPr lang="en-US" sz="1400" kern="1200" dirty="0">
              <a:solidFill>
                <a:schemeClr val="tx2">
                  <a:lumMod val="75000"/>
                </a:schemeClr>
              </a:solidFill>
            </a:rPr>
            <a:t>Move to “Agree” or “Disagree” for each of the following statements. Briefly discuss:</a:t>
          </a:r>
        </a:p>
      </dsp:txBody>
      <dsp:txXfrm>
        <a:off x="405620" y="28511"/>
        <a:ext cx="7308826" cy="5113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AEE4-387A-4825-8526-E881C52AD345}">
      <dsp:nvSpPr>
        <dsp:cNvPr id="0" name=""/>
        <dsp:cNvSpPr/>
      </dsp:nvSpPr>
      <dsp:spPr>
        <a:xfrm>
          <a:off x="652730" y="93419"/>
          <a:ext cx="763064" cy="710913"/>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000" b="-4000"/>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08AF488D-9FE2-4621-8DBD-E8F8AE215158}">
      <dsp:nvSpPr>
        <dsp:cNvPr id="0" name=""/>
        <dsp:cNvSpPr/>
      </dsp:nvSpPr>
      <dsp:spPr>
        <a:xfrm>
          <a:off x="115265" y="1076540"/>
          <a:ext cx="1779805" cy="2217455"/>
        </a:xfrm>
        <a:prstGeom prst="roundRect">
          <a:avLst/>
        </a:prstGeom>
        <a:solidFill>
          <a:schemeClr val="accent1"/>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schemeClr>
              </a:solidFill>
            </a:rPr>
            <a:t>What surprised you? Think of </a:t>
          </a:r>
          <a:r>
            <a:rPr lang="en-US" sz="1600" u="sng" kern="1200" dirty="0">
              <a:solidFill>
                <a:schemeClr val="tx2">
                  <a:lumMod val="75000"/>
                </a:schemeClr>
              </a:solidFill>
            </a:rPr>
            <a:t>one</a:t>
          </a:r>
          <a:r>
            <a:rPr lang="en-US" sz="1600" kern="1200" dirty="0">
              <a:solidFill>
                <a:schemeClr val="tx2">
                  <a:lumMod val="75000"/>
                </a:schemeClr>
              </a:solidFill>
            </a:rPr>
            <a:t> thing that surprised you and write it down.</a:t>
          </a:r>
        </a:p>
      </dsp:txBody>
      <dsp:txXfrm>
        <a:off x="202148" y="1163423"/>
        <a:ext cx="1606039" cy="2043689"/>
      </dsp:txXfrm>
    </dsp:sp>
    <dsp:sp modelId="{CDE1005F-EF0D-4378-8EC2-7256B85F82C7}">
      <dsp:nvSpPr>
        <dsp:cNvPr id="0" name=""/>
        <dsp:cNvSpPr/>
      </dsp:nvSpPr>
      <dsp:spPr>
        <a:xfrm>
          <a:off x="2779569" y="93419"/>
          <a:ext cx="763064" cy="710913"/>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34576546-C252-41E0-92B7-21D8A23AC1AB}">
      <dsp:nvSpPr>
        <dsp:cNvPr id="0" name=""/>
        <dsp:cNvSpPr/>
      </dsp:nvSpPr>
      <dsp:spPr>
        <a:xfrm>
          <a:off x="2242104" y="1076542"/>
          <a:ext cx="1779805" cy="2217455"/>
        </a:xfrm>
        <a:prstGeom prst="roundRect">
          <a:avLst/>
        </a:prstGeom>
        <a:solidFill>
          <a:schemeClr val="accent1"/>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schemeClr>
              </a:solidFill>
            </a:rPr>
            <a:t>What did you learn that you didn’t know before this activity?</a:t>
          </a:r>
        </a:p>
      </dsp:txBody>
      <dsp:txXfrm>
        <a:off x="2328987" y="1163425"/>
        <a:ext cx="1606039" cy="2043689"/>
      </dsp:txXfrm>
    </dsp:sp>
    <dsp:sp modelId="{18AE0F12-61D3-4344-B1BC-CEAC6FAC21A5}">
      <dsp:nvSpPr>
        <dsp:cNvPr id="0" name=""/>
        <dsp:cNvSpPr/>
      </dsp:nvSpPr>
      <dsp:spPr>
        <a:xfrm>
          <a:off x="5927234" y="93419"/>
          <a:ext cx="763064" cy="710913"/>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000" b="-4000"/>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8B1A5A6-8B25-41E1-A728-7499DD0A29BB}">
      <dsp:nvSpPr>
        <dsp:cNvPr id="0" name=""/>
        <dsp:cNvSpPr/>
      </dsp:nvSpPr>
      <dsp:spPr>
        <a:xfrm>
          <a:off x="4366771" y="1029017"/>
          <a:ext cx="3883989" cy="2217455"/>
        </a:xfrm>
        <a:prstGeom prst="roundRect">
          <a:avLst/>
        </a:prstGeom>
        <a:solidFill>
          <a:schemeClr val="accent1"/>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schemeClr>
              </a:solidFill>
            </a:rPr>
            <a:t>You will be working to identify a few key issues in the community and doing more research to find out how the community feels about it and what you can do to address it. The skills you learn here will help you in college, in jobs, and in the future. </a:t>
          </a:r>
        </a:p>
        <a:p>
          <a:pPr marL="0" lvl="0" indent="0" algn="ctr" defTabSz="711200">
            <a:lnSpc>
              <a:spcPct val="90000"/>
            </a:lnSpc>
            <a:spcBef>
              <a:spcPct val="0"/>
            </a:spcBef>
            <a:spcAft>
              <a:spcPct val="35000"/>
            </a:spcAft>
            <a:buNone/>
          </a:pPr>
          <a:r>
            <a:rPr lang="en-US" sz="1600" kern="1200" dirty="0">
              <a:solidFill>
                <a:schemeClr val="tx2">
                  <a:lumMod val="75000"/>
                </a:schemeClr>
              </a:solidFill>
            </a:rPr>
            <a:t>What is one idea you had that you think will help you later in life?</a:t>
          </a:r>
        </a:p>
      </dsp:txBody>
      <dsp:txXfrm>
        <a:off x="4475018" y="1137264"/>
        <a:ext cx="3667495" cy="20009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eorgia" panose="02040502050405020303" pitchFamily="18" charset="0"/>
        <a:ea typeface="Georgia" panose="020405020504050203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Georgia" panose="02040502050405020303"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Georgia" panose="02040502050405020303" pitchFamily="18" charset="0"/>
              </a:rPr>
              <a:t>Video w/ inserted picture.</a:t>
            </a:r>
            <a:endParaRPr dirty="0">
              <a:latin typeface="Georgia" panose="02040502050405020303" pitchFamily="18" charset="0"/>
            </a:endParaRPr>
          </a:p>
        </p:txBody>
      </p:sp>
    </p:spTree>
    <p:extLst>
      <p:ext uri="{BB962C8B-B14F-4D97-AF65-F5344CB8AC3E}">
        <p14:creationId xmlns:p14="http://schemas.microsoft.com/office/powerpoint/2010/main" val="206555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74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7056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343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053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075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Georgia" panose="02040502050405020303" pitchFamily="18" charset="0"/>
              </a:rPr>
              <a:t>https://www.youtube.com/watch?v=NR03H0JU5MM </a:t>
            </a:r>
            <a:endParaRPr dirty="0">
              <a:latin typeface="Georgia" panose="02040502050405020303" pitchFamily="18" charset="0"/>
            </a:endParaRPr>
          </a:p>
        </p:txBody>
      </p:sp>
    </p:spTree>
    <p:extLst>
      <p:ext uri="{BB962C8B-B14F-4D97-AF65-F5344CB8AC3E}">
        <p14:creationId xmlns:p14="http://schemas.microsoft.com/office/powerpoint/2010/main" val="314602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415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Georgia" panose="02040502050405020303" pitchFamily="18" charset="0"/>
            </a:endParaRPr>
          </a:p>
        </p:txBody>
      </p:sp>
    </p:spTree>
    <p:extLst>
      <p:ext uri="{BB962C8B-B14F-4D97-AF65-F5344CB8AC3E}">
        <p14:creationId xmlns:p14="http://schemas.microsoft.com/office/powerpoint/2010/main" val="249446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617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723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2A0AACE-26B7-4266-B050-A1BCAF6175D0}" type="datetimeFigureOut">
              <a:rPr lang="en-US" smtClean="0"/>
              <a:t>7/22/2022</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a:xfrm>
            <a:off x="6457953" y="4767264"/>
            <a:ext cx="2057400" cy="273844"/>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1342787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0AACE-26B7-4266-B050-A1BCAF6175D0}"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100527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0AACE-26B7-4266-B050-A1BCAF6175D0}"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279959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8" name="Google Shape;18;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19" name="Google Shape;19;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pPr lvl="0"/>
            <a:r>
              <a:rPr lang="en-US"/>
              <a:t>Click to edit Master text styles</a:t>
            </a:r>
          </a:p>
        </p:txBody>
      </p:sp>
      <p:sp>
        <p:nvSpPr>
          <p:cNvPr id="20" name="Google Shape;20;p1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eorgia" panose="02040502050405020303" pitchFamily="18" charset="0"/>
                <a:ea typeface="Roboto"/>
                <a:cs typeface="Georgia" panose="02040502050405020303" pitchFamily="18" charset="0"/>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296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0AACE-26B7-4266-B050-A1BCAF6175D0}"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72146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6"/>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9" y="3442099"/>
            <a:ext cx="7886700" cy="1125140"/>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0AACE-26B7-4266-B050-A1BCAF6175D0}"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967849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A0AACE-26B7-4266-B050-A1BCAF6175D0}"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935704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A0AACE-26B7-4266-B050-A1BCAF6175D0}"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0557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A0AACE-26B7-4266-B050-A1BCAF6175D0}"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878379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0AACE-26B7-4266-B050-A1BCAF6175D0}"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9741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1543051"/>
            <a:ext cx="2949179"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A0AACE-26B7-4266-B050-A1BCAF6175D0}"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987666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9"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1"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2" y="1543051"/>
            <a:ext cx="2949179"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A0AACE-26B7-4266-B050-A1BCAF6175D0}"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3" y="4767264"/>
            <a:ext cx="2057400" cy="273844"/>
          </a:xfrm>
          <a:prstGeom prst="rect">
            <a:avLst/>
          </a:prstGeo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218932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64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2"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Georgia" panose="02040502050405020303" pitchFamily="18" charset="0"/>
              </a:defRPr>
            </a:lvl1pPr>
          </a:lstStyle>
          <a:p>
            <a:fld id="{52A0AACE-26B7-4266-B050-A1BCAF6175D0}" type="datetimeFigureOut">
              <a:rPr lang="en-US" smtClean="0"/>
              <a:t>7/22/2022</a:t>
            </a:fld>
            <a:endParaRPr lang="en-US"/>
          </a:p>
        </p:txBody>
      </p:sp>
      <p:sp>
        <p:nvSpPr>
          <p:cNvPr id="5" name="Footer Placeholder 4"/>
          <p:cNvSpPr>
            <a:spLocks noGrp="1"/>
          </p:cNvSpPr>
          <p:nvPr>
            <p:ph type="ftr" sz="quarter" idx="3"/>
          </p:nvPr>
        </p:nvSpPr>
        <p:spPr>
          <a:xfrm>
            <a:off x="3028952"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Georgia" panose="02040502050405020303" pitchFamily="18" charset="0"/>
              </a:defRPr>
            </a:lvl1pPr>
          </a:lstStyle>
          <a:p>
            <a:endParaRPr lang="en-US"/>
          </a:p>
        </p:txBody>
      </p:sp>
      <p:sp>
        <p:nvSpPr>
          <p:cNvPr id="6" name="Slide Number Placeholder 5"/>
          <p:cNvSpPr>
            <a:spLocks noGrp="1"/>
          </p:cNvSpPr>
          <p:nvPr>
            <p:ph type="sldNum" sz="quarter" idx="4"/>
          </p:nvPr>
        </p:nvSpPr>
        <p:spPr>
          <a:xfrm>
            <a:off x="6457953"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fld id="{00000000-1234-1234-1234-123412341234}" type="slidenum">
              <a:rPr lang="en" smtClean="0"/>
              <a:pPr/>
              <a:t>‹#›</a:t>
            </a:fld>
            <a:endParaRPr lang="en"/>
          </a:p>
        </p:txBody>
      </p:sp>
      <p:pic>
        <p:nvPicPr>
          <p:cNvPr id="7" name="Picture 6" descr="Icon&#10;&#10;Description automatically generated">
            <a:extLst>
              <a:ext uri="{FF2B5EF4-FFF2-40B4-BE49-F238E27FC236}">
                <a16:creationId xmlns:a16="http://schemas.microsoft.com/office/drawing/2014/main" id="{E3F11E79-D6D4-44D6-ABCD-20D7D0B1CA65}"/>
              </a:ext>
            </a:extLst>
          </p:cNvPr>
          <p:cNvPicPr>
            <a:picLocks noChangeAspect="1"/>
          </p:cNvPicPr>
          <p:nvPr/>
        </p:nvPicPr>
        <p:blipFill>
          <a:blip r:embed="rId14">
            <a:duotone>
              <a:schemeClr val="accent2">
                <a:shade val="45000"/>
                <a:satMod val="135000"/>
              </a:schemeClr>
              <a:prstClr val="white"/>
            </a:duotone>
          </a:blip>
          <a:stretch>
            <a:fillRect/>
          </a:stretch>
        </p:blipFill>
        <p:spPr>
          <a:xfrm>
            <a:off x="7794620" y="4854924"/>
            <a:ext cx="263940" cy="252487"/>
          </a:xfrm>
          <a:prstGeom prst="rect">
            <a:avLst/>
          </a:prstGeom>
        </p:spPr>
      </p:pic>
      <p:sp>
        <p:nvSpPr>
          <p:cNvPr id="8" name="TextBox 7">
            <a:extLst>
              <a:ext uri="{FF2B5EF4-FFF2-40B4-BE49-F238E27FC236}">
                <a16:creationId xmlns:a16="http://schemas.microsoft.com/office/drawing/2014/main" id="{ECDE1E90-6748-49F3-8E3E-7CBFF7FBEA77}"/>
              </a:ext>
            </a:extLst>
          </p:cNvPr>
          <p:cNvSpPr txBox="1"/>
          <p:nvPr/>
        </p:nvSpPr>
        <p:spPr>
          <a:xfrm>
            <a:off x="7998463" y="4861190"/>
            <a:ext cx="2559856" cy="246221"/>
          </a:xfrm>
          <a:prstGeom prst="rect">
            <a:avLst/>
          </a:prstGeom>
          <a:noFill/>
        </p:spPr>
        <p:txBody>
          <a:bodyPr wrap="square" rtlCol="0">
            <a:spAutoFit/>
          </a:bodyPr>
          <a:lstStyle/>
          <a:p>
            <a:r>
              <a:rPr lang="en-US" sz="1000" dirty="0">
                <a:solidFill>
                  <a:srgbClr val="E4C469"/>
                </a:solidFill>
                <a:latin typeface="Georgia Pro" panose="02040502050405020303" pitchFamily="18" charset="0"/>
              </a:rPr>
              <a:t>YPAR in School</a:t>
            </a:r>
          </a:p>
        </p:txBody>
      </p:sp>
    </p:spTree>
    <p:extLst>
      <p:ext uri="{BB962C8B-B14F-4D97-AF65-F5344CB8AC3E}">
        <p14:creationId xmlns:p14="http://schemas.microsoft.com/office/powerpoint/2010/main" val="4298966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P7B8pLw4l2c?feature=oembed"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sv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NR03H0JU5MM?feature=oembed"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XF-_sZeAQ7M?feature=oembed"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716403" y="722817"/>
            <a:ext cx="7711200" cy="1943200"/>
          </a:xfrm>
          <a:prstGeom prst="rect">
            <a:avLst/>
          </a:prstGeom>
          <a:noFill/>
          <a:ln>
            <a:noFill/>
          </a:ln>
        </p:spPr>
        <p:txBody>
          <a:bodyPr spcFirstLastPara="1" vert="horz" wrap="square" lIns="121900" tIns="121900" rIns="121900" bIns="121900" rtlCol="0" anchor="b" anchorCtr="0">
            <a:noAutofit/>
          </a:bodyPr>
          <a:lstStyle/>
          <a:p>
            <a:pPr>
              <a:lnSpc>
                <a:spcPct val="100000"/>
              </a:lnSpc>
              <a:spcBef>
                <a:spcPts val="0"/>
              </a:spcBef>
              <a:buSzPts val="4000"/>
            </a:pPr>
            <a:r>
              <a:rPr lang="en" dirty="0">
                <a:latin typeface="Georgia" panose="02040502050405020303" pitchFamily="18" charset="0"/>
              </a:rPr>
              <a:t>Introduction to Research &amp; YPAR</a:t>
            </a:r>
            <a:endParaRPr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2F29309E-9312-4813-A876-405E2C6388F9}"/>
              </a:ext>
            </a:extLst>
          </p:cNvPr>
          <p:cNvPicPr>
            <a:picLocks noRot="1" noChangeAspect="1"/>
          </p:cNvPicPr>
          <p:nvPr>
            <a:videoFile r:link="rId1"/>
          </p:nvPr>
        </p:nvPicPr>
        <p:blipFill>
          <a:blip r:embed="rId4"/>
          <a:srcRect/>
          <a:stretch/>
        </p:blipFill>
        <p:spPr>
          <a:xfrm>
            <a:off x="417382" y="119035"/>
            <a:ext cx="8309235" cy="4673945"/>
          </a:xfrm>
          <a:prstGeom prst="rect">
            <a:avLst/>
          </a:prstGeom>
        </p:spPr>
      </p:pic>
    </p:spTree>
    <p:extLst>
      <p:ext uri="{BB962C8B-B14F-4D97-AF65-F5344CB8AC3E}">
        <p14:creationId xmlns:p14="http://schemas.microsoft.com/office/powerpoint/2010/main" val="12210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Quick Debrief</a:t>
            </a:r>
            <a:endParaRPr dirty="0"/>
          </a:p>
        </p:txBody>
      </p:sp>
      <p:graphicFrame>
        <p:nvGraphicFramePr>
          <p:cNvPr id="15" name="Google Shape;82;p16">
            <a:extLst>
              <a:ext uri="{FF2B5EF4-FFF2-40B4-BE49-F238E27FC236}">
                <a16:creationId xmlns:a16="http://schemas.microsoft.com/office/drawing/2014/main" id="{EB5DE1D6-8E33-4D43-B289-7BEBB1EABA00}"/>
              </a:ext>
            </a:extLst>
          </p:cNvPr>
          <p:cNvGraphicFramePr/>
          <p:nvPr/>
        </p:nvGraphicFramePr>
        <p:xfrm>
          <a:off x="511968" y="1553410"/>
          <a:ext cx="8120064" cy="299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D22AB3C8-80A7-42A2-80E6-2ADF5E7D2C22}"/>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03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Forced Choice Activity</a:t>
            </a:r>
            <a:endParaRPr dirty="0"/>
          </a:p>
        </p:txBody>
      </p:sp>
      <p:sp>
        <p:nvSpPr>
          <p:cNvPr id="17" name="Rectangle: Rounded Corners 16">
            <a:extLst>
              <a:ext uri="{FF2B5EF4-FFF2-40B4-BE49-F238E27FC236}">
                <a16:creationId xmlns:a16="http://schemas.microsoft.com/office/drawing/2014/main" id="{D22AB3C8-80A7-42A2-80E6-2ADF5E7D2C22}"/>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695C7362-34A9-4D47-AD9A-D811161E2B15}"/>
              </a:ext>
            </a:extLst>
          </p:cNvPr>
          <p:cNvGraphicFramePr/>
          <p:nvPr>
            <p:extLst>
              <p:ext uri="{D42A27DB-BD31-4B8C-83A1-F6EECF244321}">
                <p14:modId xmlns:p14="http://schemas.microsoft.com/office/powerpoint/2010/main" val="2219199085"/>
              </p:ext>
            </p:extLst>
          </p:nvPr>
        </p:nvGraphicFramePr>
        <p:xfrm>
          <a:off x="511968" y="1396409"/>
          <a:ext cx="8120064" cy="334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52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Reflect in Process Journal</a:t>
            </a:r>
            <a:endParaRPr dirty="0"/>
          </a:p>
        </p:txBody>
      </p:sp>
      <p:graphicFrame>
        <p:nvGraphicFramePr>
          <p:cNvPr id="11" name="Google Shape;70;p2">
            <a:extLst>
              <a:ext uri="{FF2B5EF4-FFF2-40B4-BE49-F238E27FC236}">
                <a16:creationId xmlns:a16="http://schemas.microsoft.com/office/drawing/2014/main" id="{D8806A14-81F7-4900-BF3C-E05CCA6F82BC}"/>
              </a:ext>
            </a:extLst>
          </p:cNvPr>
          <p:cNvGraphicFramePr/>
          <p:nvPr>
            <p:extLst>
              <p:ext uri="{D42A27DB-BD31-4B8C-83A1-F6EECF244321}">
                <p14:modId xmlns:p14="http://schemas.microsoft.com/office/powerpoint/2010/main" val="1575484548"/>
              </p:ext>
            </p:extLst>
          </p:nvPr>
        </p:nvGraphicFramePr>
        <p:xfrm>
          <a:off x="387899" y="1391478"/>
          <a:ext cx="8368199" cy="3293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52FDA39-FF8B-435B-95CF-926219857090}"/>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sed book with solid fill">
            <a:extLst>
              <a:ext uri="{FF2B5EF4-FFF2-40B4-BE49-F238E27FC236}">
                <a16:creationId xmlns:a16="http://schemas.microsoft.com/office/drawing/2014/main" id="{E85818B7-9E1E-439A-9895-527D8B4BBE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37791" y="453007"/>
            <a:ext cx="691117" cy="691117"/>
          </a:xfrm>
          <a:prstGeom prst="rect">
            <a:avLst/>
          </a:prstGeom>
        </p:spPr>
      </p:pic>
    </p:spTree>
    <p:extLst>
      <p:ext uri="{BB962C8B-B14F-4D97-AF65-F5344CB8AC3E}">
        <p14:creationId xmlns:p14="http://schemas.microsoft.com/office/powerpoint/2010/main" val="195526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What is YPAR?</a:t>
            </a:r>
            <a:endParaRPr dirty="0"/>
          </a:p>
        </p:txBody>
      </p:sp>
      <p:pic>
        <p:nvPicPr>
          <p:cNvPr id="10" name="Content Placeholder 2" descr="Thought bubble outline">
            <a:extLst>
              <a:ext uri="{FF2B5EF4-FFF2-40B4-BE49-F238E27FC236}">
                <a16:creationId xmlns:a16="http://schemas.microsoft.com/office/drawing/2014/main" id="{87A1AE6B-867A-48C1-BB27-6D60A6D874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20272" y="2275443"/>
            <a:ext cx="1679803" cy="1535819"/>
          </a:xfrm>
          <a:prstGeom prst="rect">
            <a:avLst/>
          </a:prstGeom>
          <a:noFill/>
          <a:ln>
            <a:noFill/>
          </a:ln>
        </p:spPr>
      </p:pic>
      <p:graphicFrame>
        <p:nvGraphicFramePr>
          <p:cNvPr id="11" name="Google Shape;70;p2">
            <a:extLst>
              <a:ext uri="{FF2B5EF4-FFF2-40B4-BE49-F238E27FC236}">
                <a16:creationId xmlns:a16="http://schemas.microsoft.com/office/drawing/2014/main" id="{D8806A14-81F7-4900-BF3C-E05CCA6F82BC}"/>
              </a:ext>
            </a:extLst>
          </p:cNvPr>
          <p:cNvGraphicFramePr/>
          <p:nvPr>
            <p:extLst>
              <p:ext uri="{D42A27DB-BD31-4B8C-83A1-F6EECF244321}">
                <p14:modId xmlns:p14="http://schemas.microsoft.com/office/powerpoint/2010/main" val="434652371"/>
              </p:ext>
            </p:extLst>
          </p:nvPr>
        </p:nvGraphicFramePr>
        <p:xfrm>
          <a:off x="2536737" y="1630324"/>
          <a:ext cx="5978608" cy="28991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Rounded Corners 7">
            <a:extLst>
              <a:ext uri="{FF2B5EF4-FFF2-40B4-BE49-F238E27FC236}">
                <a16:creationId xmlns:a16="http://schemas.microsoft.com/office/drawing/2014/main" id="{352FDA39-FF8B-435B-95CF-926219857090}"/>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55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dirty="0"/>
              <a:t>Video 1</a:t>
            </a:r>
            <a:endParaRPr dirty="0"/>
          </a:p>
        </p:txBody>
      </p:sp>
      <p:graphicFrame>
        <p:nvGraphicFramePr>
          <p:cNvPr id="11" name="Google Shape;70;p2">
            <a:extLst>
              <a:ext uri="{FF2B5EF4-FFF2-40B4-BE49-F238E27FC236}">
                <a16:creationId xmlns:a16="http://schemas.microsoft.com/office/drawing/2014/main" id="{D8806A14-81F7-4900-BF3C-E05CCA6F82BC}"/>
              </a:ext>
            </a:extLst>
          </p:cNvPr>
          <p:cNvGraphicFramePr/>
          <p:nvPr>
            <p:extLst>
              <p:ext uri="{D42A27DB-BD31-4B8C-83A1-F6EECF244321}">
                <p14:modId xmlns:p14="http://schemas.microsoft.com/office/powerpoint/2010/main" val="1811062579"/>
              </p:ext>
            </p:extLst>
          </p:nvPr>
        </p:nvGraphicFramePr>
        <p:xfrm>
          <a:off x="2536737" y="1509823"/>
          <a:ext cx="5978608" cy="308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52FDA39-FF8B-435B-95CF-926219857090}"/>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apper board with solid fill">
            <a:extLst>
              <a:ext uri="{FF2B5EF4-FFF2-40B4-BE49-F238E27FC236}">
                <a16:creationId xmlns:a16="http://schemas.microsoft.com/office/drawing/2014/main" id="{D5750F42-C56A-4FED-8F65-4FB4DD7BBD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5498" y="2452577"/>
            <a:ext cx="1216993" cy="1216993"/>
          </a:xfrm>
          <a:prstGeom prst="rect">
            <a:avLst/>
          </a:prstGeom>
        </p:spPr>
      </p:pic>
    </p:spTree>
    <p:extLst>
      <p:ext uri="{BB962C8B-B14F-4D97-AF65-F5344CB8AC3E}">
        <p14:creationId xmlns:p14="http://schemas.microsoft.com/office/powerpoint/2010/main" val="85082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Title 1">
            <a:extLst>
              <a:ext uri="{FF2B5EF4-FFF2-40B4-BE49-F238E27FC236}">
                <a16:creationId xmlns:a16="http://schemas.microsoft.com/office/drawing/2014/main" id="{AE1703E6-680B-4A16-AB87-380ED40F4D08}"/>
              </a:ext>
            </a:extLst>
          </p:cNvPr>
          <p:cNvSpPr>
            <a:spLocks noGrp="1"/>
          </p:cNvSpPr>
          <p:nvPr>
            <p:ph type="title"/>
          </p:nvPr>
        </p:nvSpPr>
        <p:spPr/>
        <p:txBody>
          <a:bodyPr/>
          <a:lstStyle/>
          <a:p>
            <a:r>
              <a:rPr lang="en-US" dirty="0"/>
              <a:t>YPAR Complete Streets</a:t>
            </a:r>
          </a:p>
        </p:txBody>
      </p:sp>
      <p:pic>
        <p:nvPicPr>
          <p:cNvPr id="2" name="Online Media 1">
            <a:hlinkClick r:id="" action="ppaction://media"/>
            <a:extLst>
              <a:ext uri="{FF2B5EF4-FFF2-40B4-BE49-F238E27FC236}">
                <a16:creationId xmlns:a16="http://schemas.microsoft.com/office/drawing/2014/main" id="{1A82B8DB-9EE7-48DA-A9C5-8A3C8425D1D9}"/>
              </a:ext>
            </a:extLst>
          </p:cNvPr>
          <p:cNvPicPr>
            <a:picLocks noRot="1" noChangeAspect="1"/>
          </p:cNvPicPr>
          <p:nvPr>
            <a:videoFile r:link="rId1"/>
          </p:nvPr>
        </p:nvPicPr>
        <p:blipFill>
          <a:blip r:embed="rId4"/>
          <a:stretch/>
        </p:blipFill>
        <p:spPr>
          <a:xfrm>
            <a:off x="354734" y="101379"/>
            <a:ext cx="8434533" cy="4744424"/>
          </a:xfrm>
          <a:prstGeom prst="rect">
            <a:avLst/>
          </a:prstGeom>
          <a:noFill/>
        </p:spPr>
      </p:pic>
    </p:spTree>
    <p:extLst>
      <p:ext uri="{BB962C8B-B14F-4D97-AF65-F5344CB8AC3E}">
        <p14:creationId xmlns:p14="http://schemas.microsoft.com/office/powerpoint/2010/main" val="39219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Quick Debrief</a:t>
            </a:r>
            <a:endParaRPr dirty="0"/>
          </a:p>
        </p:txBody>
      </p:sp>
      <p:graphicFrame>
        <p:nvGraphicFramePr>
          <p:cNvPr id="15" name="Google Shape;82;p16">
            <a:extLst>
              <a:ext uri="{FF2B5EF4-FFF2-40B4-BE49-F238E27FC236}">
                <a16:creationId xmlns:a16="http://schemas.microsoft.com/office/drawing/2014/main" id="{EB5DE1D6-8E33-4D43-B289-7BEBB1EABA00}"/>
              </a:ext>
            </a:extLst>
          </p:cNvPr>
          <p:cNvGraphicFramePr/>
          <p:nvPr>
            <p:extLst>
              <p:ext uri="{D42A27DB-BD31-4B8C-83A1-F6EECF244321}">
                <p14:modId xmlns:p14="http://schemas.microsoft.com/office/powerpoint/2010/main" val="2475218900"/>
              </p:ext>
            </p:extLst>
          </p:nvPr>
        </p:nvGraphicFramePr>
        <p:xfrm>
          <a:off x="511968" y="1553410"/>
          <a:ext cx="8120064" cy="299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D22AB3C8-80A7-42A2-80E6-2ADF5E7D2C22}"/>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dirty="0"/>
              <a:t>Video 2</a:t>
            </a:r>
            <a:endParaRPr dirty="0"/>
          </a:p>
        </p:txBody>
      </p:sp>
      <p:graphicFrame>
        <p:nvGraphicFramePr>
          <p:cNvPr id="11" name="Google Shape;70;p2">
            <a:extLst>
              <a:ext uri="{FF2B5EF4-FFF2-40B4-BE49-F238E27FC236}">
                <a16:creationId xmlns:a16="http://schemas.microsoft.com/office/drawing/2014/main" id="{D8806A14-81F7-4900-BF3C-E05CCA6F82BC}"/>
              </a:ext>
            </a:extLst>
          </p:cNvPr>
          <p:cNvGraphicFramePr/>
          <p:nvPr>
            <p:extLst>
              <p:ext uri="{D42A27DB-BD31-4B8C-83A1-F6EECF244321}">
                <p14:modId xmlns:p14="http://schemas.microsoft.com/office/powerpoint/2010/main" val="2933156000"/>
              </p:ext>
            </p:extLst>
          </p:nvPr>
        </p:nvGraphicFramePr>
        <p:xfrm>
          <a:off x="2536737" y="1509823"/>
          <a:ext cx="5978608" cy="308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52FDA39-FF8B-435B-95CF-926219857090}"/>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apper board with solid fill">
            <a:extLst>
              <a:ext uri="{FF2B5EF4-FFF2-40B4-BE49-F238E27FC236}">
                <a16:creationId xmlns:a16="http://schemas.microsoft.com/office/drawing/2014/main" id="{D5750F42-C56A-4FED-8F65-4FB4DD7BBD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5498" y="2452577"/>
            <a:ext cx="1216993" cy="1216993"/>
          </a:xfrm>
          <a:prstGeom prst="rect">
            <a:avLst/>
          </a:prstGeom>
        </p:spPr>
      </p:pic>
    </p:spTree>
    <p:extLst>
      <p:ext uri="{BB962C8B-B14F-4D97-AF65-F5344CB8AC3E}">
        <p14:creationId xmlns:p14="http://schemas.microsoft.com/office/powerpoint/2010/main" val="358929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A37F8D96-96E2-4B1A-AE77-10A1F4C9BE1A}"/>
              </a:ext>
            </a:extLst>
          </p:cNvPr>
          <p:cNvPicPr>
            <a:picLocks noRot="1" noChangeAspect="1"/>
          </p:cNvPicPr>
          <p:nvPr>
            <a:videoFile r:link="rId1"/>
          </p:nvPr>
        </p:nvPicPr>
        <p:blipFill>
          <a:blip r:embed="rId4"/>
          <a:srcRect/>
          <a:stretch/>
        </p:blipFill>
        <p:spPr>
          <a:xfrm>
            <a:off x="389886" y="139581"/>
            <a:ext cx="8364227" cy="4704877"/>
          </a:xfrm>
          <a:prstGeom prst="rect">
            <a:avLst/>
          </a:prstGeom>
        </p:spPr>
      </p:pic>
    </p:spTree>
    <p:extLst>
      <p:ext uri="{BB962C8B-B14F-4D97-AF65-F5344CB8AC3E}">
        <p14:creationId xmlns:p14="http://schemas.microsoft.com/office/powerpoint/2010/main" val="37408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Quick Debrief</a:t>
            </a:r>
            <a:endParaRPr dirty="0"/>
          </a:p>
        </p:txBody>
      </p:sp>
      <p:graphicFrame>
        <p:nvGraphicFramePr>
          <p:cNvPr id="15" name="Google Shape;82;p16">
            <a:extLst>
              <a:ext uri="{FF2B5EF4-FFF2-40B4-BE49-F238E27FC236}">
                <a16:creationId xmlns:a16="http://schemas.microsoft.com/office/drawing/2014/main" id="{EB5DE1D6-8E33-4D43-B289-7BEBB1EABA00}"/>
              </a:ext>
            </a:extLst>
          </p:cNvPr>
          <p:cNvGraphicFramePr/>
          <p:nvPr/>
        </p:nvGraphicFramePr>
        <p:xfrm>
          <a:off x="511968" y="1553410"/>
          <a:ext cx="8120064" cy="299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D22AB3C8-80A7-42A2-80E6-2ADF5E7D2C22}"/>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66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dirty="0"/>
              <a:t>Video 3</a:t>
            </a:r>
            <a:endParaRPr dirty="0"/>
          </a:p>
        </p:txBody>
      </p:sp>
      <p:graphicFrame>
        <p:nvGraphicFramePr>
          <p:cNvPr id="11" name="Google Shape;70;p2">
            <a:extLst>
              <a:ext uri="{FF2B5EF4-FFF2-40B4-BE49-F238E27FC236}">
                <a16:creationId xmlns:a16="http://schemas.microsoft.com/office/drawing/2014/main" id="{D8806A14-81F7-4900-BF3C-E05CCA6F82BC}"/>
              </a:ext>
            </a:extLst>
          </p:cNvPr>
          <p:cNvGraphicFramePr/>
          <p:nvPr>
            <p:extLst>
              <p:ext uri="{D42A27DB-BD31-4B8C-83A1-F6EECF244321}">
                <p14:modId xmlns:p14="http://schemas.microsoft.com/office/powerpoint/2010/main" val="1371045322"/>
              </p:ext>
            </p:extLst>
          </p:nvPr>
        </p:nvGraphicFramePr>
        <p:xfrm>
          <a:off x="2536737" y="1509823"/>
          <a:ext cx="5978608" cy="308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52FDA39-FF8B-435B-95CF-926219857090}"/>
              </a:ext>
            </a:extLst>
          </p:cNvPr>
          <p:cNvSpPr/>
          <p:nvPr/>
        </p:nvSpPr>
        <p:spPr>
          <a:xfrm>
            <a:off x="276625" y="1329915"/>
            <a:ext cx="8575382" cy="3467198"/>
          </a:xfrm>
          <a:prstGeom prst="roundRect">
            <a:avLst>
              <a:gd name="adj" fmla="val 11982"/>
            </a:avLst>
          </a:prstGeom>
          <a:noFill/>
          <a:ln w="31750">
            <a:solidFill>
              <a:schemeClr val="accent2"/>
            </a:solidFill>
            <a:prstDash val="dash"/>
            <a:extLst>
              <a:ext uri="{C807C97D-BFC1-408E-A445-0C87EB9F89A2}">
                <ask:lineSketchStyleProps xmlns:ask="http://schemas.microsoft.com/office/drawing/2018/sketchyshapes" sd="1219033472">
                  <a:custGeom>
                    <a:avLst/>
                    <a:gdLst>
                      <a:gd name="connsiteX0" fmla="*/ 0 w 9027673"/>
                      <a:gd name="connsiteY0" fmla="*/ 857267 h 5143500"/>
                      <a:gd name="connsiteX1" fmla="*/ 857267 w 9027673"/>
                      <a:gd name="connsiteY1" fmla="*/ 0 h 5143500"/>
                      <a:gd name="connsiteX2" fmla="*/ 1566079 w 9027673"/>
                      <a:gd name="connsiteY2" fmla="*/ 0 h 5143500"/>
                      <a:gd name="connsiteX3" fmla="*/ 2055497 w 9027673"/>
                      <a:gd name="connsiteY3" fmla="*/ 0 h 5143500"/>
                      <a:gd name="connsiteX4" fmla="*/ 2471783 w 9027673"/>
                      <a:gd name="connsiteY4" fmla="*/ 0 h 5143500"/>
                      <a:gd name="connsiteX5" fmla="*/ 3107464 w 9027673"/>
                      <a:gd name="connsiteY5" fmla="*/ 0 h 5143500"/>
                      <a:gd name="connsiteX6" fmla="*/ 3596881 w 9027673"/>
                      <a:gd name="connsiteY6" fmla="*/ 0 h 5143500"/>
                      <a:gd name="connsiteX7" fmla="*/ 4305693 w 9027673"/>
                      <a:gd name="connsiteY7" fmla="*/ 0 h 5143500"/>
                      <a:gd name="connsiteX8" fmla="*/ 4721980 w 9027673"/>
                      <a:gd name="connsiteY8" fmla="*/ 0 h 5143500"/>
                      <a:gd name="connsiteX9" fmla="*/ 5430792 w 9027673"/>
                      <a:gd name="connsiteY9" fmla="*/ 0 h 5143500"/>
                      <a:gd name="connsiteX10" fmla="*/ 5773947 w 9027673"/>
                      <a:gd name="connsiteY10" fmla="*/ 0 h 5143500"/>
                      <a:gd name="connsiteX11" fmla="*/ 6336496 w 9027673"/>
                      <a:gd name="connsiteY11" fmla="*/ 0 h 5143500"/>
                      <a:gd name="connsiteX12" fmla="*/ 6899045 w 9027673"/>
                      <a:gd name="connsiteY12" fmla="*/ 0 h 5143500"/>
                      <a:gd name="connsiteX13" fmla="*/ 7388463 w 9027673"/>
                      <a:gd name="connsiteY13" fmla="*/ 0 h 5143500"/>
                      <a:gd name="connsiteX14" fmla="*/ 8170406 w 9027673"/>
                      <a:gd name="connsiteY14" fmla="*/ 0 h 5143500"/>
                      <a:gd name="connsiteX15" fmla="*/ 9027673 w 9027673"/>
                      <a:gd name="connsiteY15" fmla="*/ 857267 h 5143500"/>
                      <a:gd name="connsiteX16" fmla="*/ 9027673 w 9027673"/>
                      <a:gd name="connsiteY16" fmla="*/ 1428761 h 5143500"/>
                      <a:gd name="connsiteX17" fmla="*/ 9027673 w 9027673"/>
                      <a:gd name="connsiteY17" fmla="*/ 2068835 h 5143500"/>
                      <a:gd name="connsiteX18" fmla="*/ 9027673 w 9027673"/>
                      <a:gd name="connsiteY18" fmla="*/ 2640329 h 5143500"/>
                      <a:gd name="connsiteX19" fmla="*/ 9027673 w 9027673"/>
                      <a:gd name="connsiteY19" fmla="*/ 3108955 h 5143500"/>
                      <a:gd name="connsiteX20" fmla="*/ 9027673 w 9027673"/>
                      <a:gd name="connsiteY20" fmla="*/ 3611870 h 5143500"/>
                      <a:gd name="connsiteX21" fmla="*/ 9027673 w 9027673"/>
                      <a:gd name="connsiteY21" fmla="*/ 4286233 h 5143500"/>
                      <a:gd name="connsiteX22" fmla="*/ 8170406 w 9027673"/>
                      <a:gd name="connsiteY22" fmla="*/ 5143500 h 5143500"/>
                      <a:gd name="connsiteX23" fmla="*/ 7754120 w 9027673"/>
                      <a:gd name="connsiteY23" fmla="*/ 5143500 h 5143500"/>
                      <a:gd name="connsiteX24" fmla="*/ 7410965 w 9027673"/>
                      <a:gd name="connsiteY24" fmla="*/ 5143500 h 5143500"/>
                      <a:gd name="connsiteX25" fmla="*/ 7067810 w 9027673"/>
                      <a:gd name="connsiteY25" fmla="*/ 5143500 h 5143500"/>
                      <a:gd name="connsiteX26" fmla="*/ 6505261 w 9027673"/>
                      <a:gd name="connsiteY26" fmla="*/ 5143500 h 5143500"/>
                      <a:gd name="connsiteX27" fmla="*/ 6088974 w 9027673"/>
                      <a:gd name="connsiteY27" fmla="*/ 5143500 h 5143500"/>
                      <a:gd name="connsiteX28" fmla="*/ 5453294 w 9027673"/>
                      <a:gd name="connsiteY28" fmla="*/ 5143500 h 5143500"/>
                      <a:gd name="connsiteX29" fmla="*/ 5037007 w 9027673"/>
                      <a:gd name="connsiteY29" fmla="*/ 5143500 h 5143500"/>
                      <a:gd name="connsiteX30" fmla="*/ 4401327 w 9027673"/>
                      <a:gd name="connsiteY30" fmla="*/ 5143500 h 5143500"/>
                      <a:gd name="connsiteX31" fmla="*/ 4058172 w 9027673"/>
                      <a:gd name="connsiteY31" fmla="*/ 5143500 h 5143500"/>
                      <a:gd name="connsiteX32" fmla="*/ 3422491 w 9027673"/>
                      <a:gd name="connsiteY32" fmla="*/ 5143500 h 5143500"/>
                      <a:gd name="connsiteX33" fmla="*/ 3006205 w 9027673"/>
                      <a:gd name="connsiteY33" fmla="*/ 5143500 h 5143500"/>
                      <a:gd name="connsiteX34" fmla="*/ 2663050 w 9027673"/>
                      <a:gd name="connsiteY34" fmla="*/ 5143500 h 5143500"/>
                      <a:gd name="connsiteX35" fmla="*/ 2246763 w 9027673"/>
                      <a:gd name="connsiteY35" fmla="*/ 5143500 h 5143500"/>
                      <a:gd name="connsiteX36" fmla="*/ 1611083 w 9027673"/>
                      <a:gd name="connsiteY36" fmla="*/ 5143500 h 5143500"/>
                      <a:gd name="connsiteX37" fmla="*/ 857267 w 9027673"/>
                      <a:gd name="connsiteY37" fmla="*/ 5143500 h 5143500"/>
                      <a:gd name="connsiteX38" fmla="*/ 0 w 9027673"/>
                      <a:gd name="connsiteY38" fmla="*/ 4286233 h 5143500"/>
                      <a:gd name="connsiteX39" fmla="*/ 0 w 9027673"/>
                      <a:gd name="connsiteY39" fmla="*/ 3714739 h 5143500"/>
                      <a:gd name="connsiteX40" fmla="*/ 0 w 9027673"/>
                      <a:gd name="connsiteY40" fmla="*/ 3143244 h 5143500"/>
                      <a:gd name="connsiteX41" fmla="*/ 0 w 9027673"/>
                      <a:gd name="connsiteY41" fmla="*/ 2640329 h 5143500"/>
                      <a:gd name="connsiteX42" fmla="*/ 0 w 9027673"/>
                      <a:gd name="connsiteY42" fmla="*/ 2000256 h 5143500"/>
                      <a:gd name="connsiteX43" fmla="*/ 0 w 9027673"/>
                      <a:gd name="connsiteY43" fmla="*/ 1428761 h 5143500"/>
                      <a:gd name="connsiteX44" fmla="*/ 0 w 9027673"/>
                      <a:gd name="connsiteY44" fmla="*/ 857267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27673" h="5143500" extrusionOk="0">
                        <a:moveTo>
                          <a:pt x="0" y="857267"/>
                        </a:moveTo>
                        <a:cubicBezTo>
                          <a:pt x="-25181" y="368280"/>
                          <a:pt x="311718" y="27058"/>
                          <a:pt x="857267" y="0"/>
                        </a:cubicBezTo>
                        <a:cubicBezTo>
                          <a:pt x="1118534" y="-18039"/>
                          <a:pt x="1275618" y="63412"/>
                          <a:pt x="1566079" y="0"/>
                        </a:cubicBezTo>
                        <a:cubicBezTo>
                          <a:pt x="1856540" y="-63412"/>
                          <a:pt x="1851188" y="15746"/>
                          <a:pt x="2055497" y="0"/>
                        </a:cubicBezTo>
                        <a:cubicBezTo>
                          <a:pt x="2259806" y="-15746"/>
                          <a:pt x="2338075" y="24790"/>
                          <a:pt x="2471783" y="0"/>
                        </a:cubicBezTo>
                        <a:cubicBezTo>
                          <a:pt x="2605491" y="-24790"/>
                          <a:pt x="2965768" y="70742"/>
                          <a:pt x="3107464" y="0"/>
                        </a:cubicBezTo>
                        <a:cubicBezTo>
                          <a:pt x="3249160" y="-70742"/>
                          <a:pt x="3488582" y="51836"/>
                          <a:pt x="3596881" y="0"/>
                        </a:cubicBezTo>
                        <a:cubicBezTo>
                          <a:pt x="3705180" y="-51836"/>
                          <a:pt x="4152866" y="32960"/>
                          <a:pt x="4305693" y="0"/>
                        </a:cubicBezTo>
                        <a:cubicBezTo>
                          <a:pt x="4458520" y="-32960"/>
                          <a:pt x="4575712" y="3948"/>
                          <a:pt x="4721980" y="0"/>
                        </a:cubicBezTo>
                        <a:cubicBezTo>
                          <a:pt x="4868248" y="-3948"/>
                          <a:pt x="5247352" y="43561"/>
                          <a:pt x="5430792" y="0"/>
                        </a:cubicBezTo>
                        <a:cubicBezTo>
                          <a:pt x="5614232" y="-43561"/>
                          <a:pt x="5692423" y="26704"/>
                          <a:pt x="5773947" y="0"/>
                        </a:cubicBezTo>
                        <a:cubicBezTo>
                          <a:pt x="5855471" y="-26704"/>
                          <a:pt x="6088793" y="65094"/>
                          <a:pt x="6336496" y="0"/>
                        </a:cubicBezTo>
                        <a:cubicBezTo>
                          <a:pt x="6584199" y="-65094"/>
                          <a:pt x="6621286" y="58749"/>
                          <a:pt x="6899045" y="0"/>
                        </a:cubicBezTo>
                        <a:cubicBezTo>
                          <a:pt x="7176804" y="-58749"/>
                          <a:pt x="7249166" y="35308"/>
                          <a:pt x="7388463" y="0"/>
                        </a:cubicBezTo>
                        <a:cubicBezTo>
                          <a:pt x="7527760" y="-35308"/>
                          <a:pt x="7795036" y="24181"/>
                          <a:pt x="8170406" y="0"/>
                        </a:cubicBezTo>
                        <a:cubicBezTo>
                          <a:pt x="8693608" y="-61757"/>
                          <a:pt x="9000011" y="373118"/>
                          <a:pt x="9027673" y="857267"/>
                        </a:cubicBezTo>
                        <a:cubicBezTo>
                          <a:pt x="9035117" y="975602"/>
                          <a:pt x="9001657" y="1297411"/>
                          <a:pt x="9027673" y="1428761"/>
                        </a:cubicBezTo>
                        <a:cubicBezTo>
                          <a:pt x="9053689" y="1560111"/>
                          <a:pt x="8958226" y="1837492"/>
                          <a:pt x="9027673" y="2068835"/>
                        </a:cubicBezTo>
                        <a:cubicBezTo>
                          <a:pt x="9097120" y="2300178"/>
                          <a:pt x="9025661" y="2501797"/>
                          <a:pt x="9027673" y="2640329"/>
                        </a:cubicBezTo>
                        <a:cubicBezTo>
                          <a:pt x="9029685" y="2778861"/>
                          <a:pt x="8981808" y="3002943"/>
                          <a:pt x="9027673" y="3108955"/>
                        </a:cubicBezTo>
                        <a:cubicBezTo>
                          <a:pt x="9073538" y="3214967"/>
                          <a:pt x="9017453" y="3466776"/>
                          <a:pt x="9027673" y="3611870"/>
                        </a:cubicBezTo>
                        <a:cubicBezTo>
                          <a:pt x="9037893" y="3756965"/>
                          <a:pt x="8993476" y="4018949"/>
                          <a:pt x="9027673" y="4286233"/>
                        </a:cubicBezTo>
                        <a:cubicBezTo>
                          <a:pt x="9074199" y="4749843"/>
                          <a:pt x="8651663" y="5217582"/>
                          <a:pt x="8170406" y="5143500"/>
                        </a:cubicBezTo>
                        <a:cubicBezTo>
                          <a:pt x="8054680" y="5177558"/>
                          <a:pt x="7958294" y="5109083"/>
                          <a:pt x="7754120" y="5143500"/>
                        </a:cubicBezTo>
                        <a:cubicBezTo>
                          <a:pt x="7549946" y="5177917"/>
                          <a:pt x="7547793" y="5139899"/>
                          <a:pt x="7410965" y="5143500"/>
                        </a:cubicBezTo>
                        <a:cubicBezTo>
                          <a:pt x="7274137" y="5147101"/>
                          <a:pt x="7148574" y="5136064"/>
                          <a:pt x="7067810" y="5143500"/>
                        </a:cubicBezTo>
                        <a:cubicBezTo>
                          <a:pt x="6987047" y="5150936"/>
                          <a:pt x="6687411" y="5097747"/>
                          <a:pt x="6505261" y="5143500"/>
                        </a:cubicBezTo>
                        <a:cubicBezTo>
                          <a:pt x="6323111" y="5189253"/>
                          <a:pt x="6281278" y="5101264"/>
                          <a:pt x="6088974" y="5143500"/>
                        </a:cubicBezTo>
                        <a:cubicBezTo>
                          <a:pt x="5896670" y="5185736"/>
                          <a:pt x="5733960" y="5124293"/>
                          <a:pt x="5453294" y="5143500"/>
                        </a:cubicBezTo>
                        <a:cubicBezTo>
                          <a:pt x="5172628" y="5162707"/>
                          <a:pt x="5205023" y="5138281"/>
                          <a:pt x="5037007" y="5143500"/>
                        </a:cubicBezTo>
                        <a:cubicBezTo>
                          <a:pt x="4868991" y="5148719"/>
                          <a:pt x="4581934" y="5069243"/>
                          <a:pt x="4401327" y="5143500"/>
                        </a:cubicBezTo>
                        <a:cubicBezTo>
                          <a:pt x="4220720" y="5217757"/>
                          <a:pt x="4215394" y="5107255"/>
                          <a:pt x="4058172" y="5143500"/>
                        </a:cubicBezTo>
                        <a:cubicBezTo>
                          <a:pt x="3900951" y="5179745"/>
                          <a:pt x="3671539" y="5112044"/>
                          <a:pt x="3422491" y="5143500"/>
                        </a:cubicBezTo>
                        <a:cubicBezTo>
                          <a:pt x="3173443" y="5174956"/>
                          <a:pt x="3147326" y="5122030"/>
                          <a:pt x="3006205" y="5143500"/>
                        </a:cubicBezTo>
                        <a:cubicBezTo>
                          <a:pt x="2865084" y="5164970"/>
                          <a:pt x="2735384" y="5109868"/>
                          <a:pt x="2663050" y="5143500"/>
                        </a:cubicBezTo>
                        <a:cubicBezTo>
                          <a:pt x="2590717" y="5177132"/>
                          <a:pt x="2398387" y="5131584"/>
                          <a:pt x="2246763" y="5143500"/>
                        </a:cubicBezTo>
                        <a:cubicBezTo>
                          <a:pt x="2095139" y="5155416"/>
                          <a:pt x="1783037" y="5124672"/>
                          <a:pt x="1611083" y="5143500"/>
                        </a:cubicBezTo>
                        <a:cubicBezTo>
                          <a:pt x="1439129" y="5162328"/>
                          <a:pt x="1174865" y="5089140"/>
                          <a:pt x="857267" y="5143500"/>
                        </a:cubicBezTo>
                        <a:cubicBezTo>
                          <a:pt x="394419" y="5143837"/>
                          <a:pt x="33256" y="4794147"/>
                          <a:pt x="0" y="4286233"/>
                        </a:cubicBezTo>
                        <a:cubicBezTo>
                          <a:pt x="-48194" y="4155036"/>
                          <a:pt x="36705" y="3836560"/>
                          <a:pt x="0" y="3714739"/>
                        </a:cubicBezTo>
                        <a:cubicBezTo>
                          <a:pt x="-36705" y="3592918"/>
                          <a:pt x="55808" y="3305476"/>
                          <a:pt x="0" y="3143244"/>
                        </a:cubicBezTo>
                        <a:cubicBezTo>
                          <a:pt x="-55808" y="2981013"/>
                          <a:pt x="36265" y="2742771"/>
                          <a:pt x="0" y="2640329"/>
                        </a:cubicBezTo>
                        <a:cubicBezTo>
                          <a:pt x="-36265" y="2537887"/>
                          <a:pt x="56358" y="2180388"/>
                          <a:pt x="0" y="2000256"/>
                        </a:cubicBezTo>
                        <a:cubicBezTo>
                          <a:pt x="-56358" y="1820124"/>
                          <a:pt x="53495" y="1638579"/>
                          <a:pt x="0" y="1428761"/>
                        </a:cubicBezTo>
                        <a:cubicBezTo>
                          <a:pt x="-53495" y="1218943"/>
                          <a:pt x="19058" y="1032029"/>
                          <a:pt x="0" y="8572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apper board with solid fill">
            <a:extLst>
              <a:ext uri="{FF2B5EF4-FFF2-40B4-BE49-F238E27FC236}">
                <a16:creationId xmlns:a16="http://schemas.microsoft.com/office/drawing/2014/main" id="{D5750F42-C56A-4FED-8F65-4FB4DD7BBD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5498" y="2452577"/>
            <a:ext cx="1216993" cy="1216993"/>
          </a:xfrm>
          <a:prstGeom prst="rect">
            <a:avLst/>
          </a:prstGeom>
        </p:spPr>
      </p:pic>
    </p:spTree>
    <p:extLst>
      <p:ext uri="{BB962C8B-B14F-4D97-AF65-F5344CB8AC3E}">
        <p14:creationId xmlns:p14="http://schemas.microsoft.com/office/powerpoint/2010/main" val="354962170"/>
      </p:ext>
    </p:extLst>
  </p:cSld>
  <p:clrMapOvr>
    <a:masterClrMapping/>
  </p:clrMapOvr>
</p:sld>
</file>

<file path=ppt/theme/theme1.xml><?xml version="1.0" encoding="utf-8"?>
<a:theme xmlns:a="http://schemas.openxmlformats.org/drawingml/2006/main" name="Theme3wlogo">
  <a:themeElements>
    <a:clrScheme name="Custom 1">
      <a:dk1>
        <a:srgbClr val="F0EBF0"/>
      </a:dk1>
      <a:lt1>
        <a:srgbClr val="FFFFFF"/>
      </a:lt1>
      <a:dk2>
        <a:srgbClr val="6C648B"/>
      </a:dk2>
      <a:lt2>
        <a:srgbClr val="B6A19E"/>
      </a:lt2>
      <a:accent1>
        <a:srgbClr val="9BD252"/>
      </a:accent1>
      <a:accent2>
        <a:srgbClr val="FFC600"/>
      </a:accent2>
      <a:accent3>
        <a:srgbClr val="698E28"/>
      </a:accent3>
      <a:accent4>
        <a:srgbClr val="D5D2CA"/>
      </a:accent4>
      <a:accent5>
        <a:srgbClr val="B69EB4"/>
      </a:accent5>
      <a:accent6>
        <a:srgbClr val="000000"/>
      </a:accent6>
      <a:hlink>
        <a:srgbClr val="003359"/>
      </a:hlink>
      <a:folHlink>
        <a:srgbClr val="853A76"/>
      </a:folHlink>
    </a:clrScheme>
    <a:fontScheme name="Custom 1">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wlogo" id="{2EA2DBED-E074-44B0-95E1-F27E82D71C2F}" vid="{3C044C77-50EE-4B1A-99D8-06166D8FCC2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Theme3wlogo</Template>
  <TotalTime>298</TotalTime>
  <Words>493</Words>
  <Application>Microsoft Office PowerPoint</Application>
  <PresentationFormat>On-screen Show (16:9)</PresentationFormat>
  <Paragraphs>45</Paragraphs>
  <Slides>13</Slides>
  <Notes>13</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Georgia</vt:lpstr>
      <vt:lpstr>Georgia Pro</vt:lpstr>
      <vt:lpstr>Wingdings</vt:lpstr>
      <vt:lpstr>Roboto</vt:lpstr>
      <vt:lpstr>Arial</vt:lpstr>
      <vt:lpstr>Theme3wlogo</vt:lpstr>
      <vt:lpstr>Introduction to Research &amp; YPAR</vt:lpstr>
      <vt:lpstr>What is YPAR?</vt:lpstr>
      <vt:lpstr>Video 1</vt:lpstr>
      <vt:lpstr>YPAR Complete Streets</vt:lpstr>
      <vt:lpstr>Quick Debrief</vt:lpstr>
      <vt:lpstr>Video 2</vt:lpstr>
      <vt:lpstr>PowerPoint Presentation</vt:lpstr>
      <vt:lpstr>Quick Debrief</vt:lpstr>
      <vt:lpstr>Video 3</vt:lpstr>
      <vt:lpstr>PowerPoint Presentation</vt:lpstr>
      <vt:lpstr>Quick Debrief</vt:lpstr>
      <vt:lpstr>Forced Choice Activity</vt:lpstr>
      <vt:lpstr>Reflect in Process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dc:title>
  <dc:creator>alla karapunarly</dc:creator>
  <cp:lastModifiedBy>Alla A Karapunarly</cp:lastModifiedBy>
  <cp:revision>1</cp:revision>
  <dcterms:modified xsi:type="dcterms:W3CDTF">2022-07-22T17:26:14Z</dcterms:modified>
</cp:coreProperties>
</file>