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8"/>
  </p:notesMasterIdLst>
  <p:sldIdLst>
    <p:sldId id="266" r:id="rId2"/>
    <p:sldId id="267" r:id="rId3"/>
    <p:sldId id="258" r:id="rId4"/>
    <p:sldId id="278" r:id="rId5"/>
    <p:sldId id="279" r:id="rId6"/>
    <p:sldId id="260" r:id="rId7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9"/>
      <p:bold r:id="rId10"/>
      <p:italic r:id="rId11"/>
      <p:boldItalic r:id="rId12"/>
    </p:embeddedFont>
    <p:embeddedFont>
      <p:font typeface="Georgia Pro" panose="02040502050405020303" pitchFamily="18" charset="0"/>
      <p:regular r:id="rId13"/>
    </p:embeddedFont>
    <p:embeddedFont>
      <p:font typeface="Roboto" panose="02000000000000000000" pitchFamily="2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387"/>
    <a:srgbClr val="B69E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54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 A Karapunarly" userId="bad96ab6-5253-4430-8be5-67af7205d973" providerId="ADAL" clId="{C406B9B6-EEA5-4529-B7CC-D99F29AF0E49}"/>
    <pc:docChg chg="custSel modSld">
      <pc:chgData name="Alla A Karapunarly" userId="bad96ab6-5253-4430-8be5-67af7205d973" providerId="ADAL" clId="{C406B9B6-EEA5-4529-B7CC-D99F29AF0E49}" dt="2022-07-22T17:51:59.095" v="0" actId="478"/>
      <pc:docMkLst>
        <pc:docMk/>
      </pc:docMkLst>
      <pc:sldChg chg="delSp mod">
        <pc:chgData name="Alla A Karapunarly" userId="bad96ab6-5253-4430-8be5-67af7205d973" providerId="ADAL" clId="{C406B9B6-EEA5-4529-B7CC-D99F29AF0E49}" dt="2022-07-22T17:51:59.095" v="0" actId="478"/>
        <pc:sldMkLst>
          <pc:docMk/>
          <pc:sldMk cId="0" sldId="266"/>
        </pc:sldMkLst>
        <pc:spChg chg="del">
          <ac:chgData name="Alla A Karapunarly" userId="bad96ab6-5253-4430-8be5-67af7205d973" providerId="ADAL" clId="{C406B9B6-EEA5-4529-B7CC-D99F29AF0E49}" dt="2022-07-22T17:51:59.095" v="0" actId="478"/>
          <ac:spMkLst>
            <pc:docMk/>
            <pc:sldMk cId="0" sldId="266"/>
            <ac:spMk id="6" creationId="{6EBF5FC3-C6B5-44AC-AF8E-ECE06637A254}"/>
          </ac:spMkLst>
        </pc:spChg>
      </pc:sldChg>
    </pc:docChg>
  </pc:docChgLst>
  <pc:docChgLst>
    <pc:chgData name="Alla" userId="bad96ab6-5253-4430-8be5-67af7205d973" providerId="ADAL" clId="{FDBA48CB-A454-4486-869B-C874F80BB20F}"/>
    <pc:docChg chg="undo custSel addSld delSld modSld">
      <pc:chgData name="Alla" userId="bad96ab6-5253-4430-8be5-67af7205d973" providerId="ADAL" clId="{FDBA48CB-A454-4486-869B-C874F80BB20F}" dt="2021-08-07T19:38:15.306" v="255"/>
      <pc:docMkLst>
        <pc:docMk/>
      </pc:docMkLst>
      <pc:sldChg chg="delSp modSp mod">
        <pc:chgData name="Alla" userId="bad96ab6-5253-4430-8be5-67af7205d973" providerId="ADAL" clId="{FDBA48CB-A454-4486-869B-C874F80BB20F}" dt="2021-08-07T19:38:15.306" v="255"/>
        <pc:sldMkLst>
          <pc:docMk/>
          <pc:sldMk cId="0" sldId="258"/>
        </pc:sldMkLst>
        <pc:spChg chg="del">
          <ac:chgData name="Alla" userId="bad96ab6-5253-4430-8be5-67af7205d973" providerId="ADAL" clId="{FDBA48CB-A454-4486-869B-C874F80BB20F}" dt="2021-07-21T02:44:35.357" v="231" actId="478"/>
          <ac:spMkLst>
            <pc:docMk/>
            <pc:sldMk cId="0" sldId="258"/>
            <ac:spMk id="9" creationId="{9FC11CB1-1FAE-41F9-B251-A3DD041F3C54}"/>
          </ac:spMkLst>
        </pc:spChg>
        <pc:spChg chg="mod">
          <ac:chgData name="Alla" userId="bad96ab6-5253-4430-8be5-67af7205d973" providerId="ADAL" clId="{FDBA48CB-A454-4486-869B-C874F80BB20F}" dt="2021-08-07T19:38:15.306" v="255"/>
          <ac:spMkLst>
            <pc:docMk/>
            <pc:sldMk cId="0" sldId="258"/>
            <ac:spMk id="79" creationId="{00000000-0000-0000-0000-000000000000}"/>
          </ac:spMkLst>
        </pc:spChg>
        <pc:graphicFrameChg chg="mod">
          <ac:chgData name="Alla" userId="bad96ab6-5253-4430-8be5-67af7205d973" providerId="ADAL" clId="{FDBA48CB-A454-4486-869B-C874F80BB20F}" dt="2021-08-05T01:12:02.167" v="252" actId="113"/>
          <ac:graphicFrameMkLst>
            <pc:docMk/>
            <pc:sldMk cId="0" sldId="258"/>
            <ac:graphicFrameMk id="4" creationId="{89BA4487-4195-47A3-B2A8-CC4F17BFC814}"/>
          </ac:graphicFrameMkLst>
        </pc:graphicFrameChg>
        <pc:picChg chg="del">
          <ac:chgData name="Alla" userId="bad96ab6-5253-4430-8be5-67af7205d973" providerId="ADAL" clId="{FDBA48CB-A454-4486-869B-C874F80BB20F}" dt="2021-07-21T02:44:35.357" v="231" actId="478"/>
          <ac:picMkLst>
            <pc:docMk/>
            <pc:sldMk cId="0" sldId="258"/>
            <ac:picMk id="10" creationId="{24B72391-1BDC-4322-A9F6-A9176F560718}"/>
          </ac:picMkLst>
        </pc:picChg>
      </pc:sldChg>
      <pc:sldChg chg="del">
        <pc:chgData name="Alla" userId="bad96ab6-5253-4430-8be5-67af7205d973" providerId="ADAL" clId="{FDBA48CB-A454-4486-869B-C874F80BB20F}" dt="2021-07-21T02:44:12.155" v="225" actId="47"/>
        <pc:sldMkLst>
          <pc:docMk/>
          <pc:sldMk cId="0" sldId="259"/>
        </pc:sldMkLst>
      </pc:sldChg>
      <pc:sldChg chg="delSp modSp add mod">
        <pc:chgData name="Alla" userId="bad96ab6-5253-4430-8be5-67af7205d973" providerId="ADAL" clId="{FDBA48CB-A454-4486-869B-C874F80BB20F}" dt="2021-08-07T19:38:15.306" v="255"/>
        <pc:sldMkLst>
          <pc:docMk/>
          <pc:sldMk cId="0" sldId="260"/>
        </pc:sldMkLst>
        <pc:spChg chg="del">
          <ac:chgData name="Alla" userId="bad96ab6-5253-4430-8be5-67af7205d973" providerId="ADAL" clId="{FDBA48CB-A454-4486-869B-C874F80BB20F}" dt="2021-07-21T02:44:51.360" v="234" actId="478"/>
          <ac:spMkLst>
            <pc:docMk/>
            <pc:sldMk cId="0" sldId="260"/>
            <ac:spMk id="9" creationId="{677537CE-9E20-4D58-8B30-0C226E3FD824}"/>
          </ac:spMkLst>
        </pc:spChg>
        <pc:spChg chg="mod">
          <ac:chgData name="Alla" userId="bad96ab6-5253-4430-8be5-67af7205d973" providerId="ADAL" clId="{FDBA48CB-A454-4486-869B-C874F80BB20F}" dt="2021-08-07T19:38:15.306" v="255"/>
          <ac:spMkLst>
            <pc:docMk/>
            <pc:sldMk cId="0" sldId="260"/>
            <ac:spMk id="136" creationId="{00000000-0000-0000-0000-000000000000}"/>
          </ac:spMkLst>
        </pc:spChg>
        <pc:picChg chg="mod">
          <ac:chgData name="Alla" userId="bad96ab6-5253-4430-8be5-67af7205d973" providerId="ADAL" clId="{FDBA48CB-A454-4486-869B-C874F80BB20F}" dt="2021-07-21T02:46:07.562" v="245" actId="207"/>
          <ac:picMkLst>
            <pc:docMk/>
            <pc:sldMk cId="0" sldId="260"/>
            <ac:picMk id="6" creationId="{0906705D-7B6F-4B5B-9FA0-8C3FE6009F8A}"/>
          </ac:picMkLst>
        </pc:picChg>
        <pc:picChg chg="del">
          <ac:chgData name="Alla" userId="bad96ab6-5253-4430-8be5-67af7205d973" providerId="ADAL" clId="{FDBA48CB-A454-4486-869B-C874F80BB20F}" dt="2021-07-21T02:44:51.360" v="234" actId="478"/>
          <ac:picMkLst>
            <pc:docMk/>
            <pc:sldMk cId="0" sldId="260"/>
            <ac:picMk id="10" creationId="{C8826881-9228-43CC-A487-A03522D440F1}"/>
          </ac:picMkLst>
        </pc:picChg>
        <pc:picChg chg="mod">
          <ac:chgData name="Alla" userId="bad96ab6-5253-4430-8be5-67af7205d973" providerId="ADAL" clId="{FDBA48CB-A454-4486-869B-C874F80BB20F}" dt="2021-07-21T02:46:10.804" v="246" actId="207"/>
          <ac:picMkLst>
            <pc:docMk/>
            <pc:sldMk cId="0" sldId="260"/>
            <ac:picMk id="11" creationId="{271C5C69-5727-45D7-8CE5-D9A836CAC5C0}"/>
          </ac:picMkLst>
        </pc:picChg>
        <pc:picChg chg="mod">
          <ac:chgData name="Alla" userId="bad96ab6-5253-4430-8be5-67af7205d973" providerId="ADAL" clId="{FDBA48CB-A454-4486-869B-C874F80BB20F}" dt="2021-07-21T02:46:03.941" v="244" actId="207"/>
          <ac:picMkLst>
            <pc:docMk/>
            <pc:sldMk cId="0" sldId="260"/>
            <ac:picMk id="13" creationId="{08AB2A86-7DC8-4BE0-84B9-73C7FF9E3D09}"/>
          </ac:picMkLst>
        </pc:picChg>
      </pc:sldChg>
      <pc:sldChg chg="delSp modSp mod">
        <pc:chgData name="Alla" userId="bad96ab6-5253-4430-8be5-67af7205d973" providerId="ADAL" clId="{FDBA48CB-A454-4486-869B-C874F80BB20F}" dt="2021-08-07T19:38:15.306" v="255"/>
        <pc:sldMkLst>
          <pc:docMk/>
          <pc:sldMk cId="0" sldId="266"/>
        </pc:sldMkLst>
        <pc:spChg chg="mod">
          <ac:chgData name="Alla" userId="bad96ab6-5253-4430-8be5-67af7205d973" providerId="ADAL" clId="{FDBA48CB-A454-4486-869B-C874F80BB20F}" dt="2021-07-28T19:45:00.537" v="248" actId="20577"/>
          <ac:spMkLst>
            <pc:docMk/>
            <pc:sldMk cId="0" sldId="266"/>
            <ac:spMk id="6" creationId="{6EBF5FC3-C6B5-44AC-AF8E-ECE06637A254}"/>
          </ac:spMkLst>
        </pc:spChg>
        <pc:spChg chg="del">
          <ac:chgData name="Alla" userId="bad96ab6-5253-4430-8be5-67af7205d973" providerId="ADAL" clId="{FDBA48CB-A454-4486-869B-C874F80BB20F}" dt="2021-07-21T02:44:20.749" v="226" actId="478"/>
          <ac:spMkLst>
            <pc:docMk/>
            <pc:sldMk cId="0" sldId="266"/>
            <ac:spMk id="7" creationId="{DEE5FEFB-C088-448C-9CE7-13BA938A6978}"/>
          </ac:spMkLst>
        </pc:spChg>
        <pc:spChg chg="mod">
          <ac:chgData name="Alla" userId="bad96ab6-5253-4430-8be5-67af7205d973" providerId="ADAL" clId="{FDBA48CB-A454-4486-869B-C874F80BB20F}" dt="2021-08-07T19:38:15.306" v="255"/>
          <ac:spMkLst>
            <pc:docMk/>
            <pc:sldMk cId="0" sldId="266"/>
            <ac:spMk id="63" creationId="{00000000-0000-0000-0000-000000000000}"/>
          </ac:spMkLst>
        </pc:spChg>
        <pc:picChg chg="del">
          <ac:chgData name="Alla" userId="bad96ab6-5253-4430-8be5-67af7205d973" providerId="ADAL" clId="{FDBA48CB-A454-4486-869B-C874F80BB20F}" dt="2021-07-21T02:44:20.749" v="226" actId="478"/>
          <ac:picMkLst>
            <pc:docMk/>
            <pc:sldMk cId="0" sldId="266"/>
            <ac:picMk id="8" creationId="{F6F074B2-46B4-4F5F-BA97-0A376A20ECD0}"/>
          </ac:picMkLst>
        </pc:picChg>
      </pc:sldChg>
      <pc:sldChg chg="delSp modSp mod">
        <pc:chgData name="Alla" userId="bad96ab6-5253-4430-8be5-67af7205d973" providerId="ADAL" clId="{FDBA48CB-A454-4486-869B-C874F80BB20F}" dt="2021-08-07T19:38:15.306" v="255"/>
        <pc:sldMkLst>
          <pc:docMk/>
          <pc:sldMk cId="1899170366" sldId="267"/>
        </pc:sldMkLst>
        <pc:spChg chg="del mod">
          <ac:chgData name="Alla" userId="bad96ab6-5253-4430-8be5-67af7205d973" providerId="ADAL" clId="{FDBA48CB-A454-4486-869B-C874F80BB20F}" dt="2021-07-21T02:44:29.523" v="230" actId="478"/>
          <ac:spMkLst>
            <pc:docMk/>
            <pc:sldMk cId="1899170366" sldId="267"/>
            <ac:spMk id="22" creationId="{6413C4BD-E47E-4499-84FB-2373350B6AD3}"/>
          </ac:spMkLst>
        </pc:spChg>
        <pc:spChg chg="mod">
          <ac:chgData name="Alla" userId="bad96ab6-5253-4430-8be5-67af7205d973" providerId="ADAL" clId="{FDBA48CB-A454-4486-869B-C874F80BB20F}" dt="2021-08-07T19:38:15.306" v="255"/>
          <ac:spMkLst>
            <pc:docMk/>
            <pc:sldMk cId="1899170366" sldId="267"/>
            <ac:spMk id="75" creationId="{00000000-0000-0000-0000-000000000000}"/>
          </ac:spMkLst>
        </pc:spChg>
        <pc:picChg chg="del mod">
          <ac:chgData name="Alla" userId="bad96ab6-5253-4430-8be5-67af7205d973" providerId="ADAL" clId="{FDBA48CB-A454-4486-869B-C874F80BB20F}" dt="2021-07-21T02:44:25.011" v="228" actId="478"/>
          <ac:picMkLst>
            <pc:docMk/>
            <pc:sldMk cId="1899170366" sldId="267"/>
            <ac:picMk id="23" creationId="{E48E5A75-2799-4DD8-A91B-C5452D292404}"/>
          </ac:picMkLst>
        </pc:picChg>
      </pc:sldChg>
      <pc:sldChg chg="delSp modSp add mod">
        <pc:chgData name="Alla" userId="bad96ab6-5253-4430-8be5-67af7205d973" providerId="ADAL" clId="{FDBA48CB-A454-4486-869B-C874F80BB20F}" dt="2021-08-07T19:38:15.306" v="255"/>
        <pc:sldMkLst>
          <pc:docMk/>
          <pc:sldMk cId="3528188329" sldId="278"/>
        </pc:sldMkLst>
        <pc:spChg chg="del">
          <ac:chgData name="Alla" userId="bad96ab6-5253-4430-8be5-67af7205d973" providerId="ADAL" clId="{FDBA48CB-A454-4486-869B-C874F80BB20F}" dt="2021-07-21T02:44:39.801" v="232" actId="478"/>
          <ac:spMkLst>
            <pc:docMk/>
            <pc:sldMk cId="3528188329" sldId="278"/>
            <ac:spMk id="9" creationId="{6A7111C8-20D9-4624-B869-EAE653666805}"/>
          </ac:spMkLst>
        </pc:spChg>
        <pc:spChg chg="mod">
          <ac:chgData name="Alla" userId="bad96ab6-5253-4430-8be5-67af7205d973" providerId="ADAL" clId="{FDBA48CB-A454-4486-869B-C874F80BB20F}" dt="2021-08-07T19:38:15.306" v="255"/>
          <ac:spMkLst>
            <pc:docMk/>
            <pc:sldMk cId="3528188329" sldId="278"/>
            <ac:spMk id="93" creationId="{00000000-0000-0000-0000-000000000000}"/>
          </ac:spMkLst>
        </pc:spChg>
        <pc:picChg chg="del">
          <ac:chgData name="Alla" userId="bad96ab6-5253-4430-8be5-67af7205d973" providerId="ADAL" clId="{FDBA48CB-A454-4486-869B-C874F80BB20F}" dt="2021-07-21T02:44:39.801" v="232" actId="478"/>
          <ac:picMkLst>
            <pc:docMk/>
            <pc:sldMk cId="3528188329" sldId="278"/>
            <ac:picMk id="10" creationId="{AA844A8D-ED3B-4B52-B9D8-64548066D9AD}"/>
          </ac:picMkLst>
        </pc:picChg>
      </pc:sldChg>
      <pc:sldChg chg="delSp modSp add mod">
        <pc:chgData name="Alla" userId="bad96ab6-5253-4430-8be5-67af7205d973" providerId="ADAL" clId="{FDBA48CB-A454-4486-869B-C874F80BB20F}" dt="2021-08-07T19:38:15.306" v="255"/>
        <pc:sldMkLst>
          <pc:docMk/>
          <pc:sldMk cId="0" sldId="279"/>
        </pc:sldMkLst>
        <pc:spChg chg="mod">
          <ac:chgData name="Alla" userId="bad96ab6-5253-4430-8be5-67af7205d973" providerId="ADAL" clId="{FDBA48CB-A454-4486-869B-C874F80BB20F}" dt="2021-08-05T01:21:59.979" v="254" actId="207"/>
          <ac:spMkLst>
            <pc:docMk/>
            <pc:sldMk cId="0" sldId="279"/>
            <ac:spMk id="7" creationId="{CE2EF528-E315-430E-85C1-22B7460A3738}"/>
          </ac:spMkLst>
        </pc:spChg>
        <pc:spChg chg="del">
          <ac:chgData name="Alla" userId="bad96ab6-5253-4430-8be5-67af7205d973" providerId="ADAL" clId="{FDBA48CB-A454-4486-869B-C874F80BB20F}" dt="2021-07-21T02:44:46.478" v="233" actId="478"/>
          <ac:spMkLst>
            <pc:docMk/>
            <pc:sldMk cId="0" sldId="279"/>
            <ac:spMk id="12" creationId="{77BD7EBB-5885-40CC-AF16-5EBA3DE01425}"/>
          </ac:spMkLst>
        </pc:spChg>
        <pc:spChg chg="mod">
          <ac:chgData name="Alla" userId="bad96ab6-5253-4430-8be5-67af7205d973" providerId="ADAL" clId="{FDBA48CB-A454-4486-869B-C874F80BB20F}" dt="2021-08-07T19:38:15.306" v="255"/>
          <ac:spMkLst>
            <pc:docMk/>
            <pc:sldMk cId="0" sldId="279"/>
            <ac:spMk id="86" creationId="{00000000-0000-0000-0000-000000000000}"/>
          </ac:spMkLst>
        </pc:spChg>
        <pc:picChg chg="del">
          <ac:chgData name="Alla" userId="bad96ab6-5253-4430-8be5-67af7205d973" providerId="ADAL" clId="{FDBA48CB-A454-4486-869B-C874F80BB20F}" dt="2021-07-21T02:44:46.478" v="233" actId="478"/>
          <ac:picMkLst>
            <pc:docMk/>
            <pc:sldMk cId="0" sldId="279"/>
            <ac:picMk id="13" creationId="{17CD25BA-A547-45EE-92BD-F1C656D0FCA0}"/>
          </ac:picMkLst>
        </pc:picChg>
      </pc:sldChg>
      <pc:sldChg chg="addSp delSp modSp new del mod">
        <pc:chgData name="Alla" userId="bad96ab6-5253-4430-8be5-67af7205d973" providerId="ADAL" clId="{FDBA48CB-A454-4486-869B-C874F80BB20F}" dt="2021-07-21T02:42:36.248" v="224" actId="47"/>
        <pc:sldMkLst>
          <pc:docMk/>
          <pc:sldMk cId="3878910626" sldId="280"/>
        </pc:sldMkLst>
        <pc:spChg chg="del">
          <ac:chgData name="Alla" userId="bad96ab6-5253-4430-8be5-67af7205d973" providerId="ADAL" clId="{FDBA48CB-A454-4486-869B-C874F80BB20F}" dt="2021-07-21T02:25:57.986" v="51" actId="478"/>
          <ac:spMkLst>
            <pc:docMk/>
            <pc:sldMk cId="3878910626" sldId="280"/>
            <ac:spMk id="2" creationId="{0C20DDA4-6EAA-4E6A-942D-FE5396C969A7}"/>
          </ac:spMkLst>
        </pc:spChg>
        <pc:spChg chg="del">
          <ac:chgData name="Alla" userId="bad96ab6-5253-4430-8be5-67af7205d973" providerId="ADAL" clId="{FDBA48CB-A454-4486-869B-C874F80BB20F}" dt="2021-07-21T02:25:55.926" v="50" actId="478"/>
          <ac:spMkLst>
            <pc:docMk/>
            <pc:sldMk cId="3878910626" sldId="280"/>
            <ac:spMk id="3" creationId="{6D2A8EAD-0CC4-4811-87B6-6736CE5E41A0}"/>
          </ac:spMkLst>
        </pc:spChg>
        <pc:spChg chg="add mod">
          <ac:chgData name="Alla" userId="bad96ab6-5253-4430-8be5-67af7205d973" providerId="ADAL" clId="{FDBA48CB-A454-4486-869B-C874F80BB20F}" dt="2021-07-21T02:26:57.652" v="62" actId="1076"/>
          <ac:spMkLst>
            <pc:docMk/>
            <pc:sldMk cId="3878910626" sldId="280"/>
            <ac:spMk id="6" creationId="{BA90551A-9CC8-4E2C-AEC3-01822281DC24}"/>
          </ac:spMkLst>
        </pc:spChg>
        <pc:spChg chg="add mod">
          <ac:chgData name="Alla" userId="bad96ab6-5253-4430-8be5-67af7205d973" providerId="ADAL" clId="{FDBA48CB-A454-4486-869B-C874F80BB20F}" dt="2021-07-21T02:26:52.168" v="61" actId="1076"/>
          <ac:spMkLst>
            <pc:docMk/>
            <pc:sldMk cId="3878910626" sldId="280"/>
            <ac:spMk id="8" creationId="{63996E36-99DF-4B50-ABA9-3FFF2678685C}"/>
          </ac:spMkLst>
        </pc:spChg>
        <pc:spChg chg="add mod">
          <ac:chgData name="Alla" userId="bad96ab6-5253-4430-8be5-67af7205d973" providerId="ADAL" clId="{FDBA48CB-A454-4486-869B-C874F80BB20F}" dt="2021-07-21T02:28:35.855" v="209" actId="120"/>
          <ac:spMkLst>
            <pc:docMk/>
            <pc:sldMk cId="3878910626" sldId="280"/>
            <ac:spMk id="10" creationId="{47AB6977-76EC-4EC0-93C4-A0BA7C711191}"/>
          </ac:spMkLst>
        </pc:spChg>
        <pc:spChg chg="add mod">
          <ac:chgData name="Alla" userId="bad96ab6-5253-4430-8be5-67af7205d973" providerId="ADAL" clId="{FDBA48CB-A454-4486-869B-C874F80BB20F}" dt="2021-07-21T02:28:21.300" v="203" actId="1076"/>
          <ac:spMkLst>
            <pc:docMk/>
            <pc:sldMk cId="3878910626" sldId="280"/>
            <ac:spMk id="12" creationId="{8AA9A1E8-0B5F-4C11-A1F8-F32D45D6D0A4}"/>
          </ac:spMkLst>
        </pc:spChg>
        <pc:spChg chg="add mod">
          <ac:chgData name="Alla" userId="bad96ab6-5253-4430-8be5-67af7205d973" providerId="ADAL" clId="{FDBA48CB-A454-4486-869B-C874F80BB20F}" dt="2021-07-21T02:28:49.396" v="216" actId="20577"/>
          <ac:spMkLst>
            <pc:docMk/>
            <pc:sldMk cId="3878910626" sldId="280"/>
            <ac:spMk id="14" creationId="{001F111D-A067-40D8-AA8E-3D2DD8B13CB6}"/>
          </ac:spMkLst>
        </pc:spChg>
        <pc:spChg chg="add mod">
          <ac:chgData name="Alla" userId="bad96ab6-5253-4430-8be5-67af7205d973" providerId="ADAL" clId="{FDBA48CB-A454-4486-869B-C874F80BB20F}" dt="2021-07-21T02:30:11.536" v="223" actId="1076"/>
          <ac:spMkLst>
            <pc:docMk/>
            <pc:sldMk cId="3878910626" sldId="280"/>
            <ac:spMk id="16" creationId="{4119BE63-B192-4900-8742-3B8BF17DE961}"/>
          </ac:spMkLst>
        </pc:spChg>
        <pc:picChg chg="add mod">
          <ac:chgData name="Alla" userId="bad96ab6-5253-4430-8be5-67af7205d973" providerId="ADAL" clId="{FDBA48CB-A454-4486-869B-C874F80BB20F}" dt="2021-07-21T02:26:57.652" v="62" actId="1076"/>
          <ac:picMkLst>
            <pc:docMk/>
            <pc:sldMk cId="3878910626" sldId="280"/>
            <ac:picMk id="5" creationId="{BDFCBE79-9E68-4595-94EB-532FBB7AA5E5}"/>
          </ac:picMkLst>
        </pc:picChg>
        <pc:picChg chg="add mod">
          <ac:chgData name="Alla" userId="bad96ab6-5253-4430-8be5-67af7205d973" providerId="ADAL" clId="{FDBA48CB-A454-4486-869B-C874F80BB20F}" dt="2021-07-21T02:26:52.168" v="61" actId="1076"/>
          <ac:picMkLst>
            <pc:docMk/>
            <pc:sldMk cId="3878910626" sldId="280"/>
            <ac:picMk id="7" creationId="{30CDF4A7-E536-4AB9-8E88-D5DAE9551453}"/>
          </ac:picMkLst>
        </pc:picChg>
        <pc:picChg chg="add mod">
          <ac:chgData name="Alla" userId="bad96ab6-5253-4430-8be5-67af7205d973" providerId="ADAL" clId="{FDBA48CB-A454-4486-869B-C874F80BB20F}" dt="2021-07-21T02:26:45.163" v="60" actId="1076"/>
          <ac:picMkLst>
            <pc:docMk/>
            <pc:sldMk cId="3878910626" sldId="280"/>
            <ac:picMk id="9" creationId="{1C56E0D1-A928-4DBF-BCB1-EBE8EB8ED481}"/>
          </ac:picMkLst>
        </pc:picChg>
        <pc:picChg chg="add mod">
          <ac:chgData name="Alla" userId="bad96ab6-5253-4430-8be5-67af7205d973" providerId="ADAL" clId="{FDBA48CB-A454-4486-869B-C874F80BB20F}" dt="2021-07-21T02:28:29.556" v="208" actId="1038"/>
          <ac:picMkLst>
            <pc:docMk/>
            <pc:sldMk cId="3878910626" sldId="280"/>
            <ac:picMk id="11" creationId="{803D0491-3034-4293-8342-191E4592F495}"/>
          </ac:picMkLst>
        </pc:picChg>
        <pc:picChg chg="add mod">
          <ac:chgData name="Alla" userId="bad96ab6-5253-4430-8be5-67af7205d973" providerId="ADAL" clId="{FDBA48CB-A454-4486-869B-C874F80BB20F}" dt="2021-07-21T02:28:44.623" v="211" actId="1076"/>
          <ac:picMkLst>
            <pc:docMk/>
            <pc:sldMk cId="3878910626" sldId="280"/>
            <ac:picMk id="13" creationId="{67D501BB-AD6D-466D-8AC3-CEDE05C70A32}"/>
          </ac:picMkLst>
        </pc:picChg>
        <pc:picChg chg="add mod">
          <ac:chgData name="Alla" userId="bad96ab6-5253-4430-8be5-67af7205d973" providerId="ADAL" clId="{FDBA48CB-A454-4486-869B-C874F80BB20F}" dt="2021-07-21T02:29:29.982" v="219"/>
          <ac:picMkLst>
            <pc:docMk/>
            <pc:sldMk cId="3878910626" sldId="280"/>
            <ac:picMk id="15" creationId="{E9E93302-7884-4DCD-980C-4FE4A0E58B4B}"/>
          </ac:picMkLst>
        </pc:picChg>
      </pc:sldChg>
    </pc:docChg>
  </pc:docChgLst>
  <pc:docChgLst>
    <pc:chgData name="Alla" userId="bad96ab6-5253-4430-8be5-67af7205d973" providerId="ADAL" clId="{A8BFC4C5-104A-4FD3-A636-AC8A87024BFF}"/>
    <pc:docChg chg="undo custSel addSld delSld modSld">
      <pc:chgData name="Alla" userId="bad96ab6-5253-4430-8be5-67af7205d973" providerId="ADAL" clId="{A8BFC4C5-104A-4FD3-A636-AC8A87024BFF}" dt="2021-07-10T23:00:12.430" v="91" actId="207"/>
      <pc:docMkLst>
        <pc:docMk/>
      </pc:docMkLst>
      <pc:sldChg chg="modSp del modNotes">
        <pc:chgData name="Alla" userId="bad96ab6-5253-4430-8be5-67af7205d973" providerId="ADAL" clId="{A8BFC4C5-104A-4FD3-A636-AC8A87024BFF}" dt="2021-07-10T22:48:37.654" v="4" actId="47"/>
        <pc:sldMkLst>
          <pc:docMk/>
          <pc:sldMk cId="0" sldId="256"/>
        </pc:sldMkLst>
        <pc:spChg chg="mod">
          <ac:chgData name="Alla" userId="bad96ab6-5253-4430-8be5-67af7205d973" providerId="ADAL" clId="{A8BFC4C5-104A-4FD3-A636-AC8A87024BFF}" dt="2021-07-10T22:48:02.841" v="0"/>
          <ac:spMkLst>
            <pc:docMk/>
            <pc:sldMk cId="0" sldId="256"/>
            <ac:spMk id="63" creationId="{00000000-0000-0000-0000-000000000000}"/>
          </ac:spMkLst>
        </pc:spChg>
        <pc:spChg chg="mod">
          <ac:chgData name="Alla" userId="bad96ab6-5253-4430-8be5-67af7205d973" providerId="ADAL" clId="{A8BFC4C5-104A-4FD3-A636-AC8A87024BFF}" dt="2021-07-10T22:48:02.841" v="0"/>
          <ac:spMkLst>
            <pc:docMk/>
            <pc:sldMk cId="0" sldId="256"/>
            <ac:spMk id="64" creationId="{00000000-0000-0000-0000-000000000000}"/>
          </ac:spMkLst>
        </pc:spChg>
      </pc:sldChg>
      <pc:sldChg chg="modSp del modNotes">
        <pc:chgData name="Alla" userId="bad96ab6-5253-4430-8be5-67af7205d973" providerId="ADAL" clId="{A8BFC4C5-104A-4FD3-A636-AC8A87024BFF}" dt="2021-07-10T22:48:07.704" v="1" actId="47"/>
        <pc:sldMkLst>
          <pc:docMk/>
          <pc:sldMk cId="0" sldId="257"/>
        </pc:sldMkLst>
        <pc:spChg chg="mod">
          <ac:chgData name="Alla" userId="bad96ab6-5253-4430-8be5-67af7205d973" providerId="ADAL" clId="{A8BFC4C5-104A-4FD3-A636-AC8A87024BFF}" dt="2021-07-10T22:48:02.841" v="0"/>
          <ac:spMkLst>
            <pc:docMk/>
            <pc:sldMk cId="0" sldId="257"/>
            <ac:spMk id="69" creationId="{00000000-0000-0000-0000-000000000000}"/>
          </ac:spMkLst>
        </pc:spChg>
        <pc:spChg chg="mod">
          <ac:chgData name="Alla" userId="bad96ab6-5253-4430-8be5-67af7205d973" providerId="ADAL" clId="{A8BFC4C5-104A-4FD3-A636-AC8A87024BFF}" dt="2021-07-10T22:48:02.841" v="0"/>
          <ac:spMkLst>
            <pc:docMk/>
            <pc:sldMk cId="0" sldId="257"/>
            <ac:spMk id="71" creationId="{00000000-0000-0000-0000-000000000000}"/>
          </ac:spMkLst>
        </pc:spChg>
        <pc:spChg chg="mod">
          <ac:chgData name="Alla" userId="bad96ab6-5253-4430-8be5-67af7205d973" providerId="ADAL" clId="{A8BFC4C5-104A-4FD3-A636-AC8A87024BFF}" dt="2021-07-10T22:48:02.841" v="0"/>
          <ac:spMkLst>
            <pc:docMk/>
            <pc:sldMk cId="0" sldId="257"/>
            <ac:spMk id="72" creationId="{00000000-0000-0000-0000-000000000000}"/>
          </ac:spMkLst>
        </pc:spChg>
        <pc:spChg chg="mod">
          <ac:chgData name="Alla" userId="bad96ab6-5253-4430-8be5-67af7205d973" providerId="ADAL" clId="{A8BFC4C5-104A-4FD3-A636-AC8A87024BFF}" dt="2021-07-10T22:48:02.841" v="0"/>
          <ac:spMkLst>
            <pc:docMk/>
            <pc:sldMk cId="0" sldId="257"/>
            <ac:spMk id="73" creationId="{00000000-0000-0000-0000-000000000000}"/>
          </ac:spMkLst>
        </pc:spChg>
        <pc:spChg chg="mod">
          <ac:chgData name="Alla" userId="bad96ab6-5253-4430-8be5-67af7205d973" providerId="ADAL" clId="{A8BFC4C5-104A-4FD3-A636-AC8A87024BFF}" dt="2021-07-10T22:48:02.841" v="0"/>
          <ac:spMkLst>
            <pc:docMk/>
            <pc:sldMk cId="0" sldId="257"/>
            <ac:spMk id="74" creationId="{00000000-0000-0000-0000-000000000000}"/>
          </ac:spMkLst>
        </pc:spChg>
      </pc:sldChg>
      <pc:sldChg chg="addSp delSp modSp mod delAnim modAnim modNotes">
        <pc:chgData name="Alla" userId="bad96ab6-5253-4430-8be5-67af7205d973" providerId="ADAL" clId="{A8BFC4C5-104A-4FD3-A636-AC8A87024BFF}" dt="2021-07-10T23:00:12.430" v="91" actId="207"/>
        <pc:sldMkLst>
          <pc:docMk/>
          <pc:sldMk cId="0" sldId="258"/>
        </pc:sldMkLst>
        <pc:spChg chg="add mod">
          <ac:chgData name="Alla" userId="bad96ab6-5253-4430-8be5-67af7205d973" providerId="ADAL" clId="{A8BFC4C5-104A-4FD3-A636-AC8A87024BFF}" dt="2021-07-10T22:51:51.300" v="18"/>
          <ac:spMkLst>
            <pc:docMk/>
            <pc:sldMk cId="0" sldId="258"/>
            <ac:spMk id="8" creationId="{74B7B577-2A88-4C4A-9127-AD0B63C64945}"/>
          </ac:spMkLst>
        </pc:spChg>
        <pc:spChg chg="add mod">
          <ac:chgData name="Alla" userId="bad96ab6-5253-4430-8be5-67af7205d973" providerId="ADAL" clId="{A8BFC4C5-104A-4FD3-A636-AC8A87024BFF}" dt="2021-07-10T22:59:14.938" v="72"/>
          <ac:spMkLst>
            <pc:docMk/>
            <pc:sldMk cId="0" sldId="258"/>
            <ac:spMk id="9" creationId="{9FC11CB1-1FAE-41F9-B251-A3DD041F3C54}"/>
          </ac:spMkLst>
        </pc:spChg>
        <pc:spChg chg="mod">
          <ac:chgData name="Alla" userId="bad96ab6-5253-4430-8be5-67af7205d973" providerId="ADAL" clId="{A8BFC4C5-104A-4FD3-A636-AC8A87024BFF}" dt="2021-07-10T22:48:02.841" v="0"/>
          <ac:spMkLst>
            <pc:docMk/>
            <pc:sldMk cId="0" sldId="258"/>
            <ac:spMk id="79" creationId="{00000000-0000-0000-0000-000000000000}"/>
          </ac:spMkLst>
        </pc:spChg>
        <pc:spChg chg="add del mod">
          <ac:chgData name="Alla" userId="bad96ab6-5253-4430-8be5-67af7205d973" providerId="ADAL" clId="{A8BFC4C5-104A-4FD3-A636-AC8A87024BFF}" dt="2021-07-10T22:50:34.423" v="11" actId="12084"/>
          <ac:spMkLst>
            <pc:docMk/>
            <pc:sldMk cId="0" sldId="258"/>
            <ac:spMk id="80" creationId="{00000000-0000-0000-0000-000000000000}"/>
          </ac:spMkLst>
        </pc:spChg>
        <pc:graphicFrameChg chg="add del mod">
          <ac:chgData name="Alla" userId="bad96ab6-5253-4430-8be5-67af7205d973" providerId="ADAL" clId="{A8BFC4C5-104A-4FD3-A636-AC8A87024BFF}" dt="2021-07-10T22:50:07.286" v="8" actId="12084"/>
          <ac:graphicFrameMkLst>
            <pc:docMk/>
            <pc:sldMk cId="0" sldId="258"/>
            <ac:graphicFrameMk id="2" creationId="{AFC3E5DF-B34C-46DF-B7FE-E00704128577}"/>
          </ac:graphicFrameMkLst>
        </pc:graphicFrameChg>
        <pc:graphicFrameChg chg="add del mod">
          <ac:chgData name="Alla" userId="bad96ab6-5253-4430-8be5-67af7205d973" providerId="ADAL" clId="{A8BFC4C5-104A-4FD3-A636-AC8A87024BFF}" dt="2021-07-10T22:50:21.325" v="10" actId="12084"/>
          <ac:graphicFrameMkLst>
            <pc:docMk/>
            <pc:sldMk cId="0" sldId="258"/>
            <ac:graphicFrameMk id="3" creationId="{C41C25C6-9D1F-4D80-A6EE-65C80FC0330F}"/>
          </ac:graphicFrameMkLst>
        </pc:graphicFrameChg>
        <pc:graphicFrameChg chg="add mod modGraphic">
          <ac:chgData name="Alla" userId="bad96ab6-5253-4430-8be5-67af7205d973" providerId="ADAL" clId="{A8BFC4C5-104A-4FD3-A636-AC8A87024BFF}" dt="2021-07-10T23:00:12.430" v="91" actId="207"/>
          <ac:graphicFrameMkLst>
            <pc:docMk/>
            <pc:sldMk cId="0" sldId="258"/>
            <ac:graphicFrameMk id="4" creationId="{89BA4487-4195-47A3-B2A8-CC4F17BFC814}"/>
          </ac:graphicFrameMkLst>
        </pc:graphicFrameChg>
        <pc:picChg chg="add mod">
          <ac:chgData name="Alla" userId="bad96ab6-5253-4430-8be5-67af7205d973" providerId="ADAL" clId="{A8BFC4C5-104A-4FD3-A636-AC8A87024BFF}" dt="2021-07-10T22:59:14.938" v="72"/>
          <ac:picMkLst>
            <pc:docMk/>
            <pc:sldMk cId="0" sldId="258"/>
            <ac:picMk id="10" creationId="{24B72391-1BDC-4322-A9F6-A9176F560718}"/>
          </ac:picMkLst>
        </pc:picChg>
        <pc:picChg chg="del">
          <ac:chgData name="Alla" userId="bad96ab6-5253-4430-8be5-67af7205d973" providerId="ADAL" clId="{A8BFC4C5-104A-4FD3-A636-AC8A87024BFF}" dt="2021-07-10T22:59:23.994" v="74" actId="478"/>
          <ac:picMkLst>
            <pc:docMk/>
            <pc:sldMk cId="0" sldId="258"/>
            <ac:picMk id="81" creationId="{00000000-0000-0000-0000-000000000000}"/>
          </ac:picMkLst>
        </pc:picChg>
      </pc:sldChg>
      <pc:sldChg chg="addSp delSp modSp mod modNotes">
        <pc:chgData name="Alla" userId="bad96ab6-5253-4430-8be5-67af7205d973" providerId="ADAL" clId="{A8BFC4C5-104A-4FD3-A636-AC8A87024BFF}" dt="2021-07-10T22:59:53.431" v="90" actId="403"/>
        <pc:sldMkLst>
          <pc:docMk/>
          <pc:sldMk cId="0" sldId="259"/>
        </pc:sldMkLst>
        <pc:spChg chg="add del mod">
          <ac:chgData name="Alla" userId="bad96ab6-5253-4430-8be5-67af7205d973" providerId="ADAL" clId="{A8BFC4C5-104A-4FD3-A636-AC8A87024BFF}" dt="2021-07-10T22:57:10.007" v="59" actId="478"/>
          <ac:spMkLst>
            <pc:docMk/>
            <pc:sldMk cId="0" sldId="259"/>
            <ac:spMk id="2" creationId="{4C8415F9-FBD5-4851-800C-9B74BE8058B0}"/>
          </ac:spMkLst>
        </pc:spChg>
        <pc:spChg chg="add del">
          <ac:chgData name="Alla" userId="bad96ab6-5253-4430-8be5-67af7205d973" providerId="ADAL" clId="{A8BFC4C5-104A-4FD3-A636-AC8A87024BFF}" dt="2021-07-10T22:56:49.455" v="38" actId="11529"/>
          <ac:spMkLst>
            <pc:docMk/>
            <pc:sldMk cId="0" sldId="259"/>
            <ac:spMk id="6" creationId="{39CFE0CB-AE9F-4379-863D-67854C41F5D2}"/>
          </ac:spMkLst>
        </pc:spChg>
        <pc:spChg chg="add mod">
          <ac:chgData name="Alla" userId="bad96ab6-5253-4430-8be5-67af7205d973" providerId="ADAL" clId="{A8BFC4C5-104A-4FD3-A636-AC8A87024BFF}" dt="2021-07-10T22:59:53.431" v="90" actId="403"/>
          <ac:spMkLst>
            <pc:docMk/>
            <pc:sldMk cId="0" sldId="259"/>
            <ac:spMk id="7" creationId="{CE2EF528-E315-430E-85C1-22B7460A3738}"/>
          </ac:spMkLst>
        </pc:spChg>
        <pc:spChg chg="add mod">
          <ac:chgData name="Alla" userId="bad96ab6-5253-4430-8be5-67af7205d973" providerId="ADAL" clId="{A8BFC4C5-104A-4FD3-A636-AC8A87024BFF}" dt="2021-07-10T22:59:07.245" v="71"/>
          <ac:spMkLst>
            <pc:docMk/>
            <pc:sldMk cId="0" sldId="259"/>
            <ac:spMk id="11" creationId="{4BC1FFFE-C9F9-4B9A-83EB-20BF89AC1F98}"/>
          </ac:spMkLst>
        </pc:spChg>
        <pc:spChg chg="add mod">
          <ac:chgData name="Alla" userId="bad96ab6-5253-4430-8be5-67af7205d973" providerId="ADAL" clId="{A8BFC4C5-104A-4FD3-A636-AC8A87024BFF}" dt="2021-07-10T22:59:20.991" v="73"/>
          <ac:spMkLst>
            <pc:docMk/>
            <pc:sldMk cId="0" sldId="259"/>
            <ac:spMk id="12" creationId="{77BD7EBB-5885-40CC-AF16-5EBA3DE01425}"/>
          </ac:spMkLst>
        </pc:spChg>
        <pc:spChg chg="mod">
          <ac:chgData name="Alla" userId="bad96ab6-5253-4430-8be5-67af7205d973" providerId="ADAL" clId="{A8BFC4C5-104A-4FD3-A636-AC8A87024BFF}" dt="2021-07-10T22:48:02.841" v="0"/>
          <ac:spMkLst>
            <pc:docMk/>
            <pc:sldMk cId="0" sldId="259"/>
            <ac:spMk id="86" creationId="{00000000-0000-0000-0000-000000000000}"/>
          </ac:spMkLst>
        </pc:spChg>
        <pc:spChg chg="add del mod">
          <ac:chgData name="Alla" userId="bad96ab6-5253-4430-8be5-67af7205d973" providerId="ADAL" clId="{A8BFC4C5-104A-4FD3-A636-AC8A87024BFF}" dt="2021-07-10T22:55:55.671" v="31" actId="12084"/>
          <ac:spMkLst>
            <pc:docMk/>
            <pc:sldMk cId="0" sldId="259"/>
            <ac:spMk id="87" creationId="{00000000-0000-0000-0000-000000000000}"/>
          </ac:spMkLst>
        </pc:spChg>
        <pc:graphicFrameChg chg="add del mod">
          <ac:chgData name="Alla" userId="bad96ab6-5253-4430-8be5-67af7205d973" providerId="ADAL" clId="{A8BFC4C5-104A-4FD3-A636-AC8A87024BFF}" dt="2021-07-10T22:55:30.632" v="28" actId="12084"/>
          <ac:graphicFrameMkLst>
            <pc:docMk/>
            <pc:sldMk cId="0" sldId="259"/>
            <ac:graphicFrameMk id="3" creationId="{F639CF8F-306A-40FF-ACD9-4A9E94CD6613}"/>
          </ac:graphicFrameMkLst>
        </pc:graphicFrameChg>
        <pc:graphicFrameChg chg="add del mod">
          <ac:chgData name="Alla" userId="bad96ab6-5253-4430-8be5-67af7205d973" providerId="ADAL" clId="{A8BFC4C5-104A-4FD3-A636-AC8A87024BFF}" dt="2021-07-10T22:55:47.987" v="30" actId="12084"/>
          <ac:graphicFrameMkLst>
            <pc:docMk/>
            <pc:sldMk cId="0" sldId="259"/>
            <ac:graphicFrameMk id="4" creationId="{37392AC2-F7B3-48FF-A2C3-E5B1F755B03F}"/>
          </ac:graphicFrameMkLst>
        </pc:graphicFrameChg>
        <pc:graphicFrameChg chg="add mod modGraphic">
          <ac:chgData name="Alla" userId="bad96ab6-5253-4430-8be5-67af7205d973" providerId="ADAL" clId="{A8BFC4C5-104A-4FD3-A636-AC8A87024BFF}" dt="2021-07-10T22:59:33.555" v="84" actId="1036"/>
          <ac:graphicFrameMkLst>
            <pc:docMk/>
            <pc:sldMk cId="0" sldId="259"/>
            <ac:graphicFrameMk id="5" creationId="{9EC0064F-6F79-4CF0-B62F-130172E65C6A}"/>
          </ac:graphicFrameMkLst>
        </pc:graphicFrameChg>
        <pc:picChg chg="add mod">
          <ac:chgData name="Alla" userId="bad96ab6-5253-4430-8be5-67af7205d973" providerId="ADAL" clId="{A8BFC4C5-104A-4FD3-A636-AC8A87024BFF}" dt="2021-07-10T22:59:20.991" v="73"/>
          <ac:picMkLst>
            <pc:docMk/>
            <pc:sldMk cId="0" sldId="259"/>
            <ac:picMk id="13" creationId="{17CD25BA-A547-45EE-92BD-F1C656D0FCA0}"/>
          </ac:picMkLst>
        </pc:picChg>
        <pc:picChg chg="del">
          <ac:chgData name="Alla" userId="bad96ab6-5253-4430-8be5-67af7205d973" providerId="ADAL" clId="{A8BFC4C5-104A-4FD3-A636-AC8A87024BFF}" dt="2021-07-10T22:59:01.467" v="70" actId="478"/>
          <ac:picMkLst>
            <pc:docMk/>
            <pc:sldMk cId="0" sldId="259"/>
            <ac:picMk id="88" creationId="{00000000-0000-0000-0000-000000000000}"/>
          </ac:picMkLst>
        </pc:picChg>
      </pc:sldChg>
      <pc:sldChg chg="modSp add mod">
        <pc:chgData name="Alla" userId="bad96ab6-5253-4430-8be5-67af7205d973" providerId="ADAL" clId="{A8BFC4C5-104A-4FD3-A636-AC8A87024BFF}" dt="2021-07-10T22:48:45.921" v="6" actId="20577"/>
        <pc:sldMkLst>
          <pc:docMk/>
          <pc:sldMk cId="0" sldId="266"/>
        </pc:sldMkLst>
        <pc:spChg chg="mod">
          <ac:chgData name="Alla" userId="bad96ab6-5253-4430-8be5-67af7205d973" providerId="ADAL" clId="{A8BFC4C5-104A-4FD3-A636-AC8A87024BFF}" dt="2021-07-10T22:48:45.921" v="6" actId="20577"/>
          <ac:spMkLst>
            <pc:docMk/>
            <pc:sldMk cId="0" sldId="266"/>
            <ac:spMk id="6" creationId="{6EBF5FC3-C6B5-44AC-AF8E-ECE06637A254}"/>
          </ac:spMkLst>
        </pc:spChg>
        <pc:spChg chg="mod">
          <ac:chgData name="Alla" userId="bad96ab6-5253-4430-8be5-67af7205d973" providerId="ADAL" clId="{A8BFC4C5-104A-4FD3-A636-AC8A87024BFF}" dt="2021-07-10T22:48:32.409" v="3"/>
          <ac:spMkLst>
            <pc:docMk/>
            <pc:sldMk cId="0" sldId="266"/>
            <ac:spMk id="63" creationId="{00000000-0000-0000-0000-000000000000}"/>
          </ac:spMkLst>
        </pc:spChg>
      </pc:sldChg>
      <pc:sldChg chg="add">
        <pc:chgData name="Alla" userId="bad96ab6-5253-4430-8be5-67af7205d973" providerId="ADAL" clId="{A8BFC4C5-104A-4FD3-A636-AC8A87024BFF}" dt="2021-07-10T22:48:20.427" v="2"/>
        <pc:sldMkLst>
          <pc:docMk/>
          <pc:sldMk cId="1899170366" sldId="26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A5A8C1-3C33-40C3-B801-2ED36EF6912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557C79-EFC7-474E-9BA7-116110ABBB6B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</a:p>
      </dgm:t>
    </dgm:pt>
    <dgm:pt modelId="{A4491DE2-4E05-4394-96CD-05CD8FD09032}" type="parTrans" cxnId="{11265F38-B733-4462-9F2A-88A849B9FCB5}">
      <dgm:prSet/>
      <dgm:spPr/>
      <dgm:t>
        <a:bodyPr/>
        <a:lstStyle/>
        <a:p>
          <a:endParaRPr lang="en-US"/>
        </a:p>
      </dgm:t>
    </dgm:pt>
    <dgm:pt modelId="{A6921EEA-D19D-48A4-9D7F-2F0B7A581C1A}" type="sibTrans" cxnId="{11265F38-B733-4462-9F2A-88A849B9FCB5}">
      <dgm:prSet/>
      <dgm:spPr/>
      <dgm:t>
        <a:bodyPr/>
        <a:lstStyle/>
        <a:p>
          <a:endParaRPr lang="en-US"/>
        </a:p>
      </dgm:t>
    </dgm:pt>
    <dgm:pt modelId="{76D90ACA-86A0-439B-902E-452B5E13E7A5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A63CDE4C-1875-462E-8ECD-537FEC575D89}" type="parTrans" cxnId="{EB54A752-296D-49B9-BCD0-FA4DB38F6955}">
      <dgm:prSet/>
      <dgm:spPr/>
      <dgm:t>
        <a:bodyPr/>
        <a:lstStyle/>
        <a:p>
          <a:endParaRPr lang="en-US"/>
        </a:p>
      </dgm:t>
    </dgm:pt>
    <dgm:pt modelId="{155A1F13-A451-4857-A2CF-8A7044D56086}" type="sibTrans" cxnId="{EB54A752-296D-49B9-BCD0-FA4DB38F6955}">
      <dgm:prSet/>
      <dgm:spPr/>
      <dgm:t>
        <a:bodyPr/>
        <a:lstStyle/>
        <a:p>
          <a:endParaRPr lang="en-US"/>
        </a:p>
      </dgm:t>
    </dgm:pt>
    <dgm:pt modelId="{6CED2FF9-6621-46B8-83A4-9F22664EC564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380CE350-934D-4051-BC7E-729BB48599CB}" type="parTrans" cxnId="{C2C814C5-EEC6-439B-A831-D949ECC287CB}">
      <dgm:prSet/>
      <dgm:spPr/>
      <dgm:t>
        <a:bodyPr/>
        <a:lstStyle/>
        <a:p>
          <a:endParaRPr lang="en-US"/>
        </a:p>
      </dgm:t>
    </dgm:pt>
    <dgm:pt modelId="{E753E143-DC1F-4C8B-8DFE-ED7CA6D6448E}" type="sibTrans" cxnId="{C2C814C5-EEC6-439B-A831-D949ECC287CB}">
      <dgm:prSet/>
      <dgm:spPr/>
      <dgm:t>
        <a:bodyPr/>
        <a:lstStyle/>
        <a:p>
          <a:endParaRPr lang="en-US"/>
        </a:p>
      </dgm:t>
    </dgm:pt>
    <dgm:pt modelId="{7BCE775D-5925-48B4-9714-91AF89B98A4E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A3A27F2E-CC88-4A82-B071-604F3F942275}" type="parTrans" cxnId="{AE521E2C-7FF9-457A-B0ED-270ECB33E908}">
      <dgm:prSet/>
      <dgm:spPr/>
      <dgm:t>
        <a:bodyPr/>
        <a:lstStyle/>
        <a:p>
          <a:endParaRPr lang="en-US"/>
        </a:p>
      </dgm:t>
    </dgm:pt>
    <dgm:pt modelId="{CC24A5E5-083B-4911-A487-39C641382170}" type="sibTrans" cxnId="{AE521E2C-7FF9-457A-B0ED-270ECB33E908}">
      <dgm:prSet/>
      <dgm:spPr/>
      <dgm:t>
        <a:bodyPr/>
        <a:lstStyle/>
        <a:p>
          <a:endParaRPr lang="en-US"/>
        </a:p>
      </dgm:t>
    </dgm:pt>
    <dgm:pt modelId="{68E6AD96-DB9E-4934-81FB-BAFD17790102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#4</a:t>
          </a:r>
          <a:endParaRPr lang="en-US" dirty="0">
            <a:solidFill>
              <a:schemeClr val="tx2">
                <a:lumMod val="75000"/>
              </a:schemeClr>
            </a:solidFill>
          </a:endParaRPr>
        </a:p>
      </dgm:t>
    </dgm:pt>
    <dgm:pt modelId="{05C3DF6E-1CEC-49FF-8571-075A815D7AC0}" type="parTrans" cxnId="{65112D04-4310-4B02-A7FF-62F729C2D681}">
      <dgm:prSet/>
      <dgm:spPr/>
      <dgm:t>
        <a:bodyPr/>
        <a:lstStyle/>
        <a:p>
          <a:endParaRPr lang="en-US"/>
        </a:p>
      </dgm:t>
    </dgm:pt>
    <dgm:pt modelId="{07470E0E-A9CD-4BF4-8363-35F63D1A017E}" type="sibTrans" cxnId="{65112D04-4310-4B02-A7FF-62F729C2D681}">
      <dgm:prSet/>
      <dgm:spPr/>
      <dgm:t>
        <a:bodyPr/>
        <a:lstStyle/>
        <a:p>
          <a:endParaRPr lang="en-US"/>
        </a:p>
      </dgm:t>
    </dgm:pt>
    <dgm:pt modelId="{27963D51-ABE5-44AD-91D3-06CB740A071F}" type="pres">
      <dgm:prSet presAssocID="{88A5A8C1-3C33-40C3-B801-2ED36EF69124}" presName="diagram" presStyleCnt="0">
        <dgm:presLayoutVars>
          <dgm:dir/>
          <dgm:resizeHandles val="exact"/>
        </dgm:presLayoutVars>
      </dgm:prSet>
      <dgm:spPr/>
    </dgm:pt>
    <dgm:pt modelId="{2F3550AA-C0A8-42FC-B1AE-9AB6CCB13A6B}" type="pres">
      <dgm:prSet presAssocID="{69557C79-EFC7-474E-9BA7-116110ABBB6B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17FC75DF-07DC-47CE-812B-0E1C8BE7C2D8}" type="pres">
      <dgm:prSet presAssocID="{A6921EEA-D19D-48A4-9D7F-2F0B7A581C1A}" presName="sibTrans" presStyleCnt="0"/>
      <dgm:spPr/>
    </dgm:pt>
    <dgm:pt modelId="{4AA75521-9334-4313-9582-A546273C632E}" type="pres">
      <dgm:prSet presAssocID="{7BCE775D-5925-48B4-9714-91AF89B98A4E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5A7B8FDB-A613-41D2-8E22-99CF14B01CA4}" type="pres">
      <dgm:prSet presAssocID="{CC24A5E5-083B-4911-A487-39C641382170}" presName="sibTrans" presStyleCnt="0"/>
      <dgm:spPr/>
    </dgm:pt>
    <dgm:pt modelId="{741403E4-8596-4D9C-8596-AD59EEDA7A54}" type="pres">
      <dgm:prSet presAssocID="{76D90ACA-86A0-439B-902E-452B5E13E7A5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7835E237-0F96-49A6-BED0-FCE04BF10864}" type="pres">
      <dgm:prSet presAssocID="{155A1F13-A451-4857-A2CF-8A7044D56086}" presName="sibTrans" presStyleCnt="0"/>
      <dgm:spPr/>
    </dgm:pt>
    <dgm:pt modelId="{5203D364-81BB-4901-A8CF-FAAA52839C94}" type="pres">
      <dgm:prSet presAssocID="{6CED2FF9-6621-46B8-83A4-9F22664EC564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90E28BB9-468F-4195-8397-7338E8CE9BFE}" type="pres">
      <dgm:prSet presAssocID="{E753E143-DC1F-4C8B-8DFE-ED7CA6D6448E}" presName="sibTrans" presStyleCnt="0"/>
      <dgm:spPr/>
    </dgm:pt>
    <dgm:pt modelId="{E06B5AAB-A4B1-45DA-8058-E8054F05C147}" type="pres">
      <dgm:prSet presAssocID="{68E6AD96-DB9E-4934-81FB-BAFD17790102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65112D04-4310-4B02-A7FF-62F729C2D681}" srcId="{88A5A8C1-3C33-40C3-B801-2ED36EF69124}" destId="{68E6AD96-DB9E-4934-81FB-BAFD17790102}" srcOrd="4" destOrd="0" parTransId="{05C3DF6E-1CEC-49FF-8571-075A815D7AC0}" sibTransId="{07470E0E-A9CD-4BF4-8363-35F63D1A017E}"/>
    <dgm:cxn modelId="{C45AC711-D2B6-4062-B7FF-D8942D01A4D2}" type="presOf" srcId="{6CED2FF9-6621-46B8-83A4-9F22664EC564}" destId="{5203D364-81BB-4901-A8CF-FAAA52839C94}" srcOrd="0" destOrd="0" presId="urn:microsoft.com/office/officeart/2005/8/layout/default"/>
    <dgm:cxn modelId="{AE521E2C-7FF9-457A-B0ED-270ECB33E908}" srcId="{88A5A8C1-3C33-40C3-B801-2ED36EF69124}" destId="{7BCE775D-5925-48B4-9714-91AF89B98A4E}" srcOrd="1" destOrd="0" parTransId="{A3A27F2E-CC88-4A82-B071-604F3F942275}" sibTransId="{CC24A5E5-083B-4911-A487-39C641382170}"/>
    <dgm:cxn modelId="{11265F38-B733-4462-9F2A-88A849B9FCB5}" srcId="{88A5A8C1-3C33-40C3-B801-2ED36EF69124}" destId="{69557C79-EFC7-474E-9BA7-116110ABBB6B}" srcOrd="0" destOrd="0" parTransId="{A4491DE2-4E05-4394-96CD-05CD8FD09032}" sibTransId="{A6921EEA-D19D-48A4-9D7F-2F0B7A581C1A}"/>
    <dgm:cxn modelId="{8D8FE747-D128-42EB-AF81-4E2C7E2F7DA4}" type="presOf" srcId="{7BCE775D-5925-48B4-9714-91AF89B98A4E}" destId="{4AA75521-9334-4313-9582-A546273C632E}" srcOrd="0" destOrd="0" presId="urn:microsoft.com/office/officeart/2005/8/layout/default"/>
    <dgm:cxn modelId="{BBDE2451-48B2-43A8-B640-EAC7444C4E74}" type="presOf" srcId="{76D90ACA-86A0-439B-902E-452B5E13E7A5}" destId="{741403E4-8596-4D9C-8596-AD59EEDA7A54}" srcOrd="0" destOrd="0" presId="urn:microsoft.com/office/officeart/2005/8/layout/default"/>
    <dgm:cxn modelId="{EB54A752-296D-49B9-BCD0-FA4DB38F6955}" srcId="{88A5A8C1-3C33-40C3-B801-2ED36EF69124}" destId="{76D90ACA-86A0-439B-902E-452B5E13E7A5}" srcOrd="2" destOrd="0" parTransId="{A63CDE4C-1875-462E-8ECD-537FEC575D89}" sibTransId="{155A1F13-A451-4857-A2CF-8A7044D56086}"/>
    <dgm:cxn modelId="{B88DA19B-3967-4569-909E-560A24833C80}" type="presOf" srcId="{88A5A8C1-3C33-40C3-B801-2ED36EF69124}" destId="{27963D51-ABE5-44AD-91D3-06CB740A071F}" srcOrd="0" destOrd="0" presId="urn:microsoft.com/office/officeart/2005/8/layout/default"/>
    <dgm:cxn modelId="{40B22FB0-87E2-4C9B-8FC1-79BD85424573}" type="presOf" srcId="{68E6AD96-DB9E-4934-81FB-BAFD17790102}" destId="{E06B5AAB-A4B1-45DA-8058-E8054F05C147}" srcOrd="0" destOrd="0" presId="urn:microsoft.com/office/officeart/2005/8/layout/default"/>
    <dgm:cxn modelId="{C2C814C5-EEC6-439B-A831-D949ECC287CB}" srcId="{88A5A8C1-3C33-40C3-B801-2ED36EF69124}" destId="{6CED2FF9-6621-46B8-83A4-9F22664EC564}" srcOrd="3" destOrd="0" parTransId="{380CE350-934D-4051-BC7E-729BB48599CB}" sibTransId="{E753E143-DC1F-4C8B-8DFE-ED7CA6D6448E}"/>
    <dgm:cxn modelId="{8E4C21D8-5A96-4092-97DD-697523E20ECE}" type="presOf" srcId="{69557C79-EFC7-474E-9BA7-116110ABBB6B}" destId="{2F3550AA-C0A8-42FC-B1AE-9AB6CCB13A6B}" srcOrd="0" destOrd="0" presId="urn:microsoft.com/office/officeart/2005/8/layout/default"/>
    <dgm:cxn modelId="{99758A57-5556-403B-9E21-DE1AE18C39B2}" type="presParOf" srcId="{27963D51-ABE5-44AD-91D3-06CB740A071F}" destId="{2F3550AA-C0A8-42FC-B1AE-9AB6CCB13A6B}" srcOrd="0" destOrd="0" presId="urn:microsoft.com/office/officeart/2005/8/layout/default"/>
    <dgm:cxn modelId="{F06A8262-50E4-44C5-B14C-E1BBBCA08560}" type="presParOf" srcId="{27963D51-ABE5-44AD-91D3-06CB740A071F}" destId="{17FC75DF-07DC-47CE-812B-0E1C8BE7C2D8}" srcOrd="1" destOrd="0" presId="urn:microsoft.com/office/officeart/2005/8/layout/default"/>
    <dgm:cxn modelId="{8C196608-326B-48F4-A81C-4F356B02D40C}" type="presParOf" srcId="{27963D51-ABE5-44AD-91D3-06CB740A071F}" destId="{4AA75521-9334-4313-9582-A546273C632E}" srcOrd="2" destOrd="0" presId="urn:microsoft.com/office/officeart/2005/8/layout/default"/>
    <dgm:cxn modelId="{2366D2D5-6A94-4C7C-BFC6-A89CEABB173D}" type="presParOf" srcId="{27963D51-ABE5-44AD-91D3-06CB740A071F}" destId="{5A7B8FDB-A613-41D2-8E22-99CF14B01CA4}" srcOrd="3" destOrd="0" presId="urn:microsoft.com/office/officeart/2005/8/layout/default"/>
    <dgm:cxn modelId="{D2174ABF-7C12-46EC-856D-E3B0FB1D76B8}" type="presParOf" srcId="{27963D51-ABE5-44AD-91D3-06CB740A071F}" destId="{741403E4-8596-4D9C-8596-AD59EEDA7A54}" srcOrd="4" destOrd="0" presId="urn:microsoft.com/office/officeart/2005/8/layout/default"/>
    <dgm:cxn modelId="{67C3FF23-9BAB-43CE-A44E-DA0D58E84ADD}" type="presParOf" srcId="{27963D51-ABE5-44AD-91D3-06CB740A071F}" destId="{7835E237-0F96-49A6-BED0-FCE04BF10864}" srcOrd="5" destOrd="0" presId="urn:microsoft.com/office/officeart/2005/8/layout/default"/>
    <dgm:cxn modelId="{7459FA82-513A-4DFF-B5E2-480260BE3667}" type="presParOf" srcId="{27963D51-ABE5-44AD-91D3-06CB740A071F}" destId="{5203D364-81BB-4901-A8CF-FAAA52839C94}" srcOrd="6" destOrd="0" presId="urn:microsoft.com/office/officeart/2005/8/layout/default"/>
    <dgm:cxn modelId="{6F8DB9DC-13F5-4908-8257-5AF3CA2FCA7F}" type="presParOf" srcId="{27963D51-ABE5-44AD-91D3-06CB740A071F}" destId="{90E28BB9-468F-4195-8397-7338E8CE9BFE}" srcOrd="7" destOrd="0" presId="urn:microsoft.com/office/officeart/2005/8/layout/default"/>
    <dgm:cxn modelId="{139F4393-6886-4624-8490-ED7746A42891}" type="presParOf" srcId="{27963D51-ABE5-44AD-91D3-06CB740A071F}" destId="{E06B5AAB-A4B1-45DA-8058-E8054F05C14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D9FAA9-E444-4F87-8EEA-0B78E869C31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C298C3-CFA3-437A-BCDC-72E51AD92047}">
      <dgm:prSet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dirty="0">
              <a:solidFill>
                <a:schemeClr val="accent5">
                  <a:lumMod val="50000"/>
                </a:schemeClr>
              </a:solidFill>
            </a:rPr>
            <a:t>You will be making observations about your research topic.</a:t>
          </a:r>
        </a:p>
      </dgm:t>
    </dgm:pt>
    <dgm:pt modelId="{8C6BE9F2-5B7F-4FF8-BB6E-669FC8C3D845}" type="parTrans" cxnId="{1C046363-7721-4839-89EF-9D359C71D5E7}">
      <dgm:prSet/>
      <dgm:spPr/>
      <dgm:t>
        <a:bodyPr/>
        <a:lstStyle/>
        <a:p>
          <a:endParaRPr lang="en-US"/>
        </a:p>
      </dgm:t>
    </dgm:pt>
    <dgm:pt modelId="{AEA37628-1289-4CA4-A186-10E931CE30B0}" type="sibTrans" cxnId="{1C046363-7721-4839-89EF-9D359C71D5E7}">
      <dgm:prSet/>
      <dgm:spPr/>
      <dgm:t>
        <a:bodyPr/>
        <a:lstStyle/>
        <a:p>
          <a:endParaRPr lang="en-US"/>
        </a:p>
      </dgm:t>
    </dgm:pt>
    <dgm:pt modelId="{4224988E-0262-4186-9BFE-93BE2D32A8F0}">
      <dgm:prSet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b="1" dirty="0">
              <a:solidFill>
                <a:schemeClr val="accent5">
                  <a:lumMod val="50000"/>
                </a:schemeClr>
              </a:solidFill>
            </a:rPr>
            <a:t>What are some good locations to make observations?</a:t>
          </a:r>
        </a:p>
      </dgm:t>
    </dgm:pt>
    <dgm:pt modelId="{EFD04BDB-A4DE-43B1-9644-337F06F2C0BE}" type="parTrans" cxnId="{5092C4AF-1865-4E9E-8815-FF72BD46836B}">
      <dgm:prSet/>
      <dgm:spPr/>
      <dgm:t>
        <a:bodyPr/>
        <a:lstStyle/>
        <a:p>
          <a:endParaRPr lang="en-US"/>
        </a:p>
      </dgm:t>
    </dgm:pt>
    <dgm:pt modelId="{05463870-8BDA-4E6F-8D6C-D726CB9030C3}" type="sibTrans" cxnId="{5092C4AF-1865-4E9E-8815-FF72BD46836B}">
      <dgm:prSet/>
      <dgm:spPr/>
      <dgm:t>
        <a:bodyPr/>
        <a:lstStyle/>
        <a:p>
          <a:endParaRPr lang="en-US"/>
        </a:p>
      </dgm:t>
    </dgm:pt>
    <dgm:pt modelId="{92BC360D-B15C-449F-9F92-5DDD02608121}">
      <dgm:prSet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b="1" dirty="0">
              <a:solidFill>
                <a:schemeClr val="accent5">
                  <a:lumMod val="50000"/>
                </a:schemeClr>
              </a:solidFill>
            </a:rPr>
            <a:t>When can you do this?</a:t>
          </a:r>
        </a:p>
      </dgm:t>
    </dgm:pt>
    <dgm:pt modelId="{4A5D2361-7E78-46FA-A5DA-571EF8F8ECE9}" type="parTrans" cxnId="{ABD0CD83-1AE3-4C6B-98E4-63C588AD1440}">
      <dgm:prSet/>
      <dgm:spPr/>
      <dgm:t>
        <a:bodyPr/>
        <a:lstStyle/>
        <a:p>
          <a:endParaRPr lang="en-US"/>
        </a:p>
      </dgm:t>
    </dgm:pt>
    <dgm:pt modelId="{418F474E-B12F-472E-BA6F-22689947B906}" type="sibTrans" cxnId="{ABD0CD83-1AE3-4C6B-98E4-63C588AD1440}">
      <dgm:prSet/>
      <dgm:spPr/>
      <dgm:t>
        <a:bodyPr/>
        <a:lstStyle/>
        <a:p>
          <a:endParaRPr lang="en-US"/>
        </a:p>
      </dgm:t>
    </dgm:pt>
    <dgm:pt modelId="{5D44D75D-A1FF-4547-970D-89840A98A781}">
      <dgm:prSet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b="1" dirty="0">
              <a:solidFill>
                <a:schemeClr val="accent5">
                  <a:lumMod val="50000"/>
                </a:schemeClr>
              </a:solidFill>
            </a:rPr>
            <a:t>How are you going to observe? </a:t>
          </a:r>
        </a:p>
        <a:p>
          <a:r>
            <a:rPr lang="en-US" dirty="0">
              <a:solidFill>
                <a:schemeClr val="accent5">
                  <a:lumMod val="50000"/>
                </a:schemeClr>
              </a:solidFill>
            </a:rPr>
            <a:t>Be specific if you are going to take notes, video, audio, etc.</a:t>
          </a:r>
        </a:p>
      </dgm:t>
    </dgm:pt>
    <dgm:pt modelId="{651AD4A5-A450-47DA-80EE-A18B56F080CA}" type="parTrans" cxnId="{B389F30D-1511-412B-826A-F49DD64B55E0}">
      <dgm:prSet/>
      <dgm:spPr/>
      <dgm:t>
        <a:bodyPr/>
        <a:lstStyle/>
        <a:p>
          <a:endParaRPr lang="en-US"/>
        </a:p>
      </dgm:t>
    </dgm:pt>
    <dgm:pt modelId="{84442461-9707-40E7-AC0E-86AEC2A09371}" type="sibTrans" cxnId="{B389F30D-1511-412B-826A-F49DD64B55E0}">
      <dgm:prSet/>
      <dgm:spPr/>
      <dgm:t>
        <a:bodyPr/>
        <a:lstStyle/>
        <a:p>
          <a:endParaRPr lang="en-US"/>
        </a:p>
      </dgm:t>
    </dgm:pt>
    <dgm:pt modelId="{3CFE38E4-9BED-48E7-8844-8A9AC541B416}">
      <dgm:prSet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>
              <a:solidFill>
                <a:schemeClr val="accent5">
                  <a:lumMod val="50000"/>
                </a:schemeClr>
              </a:solidFill>
            </a:rPr>
            <a:t>Get the Observation Research Tool</a:t>
          </a:r>
        </a:p>
      </dgm:t>
    </dgm:pt>
    <dgm:pt modelId="{CDB33195-B8A3-4D4E-83B6-3EF3BC458FAB}" type="parTrans" cxnId="{3A24D5CF-BA33-4022-88FA-399D1A49EBE3}">
      <dgm:prSet/>
      <dgm:spPr/>
      <dgm:t>
        <a:bodyPr/>
        <a:lstStyle/>
        <a:p>
          <a:endParaRPr lang="en-US"/>
        </a:p>
      </dgm:t>
    </dgm:pt>
    <dgm:pt modelId="{C889EAB3-F7C7-4287-B9D5-298640FBEADE}" type="sibTrans" cxnId="{3A24D5CF-BA33-4022-88FA-399D1A49EBE3}">
      <dgm:prSet/>
      <dgm:spPr/>
      <dgm:t>
        <a:bodyPr/>
        <a:lstStyle/>
        <a:p>
          <a:endParaRPr lang="en-US"/>
        </a:p>
      </dgm:t>
    </dgm:pt>
    <dgm:pt modelId="{6BA040F5-B591-4AED-A36E-ECCFE5F95FAA}" type="pres">
      <dgm:prSet presAssocID="{1CD9FAA9-E444-4F87-8EEA-0B78E869C31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A460703-B9C7-4965-974F-50494560CC0F}" type="pres">
      <dgm:prSet presAssocID="{CBC298C3-CFA3-437A-BCDC-72E51AD92047}" presName="vertOne" presStyleCnt="0"/>
      <dgm:spPr/>
    </dgm:pt>
    <dgm:pt modelId="{2CE4B512-ACFA-41B0-A282-E7B4F8979A53}" type="pres">
      <dgm:prSet presAssocID="{CBC298C3-CFA3-437A-BCDC-72E51AD92047}" presName="txOne" presStyleLbl="node0" presStyleIdx="0" presStyleCnt="5">
        <dgm:presLayoutVars>
          <dgm:chPref val="3"/>
        </dgm:presLayoutVars>
      </dgm:prSet>
      <dgm:spPr/>
    </dgm:pt>
    <dgm:pt modelId="{3633E9EB-4EC4-4F69-853E-C297F2E68691}" type="pres">
      <dgm:prSet presAssocID="{CBC298C3-CFA3-437A-BCDC-72E51AD92047}" presName="horzOne" presStyleCnt="0"/>
      <dgm:spPr/>
    </dgm:pt>
    <dgm:pt modelId="{E2BA2E1F-BEF9-4861-8ECD-762291AF7D01}" type="pres">
      <dgm:prSet presAssocID="{AEA37628-1289-4CA4-A186-10E931CE30B0}" presName="sibSpaceOne" presStyleCnt="0"/>
      <dgm:spPr/>
    </dgm:pt>
    <dgm:pt modelId="{9F68E779-EDBD-429D-AEFB-700BD316B93C}" type="pres">
      <dgm:prSet presAssocID="{4224988E-0262-4186-9BFE-93BE2D32A8F0}" presName="vertOne" presStyleCnt="0"/>
      <dgm:spPr/>
    </dgm:pt>
    <dgm:pt modelId="{F4DA5B5A-5CDB-4C95-B3BF-5D09F69DAFD0}" type="pres">
      <dgm:prSet presAssocID="{4224988E-0262-4186-9BFE-93BE2D32A8F0}" presName="txOne" presStyleLbl="node0" presStyleIdx="1" presStyleCnt="5">
        <dgm:presLayoutVars>
          <dgm:chPref val="3"/>
        </dgm:presLayoutVars>
      </dgm:prSet>
      <dgm:spPr/>
    </dgm:pt>
    <dgm:pt modelId="{5262BC24-025D-4FF2-831E-AA90F6E35BDA}" type="pres">
      <dgm:prSet presAssocID="{4224988E-0262-4186-9BFE-93BE2D32A8F0}" presName="horzOne" presStyleCnt="0"/>
      <dgm:spPr/>
    </dgm:pt>
    <dgm:pt modelId="{86223FFB-B38A-488F-9859-CCB990D4554C}" type="pres">
      <dgm:prSet presAssocID="{05463870-8BDA-4E6F-8D6C-D726CB9030C3}" presName="sibSpaceOne" presStyleCnt="0"/>
      <dgm:spPr/>
    </dgm:pt>
    <dgm:pt modelId="{B394AE3B-789A-43A7-B170-D8204ED62538}" type="pres">
      <dgm:prSet presAssocID="{92BC360D-B15C-449F-9F92-5DDD02608121}" presName="vertOne" presStyleCnt="0"/>
      <dgm:spPr/>
    </dgm:pt>
    <dgm:pt modelId="{5A277449-72E1-425F-A13A-0721EFADFC00}" type="pres">
      <dgm:prSet presAssocID="{92BC360D-B15C-449F-9F92-5DDD02608121}" presName="txOne" presStyleLbl="node0" presStyleIdx="2" presStyleCnt="5">
        <dgm:presLayoutVars>
          <dgm:chPref val="3"/>
        </dgm:presLayoutVars>
      </dgm:prSet>
      <dgm:spPr/>
    </dgm:pt>
    <dgm:pt modelId="{F5B8E979-3718-4B19-B48D-B03C8F4E1D47}" type="pres">
      <dgm:prSet presAssocID="{92BC360D-B15C-449F-9F92-5DDD02608121}" presName="horzOne" presStyleCnt="0"/>
      <dgm:spPr/>
    </dgm:pt>
    <dgm:pt modelId="{70446F37-732D-40D6-9C57-43230DD7024D}" type="pres">
      <dgm:prSet presAssocID="{418F474E-B12F-472E-BA6F-22689947B906}" presName="sibSpaceOne" presStyleCnt="0"/>
      <dgm:spPr/>
    </dgm:pt>
    <dgm:pt modelId="{F08B7AB0-DB25-42C9-A17B-FFC5D16AD50D}" type="pres">
      <dgm:prSet presAssocID="{5D44D75D-A1FF-4547-970D-89840A98A781}" presName="vertOne" presStyleCnt="0"/>
      <dgm:spPr/>
    </dgm:pt>
    <dgm:pt modelId="{8E904E69-7449-437E-A4A1-BC87BE612569}" type="pres">
      <dgm:prSet presAssocID="{5D44D75D-A1FF-4547-970D-89840A98A781}" presName="txOne" presStyleLbl="node0" presStyleIdx="3" presStyleCnt="5">
        <dgm:presLayoutVars>
          <dgm:chPref val="3"/>
        </dgm:presLayoutVars>
      </dgm:prSet>
      <dgm:spPr/>
    </dgm:pt>
    <dgm:pt modelId="{FAFAC95F-7449-4402-9DAB-49139385ACA1}" type="pres">
      <dgm:prSet presAssocID="{5D44D75D-A1FF-4547-970D-89840A98A781}" presName="horzOne" presStyleCnt="0"/>
      <dgm:spPr/>
    </dgm:pt>
    <dgm:pt modelId="{13AD33B1-FC0D-4243-8A06-9715F176C0B1}" type="pres">
      <dgm:prSet presAssocID="{84442461-9707-40E7-AC0E-86AEC2A09371}" presName="sibSpaceOne" presStyleCnt="0"/>
      <dgm:spPr/>
    </dgm:pt>
    <dgm:pt modelId="{32101B30-79E3-4217-9323-0A118B326ABF}" type="pres">
      <dgm:prSet presAssocID="{3CFE38E4-9BED-48E7-8844-8A9AC541B416}" presName="vertOne" presStyleCnt="0"/>
      <dgm:spPr/>
    </dgm:pt>
    <dgm:pt modelId="{97D6F1BE-C776-4C55-868A-FBC896B43FC8}" type="pres">
      <dgm:prSet presAssocID="{3CFE38E4-9BED-48E7-8844-8A9AC541B416}" presName="txOne" presStyleLbl="node0" presStyleIdx="4" presStyleCnt="5">
        <dgm:presLayoutVars>
          <dgm:chPref val="3"/>
        </dgm:presLayoutVars>
      </dgm:prSet>
      <dgm:spPr/>
    </dgm:pt>
    <dgm:pt modelId="{A7A1B598-AE93-4F85-95F6-45DAA8075934}" type="pres">
      <dgm:prSet presAssocID="{3CFE38E4-9BED-48E7-8844-8A9AC541B416}" presName="horzOne" presStyleCnt="0"/>
      <dgm:spPr/>
    </dgm:pt>
  </dgm:ptLst>
  <dgm:cxnLst>
    <dgm:cxn modelId="{B389F30D-1511-412B-826A-F49DD64B55E0}" srcId="{1CD9FAA9-E444-4F87-8EEA-0B78E869C316}" destId="{5D44D75D-A1FF-4547-970D-89840A98A781}" srcOrd="3" destOrd="0" parTransId="{651AD4A5-A450-47DA-80EE-A18B56F080CA}" sibTransId="{84442461-9707-40E7-AC0E-86AEC2A09371}"/>
    <dgm:cxn modelId="{1C046363-7721-4839-89EF-9D359C71D5E7}" srcId="{1CD9FAA9-E444-4F87-8EEA-0B78E869C316}" destId="{CBC298C3-CFA3-437A-BCDC-72E51AD92047}" srcOrd="0" destOrd="0" parTransId="{8C6BE9F2-5B7F-4FF8-BB6E-669FC8C3D845}" sibTransId="{AEA37628-1289-4CA4-A186-10E931CE30B0}"/>
    <dgm:cxn modelId="{53CFB663-058A-4DEA-908B-47FD119A4DCC}" type="presOf" srcId="{92BC360D-B15C-449F-9F92-5DDD02608121}" destId="{5A277449-72E1-425F-A13A-0721EFADFC00}" srcOrd="0" destOrd="0" presId="urn:microsoft.com/office/officeart/2005/8/layout/hierarchy4"/>
    <dgm:cxn modelId="{ABD0CD83-1AE3-4C6B-98E4-63C588AD1440}" srcId="{1CD9FAA9-E444-4F87-8EEA-0B78E869C316}" destId="{92BC360D-B15C-449F-9F92-5DDD02608121}" srcOrd="2" destOrd="0" parTransId="{4A5D2361-7E78-46FA-A5DA-571EF8F8ECE9}" sibTransId="{418F474E-B12F-472E-BA6F-22689947B906}"/>
    <dgm:cxn modelId="{7933AE85-D278-474F-B49E-D37895E41AD1}" type="presOf" srcId="{1CD9FAA9-E444-4F87-8EEA-0B78E869C316}" destId="{6BA040F5-B591-4AED-A36E-ECCFE5F95FAA}" srcOrd="0" destOrd="0" presId="urn:microsoft.com/office/officeart/2005/8/layout/hierarchy4"/>
    <dgm:cxn modelId="{BA8D94AD-A092-4025-8AF1-856FAAC09E14}" type="presOf" srcId="{4224988E-0262-4186-9BFE-93BE2D32A8F0}" destId="{F4DA5B5A-5CDB-4C95-B3BF-5D09F69DAFD0}" srcOrd="0" destOrd="0" presId="urn:microsoft.com/office/officeart/2005/8/layout/hierarchy4"/>
    <dgm:cxn modelId="{5092C4AF-1865-4E9E-8815-FF72BD46836B}" srcId="{1CD9FAA9-E444-4F87-8EEA-0B78E869C316}" destId="{4224988E-0262-4186-9BFE-93BE2D32A8F0}" srcOrd="1" destOrd="0" parTransId="{EFD04BDB-A4DE-43B1-9644-337F06F2C0BE}" sibTransId="{05463870-8BDA-4E6F-8D6C-D726CB9030C3}"/>
    <dgm:cxn modelId="{3A24D5CF-BA33-4022-88FA-399D1A49EBE3}" srcId="{1CD9FAA9-E444-4F87-8EEA-0B78E869C316}" destId="{3CFE38E4-9BED-48E7-8844-8A9AC541B416}" srcOrd="4" destOrd="0" parTransId="{CDB33195-B8A3-4D4E-83B6-3EF3BC458FAB}" sibTransId="{C889EAB3-F7C7-4287-B9D5-298640FBEADE}"/>
    <dgm:cxn modelId="{60AA64E9-EAE4-4D08-A5E7-2ACD4C76C54D}" type="presOf" srcId="{5D44D75D-A1FF-4547-970D-89840A98A781}" destId="{8E904E69-7449-437E-A4A1-BC87BE612569}" srcOrd="0" destOrd="0" presId="urn:microsoft.com/office/officeart/2005/8/layout/hierarchy4"/>
    <dgm:cxn modelId="{1E515EEA-E54E-4DD7-A446-A8C93FB6022F}" type="presOf" srcId="{CBC298C3-CFA3-437A-BCDC-72E51AD92047}" destId="{2CE4B512-ACFA-41B0-A282-E7B4F8979A53}" srcOrd="0" destOrd="0" presId="urn:microsoft.com/office/officeart/2005/8/layout/hierarchy4"/>
    <dgm:cxn modelId="{1C2686FE-6763-449C-B5BE-DA659324470E}" type="presOf" srcId="{3CFE38E4-9BED-48E7-8844-8A9AC541B416}" destId="{97D6F1BE-C776-4C55-868A-FBC896B43FC8}" srcOrd="0" destOrd="0" presId="urn:microsoft.com/office/officeart/2005/8/layout/hierarchy4"/>
    <dgm:cxn modelId="{637B7F54-2DEA-4E93-99FD-73BAC7636FBD}" type="presParOf" srcId="{6BA040F5-B591-4AED-A36E-ECCFE5F95FAA}" destId="{1A460703-B9C7-4965-974F-50494560CC0F}" srcOrd="0" destOrd="0" presId="urn:microsoft.com/office/officeart/2005/8/layout/hierarchy4"/>
    <dgm:cxn modelId="{EE7664EC-FD9D-40BD-B8D2-963D840CAE42}" type="presParOf" srcId="{1A460703-B9C7-4965-974F-50494560CC0F}" destId="{2CE4B512-ACFA-41B0-A282-E7B4F8979A53}" srcOrd="0" destOrd="0" presId="urn:microsoft.com/office/officeart/2005/8/layout/hierarchy4"/>
    <dgm:cxn modelId="{164973C6-8CBE-4145-B7F0-3427E566A81A}" type="presParOf" srcId="{1A460703-B9C7-4965-974F-50494560CC0F}" destId="{3633E9EB-4EC4-4F69-853E-C297F2E68691}" srcOrd="1" destOrd="0" presId="urn:microsoft.com/office/officeart/2005/8/layout/hierarchy4"/>
    <dgm:cxn modelId="{BB4FEF8B-AB01-4555-B833-651EE1A33DF9}" type="presParOf" srcId="{6BA040F5-B591-4AED-A36E-ECCFE5F95FAA}" destId="{E2BA2E1F-BEF9-4861-8ECD-762291AF7D01}" srcOrd="1" destOrd="0" presId="urn:microsoft.com/office/officeart/2005/8/layout/hierarchy4"/>
    <dgm:cxn modelId="{44EB28AB-BB3E-44B6-BAFC-2C0909EAEEEC}" type="presParOf" srcId="{6BA040F5-B591-4AED-A36E-ECCFE5F95FAA}" destId="{9F68E779-EDBD-429D-AEFB-700BD316B93C}" srcOrd="2" destOrd="0" presId="urn:microsoft.com/office/officeart/2005/8/layout/hierarchy4"/>
    <dgm:cxn modelId="{2465B6ED-4B6A-42D2-BCBD-EC8A1A3BBCA0}" type="presParOf" srcId="{9F68E779-EDBD-429D-AEFB-700BD316B93C}" destId="{F4DA5B5A-5CDB-4C95-B3BF-5D09F69DAFD0}" srcOrd="0" destOrd="0" presId="urn:microsoft.com/office/officeart/2005/8/layout/hierarchy4"/>
    <dgm:cxn modelId="{3239353A-4BA6-4EFB-9774-794EC4642B02}" type="presParOf" srcId="{9F68E779-EDBD-429D-AEFB-700BD316B93C}" destId="{5262BC24-025D-4FF2-831E-AA90F6E35BDA}" srcOrd="1" destOrd="0" presId="urn:microsoft.com/office/officeart/2005/8/layout/hierarchy4"/>
    <dgm:cxn modelId="{E6E9C24C-4D86-419B-8734-0A0D7A71C28E}" type="presParOf" srcId="{6BA040F5-B591-4AED-A36E-ECCFE5F95FAA}" destId="{86223FFB-B38A-488F-9859-CCB990D4554C}" srcOrd="3" destOrd="0" presId="urn:microsoft.com/office/officeart/2005/8/layout/hierarchy4"/>
    <dgm:cxn modelId="{6280FA41-9D6C-4F81-8022-3E599BD0557D}" type="presParOf" srcId="{6BA040F5-B591-4AED-A36E-ECCFE5F95FAA}" destId="{B394AE3B-789A-43A7-B170-D8204ED62538}" srcOrd="4" destOrd="0" presId="urn:microsoft.com/office/officeart/2005/8/layout/hierarchy4"/>
    <dgm:cxn modelId="{4136A3E6-5899-471D-9864-C8A974AFACEE}" type="presParOf" srcId="{B394AE3B-789A-43A7-B170-D8204ED62538}" destId="{5A277449-72E1-425F-A13A-0721EFADFC00}" srcOrd="0" destOrd="0" presId="urn:microsoft.com/office/officeart/2005/8/layout/hierarchy4"/>
    <dgm:cxn modelId="{4ACFF9F2-89F9-4A9A-A60D-A53E96D3FF7A}" type="presParOf" srcId="{B394AE3B-789A-43A7-B170-D8204ED62538}" destId="{F5B8E979-3718-4B19-B48D-B03C8F4E1D47}" srcOrd="1" destOrd="0" presId="urn:microsoft.com/office/officeart/2005/8/layout/hierarchy4"/>
    <dgm:cxn modelId="{3F34080C-8C36-4F1F-93ED-4F18D65D3748}" type="presParOf" srcId="{6BA040F5-B591-4AED-A36E-ECCFE5F95FAA}" destId="{70446F37-732D-40D6-9C57-43230DD7024D}" srcOrd="5" destOrd="0" presId="urn:microsoft.com/office/officeart/2005/8/layout/hierarchy4"/>
    <dgm:cxn modelId="{A2C6865C-1EBB-4F3C-8155-29B1373466ED}" type="presParOf" srcId="{6BA040F5-B591-4AED-A36E-ECCFE5F95FAA}" destId="{F08B7AB0-DB25-42C9-A17B-FFC5D16AD50D}" srcOrd="6" destOrd="0" presId="urn:microsoft.com/office/officeart/2005/8/layout/hierarchy4"/>
    <dgm:cxn modelId="{5D3E386D-96F3-4E85-A436-79D05D016C98}" type="presParOf" srcId="{F08B7AB0-DB25-42C9-A17B-FFC5D16AD50D}" destId="{8E904E69-7449-437E-A4A1-BC87BE612569}" srcOrd="0" destOrd="0" presId="urn:microsoft.com/office/officeart/2005/8/layout/hierarchy4"/>
    <dgm:cxn modelId="{8AB65A79-5E95-4620-9747-D39D35209571}" type="presParOf" srcId="{F08B7AB0-DB25-42C9-A17B-FFC5D16AD50D}" destId="{FAFAC95F-7449-4402-9DAB-49139385ACA1}" srcOrd="1" destOrd="0" presId="urn:microsoft.com/office/officeart/2005/8/layout/hierarchy4"/>
    <dgm:cxn modelId="{597DCB7C-5B05-4B0D-B82E-FABCB20A9AD0}" type="presParOf" srcId="{6BA040F5-B591-4AED-A36E-ECCFE5F95FAA}" destId="{13AD33B1-FC0D-4243-8A06-9715F176C0B1}" srcOrd="7" destOrd="0" presId="urn:microsoft.com/office/officeart/2005/8/layout/hierarchy4"/>
    <dgm:cxn modelId="{A716E7A8-4E7E-4817-BBDF-0378ADBDED7C}" type="presParOf" srcId="{6BA040F5-B591-4AED-A36E-ECCFE5F95FAA}" destId="{32101B30-79E3-4217-9323-0A118B326ABF}" srcOrd="8" destOrd="0" presId="urn:microsoft.com/office/officeart/2005/8/layout/hierarchy4"/>
    <dgm:cxn modelId="{F0A4F1B1-263A-4BF1-AB9B-247E9D7D2C64}" type="presParOf" srcId="{32101B30-79E3-4217-9323-0A118B326ABF}" destId="{97D6F1BE-C776-4C55-868A-FBC896B43FC8}" srcOrd="0" destOrd="0" presId="urn:microsoft.com/office/officeart/2005/8/layout/hierarchy4"/>
    <dgm:cxn modelId="{E6FD109E-5F3F-4B46-B52F-469B6C9E9580}" type="presParOf" srcId="{32101B30-79E3-4217-9323-0A118B326ABF}" destId="{A7A1B598-AE93-4F85-95F6-45DAA8075934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161669-D7A1-4FCC-BA11-D82F16465A22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993B3D06-BFE9-40E1-8C45-1BBEF9AD2C58}">
      <dgm:prSet custT="1"/>
      <dgm:spPr>
        <a:ln>
          <a:solidFill>
            <a:srgbClr val="DAD3DD"/>
          </a:solidFill>
        </a:ln>
      </dgm:spPr>
      <dgm:t>
        <a:bodyPr/>
        <a:lstStyle/>
        <a:p>
          <a:pPr marL="0" algn="l"/>
          <a:r>
            <a:rPr lang="en-US" sz="2000" b="0" dirty="0">
              <a:solidFill>
                <a:schemeClr val="tx2"/>
              </a:solidFill>
            </a:rPr>
            <a:t>Create a project roadmap/timeline any way that you want, using the following guiding questions</a:t>
          </a:r>
        </a:p>
      </dgm:t>
    </dgm:pt>
    <dgm:pt modelId="{6CB70D90-E64D-40B6-A3DA-3277CE5DEE02}" type="parTrans" cxnId="{FDAD69DD-A53D-4664-8426-4D08F7BE6E9D}">
      <dgm:prSet/>
      <dgm:spPr/>
      <dgm:t>
        <a:bodyPr/>
        <a:lstStyle/>
        <a:p>
          <a:endParaRPr lang="en-US"/>
        </a:p>
      </dgm:t>
    </dgm:pt>
    <dgm:pt modelId="{ECBF11E4-4724-4B28-BBE4-535680CC9F32}" type="sibTrans" cxnId="{FDAD69DD-A53D-4664-8426-4D08F7BE6E9D}">
      <dgm:prSet/>
      <dgm:spPr/>
      <dgm:t>
        <a:bodyPr/>
        <a:lstStyle/>
        <a:p>
          <a:endParaRPr lang="en-US"/>
        </a:p>
      </dgm:t>
    </dgm:pt>
    <dgm:pt modelId="{2178CA4F-E5C2-4DAF-8926-33C684198D4F}">
      <dgm:prSet custT="1"/>
      <dgm:spPr>
        <a:ln>
          <a:solidFill>
            <a:srgbClr val="DAD3DD"/>
          </a:solidFill>
        </a:ln>
      </dgm:spPr>
      <dgm:t>
        <a:bodyPr/>
        <a:lstStyle/>
        <a:p>
          <a:pPr>
            <a:spcAft>
              <a:spcPct val="15000"/>
            </a:spcAft>
          </a:pPr>
          <a:r>
            <a:rPr lang="en-US" sz="1800" dirty="0">
              <a:solidFill>
                <a:schemeClr val="tx2">
                  <a:lumMod val="75000"/>
                </a:schemeClr>
              </a:solidFill>
            </a:rPr>
            <a:t>What needs to happen first, second and third?</a:t>
          </a:r>
        </a:p>
      </dgm:t>
    </dgm:pt>
    <dgm:pt modelId="{662E89C6-3160-4F19-A8AD-2DB85955BD7F}" type="parTrans" cxnId="{A3824971-946A-40D9-AE06-461FB9A02400}">
      <dgm:prSet/>
      <dgm:spPr/>
      <dgm:t>
        <a:bodyPr/>
        <a:lstStyle/>
        <a:p>
          <a:endParaRPr lang="en-US"/>
        </a:p>
      </dgm:t>
    </dgm:pt>
    <dgm:pt modelId="{DF7ECF63-E2A9-414B-97A8-FA406AFC34F0}" type="sibTrans" cxnId="{A3824971-946A-40D9-AE06-461FB9A02400}">
      <dgm:prSet/>
      <dgm:spPr/>
      <dgm:t>
        <a:bodyPr/>
        <a:lstStyle/>
        <a:p>
          <a:endParaRPr lang="en-US"/>
        </a:p>
      </dgm:t>
    </dgm:pt>
    <dgm:pt modelId="{D5FDF82E-61D8-40F8-99CE-6554E7DF3E13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1800" dirty="0">
              <a:solidFill>
                <a:schemeClr val="tx2">
                  <a:lumMod val="75000"/>
                </a:schemeClr>
              </a:solidFill>
            </a:rPr>
            <a:t>Who will take the lead on which sources? </a:t>
          </a:r>
        </a:p>
      </dgm:t>
    </dgm:pt>
    <dgm:pt modelId="{4B590C50-1ACE-4253-A331-0640CA10AAC9}" type="parTrans" cxnId="{2826D965-EADA-4851-AAC0-B2D2CDEB92F3}">
      <dgm:prSet/>
      <dgm:spPr/>
      <dgm:t>
        <a:bodyPr/>
        <a:lstStyle/>
        <a:p>
          <a:endParaRPr lang="en-US"/>
        </a:p>
      </dgm:t>
    </dgm:pt>
    <dgm:pt modelId="{974FDD66-C17D-4F81-8823-936DB2F58EC2}" type="sibTrans" cxnId="{2826D965-EADA-4851-AAC0-B2D2CDEB92F3}">
      <dgm:prSet/>
      <dgm:spPr/>
      <dgm:t>
        <a:bodyPr/>
        <a:lstStyle/>
        <a:p>
          <a:endParaRPr lang="en-US"/>
        </a:p>
      </dgm:t>
    </dgm:pt>
    <dgm:pt modelId="{7D416F41-6671-4974-8ED3-CB93A14A6489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1800" dirty="0">
              <a:solidFill>
                <a:schemeClr val="tx2">
                  <a:lumMod val="75000"/>
                </a:schemeClr>
              </a:solidFill>
            </a:rPr>
            <a:t>Which tasks will be best accomplished individually or together?</a:t>
          </a:r>
        </a:p>
      </dgm:t>
    </dgm:pt>
    <dgm:pt modelId="{90B9BEF3-CD35-462E-9C48-1FE2DB50CF0C}" type="parTrans" cxnId="{119E8AFA-51EB-40DE-BC5C-2DEF1B16D331}">
      <dgm:prSet/>
      <dgm:spPr/>
      <dgm:t>
        <a:bodyPr/>
        <a:lstStyle/>
        <a:p>
          <a:endParaRPr lang="en-US"/>
        </a:p>
      </dgm:t>
    </dgm:pt>
    <dgm:pt modelId="{EBE5BFE5-FF36-4C1F-9CC0-28F82533ED38}" type="sibTrans" cxnId="{119E8AFA-51EB-40DE-BC5C-2DEF1B16D331}">
      <dgm:prSet/>
      <dgm:spPr/>
      <dgm:t>
        <a:bodyPr/>
        <a:lstStyle/>
        <a:p>
          <a:endParaRPr lang="en-US"/>
        </a:p>
      </dgm:t>
    </dgm:pt>
    <dgm:pt modelId="{4DC38CDE-F55B-4DCE-9662-73CDE76FE548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1800" dirty="0">
              <a:solidFill>
                <a:schemeClr val="tx2">
                  <a:lumMod val="75000"/>
                </a:schemeClr>
              </a:solidFill>
            </a:rPr>
            <a:t>Who do we need to talk to, and for which step? </a:t>
          </a:r>
        </a:p>
      </dgm:t>
    </dgm:pt>
    <dgm:pt modelId="{C1ED96B8-DF02-473F-AC4A-8014F144C9E5}" type="parTrans" cxnId="{606C0574-7B7D-4FB2-A733-92EE5F1CACEB}">
      <dgm:prSet/>
      <dgm:spPr/>
      <dgm:t>
        <a:bodyPr/>
        <a:lstStyle/>
        <a:p>
          <a:endParaRPr lang="en-US"/>
        </a:p>
      </dgm:t>
    </dgm:pt>
    <dgm:pt modelId="{9741719C-7B7D-4079-A7A5-D57F9ACA74E5}" type="sibTrans" cxnId="{606C0574-7B7D-4FB2-A733-92EE5F1CACEB}">
      <dgm:prSet/>
      <dgm:spPr/>
      <dgm:t>
        <a:bodyPr/>
        <a:lstStyle/>
        <a:p>
          <a:endParaRPr lang="en-US"/>
        </a:p>
      </dgm:t>
    </dgm:pt>
    <dgm:pt modelId="{E921102A-1750-454D-921F-15DBB5DDAB59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1800" dirty="0">
              <a:solidFill>
                <a:schemeClr val="tx2">
                  <a:lumMod val="75000"/>
                </a:schemeClr>
              </a:solidFill>
            </a:rPr>
            <a:t>What protocol will be needed?</a:t>
          </a:r>
        </a:p>
      </dgm:t>
    </dgm:pt>
    <dgm:pt modelId="{537D2791-6E7E-4676-B3BF-0E5B9E5CF8BD}" type="parTrans" cxnId="{6B4601FC-95D8-4E41-9017-B0862B1B7024}">
      <dgm:prSet/>
      <dgm:spPr/>
      <dgm:t>
        <a:bodyPr/>
        <a:lstStyle/>
        <a:p>
          <a:endParaRPr lang="en-US"/>
        </a:p>
      </dgm:t>
    </dgm:pt>
    <dgm:pt modelId="{7A878B4C-5199-4DD4-9E6E-E3A17A3948A2}" type="sibTrans" cxnId="{6B4601FC-95D8-4E41-9017-B0862B1B7024}">
      <dgm:prSet/>
      <dgm:spPr/>
      <dgm:t>
        <a:bodyPr/>
        <a:lstStyle/>
        <a:p>
          <a:endParaRPr lang="en-US"/>
        </a:p>
      </dgm:t>
    </dgm:pt>
    <dgm:pt modelId="{0D56E2F2-29B3-435F-94B0-180BF337218E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1800" dirty="0">
              <a:solidFill>
                <a:schemeClr val="tx2">
                  <a:lumMod val="75000"/>
                </a:schemeClr>
              </a:solidFill>
            </a:rPr>
            <a:t>What materials do we need?</a:t>
          </a:r>
        </a:p>
      </dgm:t>
    </dgm:pt>
    <dgm:pt modelId="{223FA09F-6837-415E-A3C4-C9648B3CBBB2}" type="parTrans" cxnId="{6296232B-FE3E-45A7-BEFB-94C0886E0B44}">
      <dgm:prSet/>
      <dgm:spPr/>
      <dgm:t>
        <a:bodyPr/>
        <a:lstStyle/>
        <a:p>
          <a:endParaRPr lang="en-US"/>
        </a:p>
      </dgm:t>
    </dgm:pt>
    <dgm:pt modelId="{CA028F15-66C6-4FB6-9167-A96F4763A46B}" type="sibTrans" cxnId="{6296232B-FE3E-45A7-BEFB-94C0886E0B44}">
      <dgm:prSet/>
      <dgm:spPr/>
      <dgm:t>
        <a:bodyPr/>
        <a:lstStyle/>
        <a:p>
          <a:endParaRPr lang="en-US"/>
        </a:p>
      </dgm:t>
    </dgm:pt>
    <dgm:pt modelId="{344B8776-6C35-44B2-938F-D2B165C85620}" type="pres">
      <dgm:prSet presAssocID="{CB161669-D7A1-4FCC-BA11-D82F16465A22}" presName="linear" presStyleCnt="0">
        <dgm:presLayoutVars>
          <dgm:dir/>
          <dgm:animLvl val="lvl"/>
          <dgm:resizeHandles val="exact"/>
        </dgm:presLayoutVars>
      </dgm:prSet>
      <dgm:spPr/>
    </dgm:pt>
    <dgm:pt modelId="{F68B7840-6634-432A-98E0-C4217D24B94D}" type="pres">
      <dgm:prSet presAssocID="{993B3D06-BFE9-40E1-8C45-1BBEF9AD2C58}" presName="parentLin" presStyleCnt="0"/>
      <dgm:spPr/>
    </dgm:pt>
    <dgm:pt modelId="{C9F48264-69E9-4282-8467-C40F16EF42C6}" type="pres">
      <dgm:prSet presAssocID="{993B3D06-BFE9-40E1-8C45-1BBEF9AD2C58}" presName="parentLeftMargin" presStyleLbl="node1" presStyleIdx="0" presStyleCnt="1"/>
      <dgm:spPr/>
    </dgm:pt>
    <dgm:pt modelId="{AD14DA99-09B6-408F-AFAE-DFF6BFF3DA19}" type="pres">
      <dgm:prSet presAssocID="{993B3D06-BFE9-40E1-8C45-1BBEF9AD2C58}" presName="parentText" presStyleLbl="node1" presStyleIdx="0" presStyleCnt="1" custScaleX="130476" custScaleY="188170">
        <dgm:presLayoutVars>
          <dgm:chMax val="0"/>
          <dgm:bulletEnabled val="1"/>
        </dgm:presLayoutVars>
      </dgm:prSet>
      <dgm:spPr/>
    </dgm:pt>
    <dgm:pt modelId="{CC8C9CCB-949F-4533-85E4-45839AAFAFB1}" type="pres">
      <dgm:prSet presAssocID="{993B3D06-BFE9-40E1-8C45-1BBEF9AD2C58}" presName="negativeSpace" presStyleCnt="0"/>
      <dgm:spPr/>
    </dgm:pt>
    <dgm:pt modelId="{B5E89571-0A0E-41AA-AC18-439969BF299E}" type="pres">
      <dgm:prSet presAssocID="{993B3D06-BFE9-40E1-8C45-1BBEF9AD2C58}" presName="childText" presStyleLbl="conFgAcc1" presStyleIdx="0" presStyleCnt="1" custScaleY="106074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D15BE703-246E-42DA-85EB-94042446EE56}" type="presOf" srcId="{0D56E2F2-29B3-435F-94B0-180BF337218E}" destId="{B5E89571-0A0E-41AA-AC18-439969BF299E}" srcOrd="0" destOrd="5" presId="urn:microsoft.com/office/officeart/2005/8/layout/list1"/>
    <dgm:cxn modelId="{6296232B-FE3E-45A7-BEFB-94C0886E0B44}" srcId="{993B3D06-BFE9-40E1-8C45-1BBEF9AD2C58}" destId="{0D56E2F2-29B3-435F-94B0-180BF337218E}" srcOrd="5" destOrd="0" parTransId="{223FA09F-6837-415E-A3C4-C9648B3CBBB2}" sibTransId="{CA028F15-66C6-4FB6-9167-A96F4763A46B}"/>
    <dgm:cxn modelId="{09F9402E-57D9-4664-8285-27CBF17AB883}" type="presOf" srcId="{993B3D06-BFE9-40E1-8C45-1BBEF9AD2C58}" destId="{AD14DA99-09B6-408F-AFAE-DFF6BFF3DA19}" srcOrd="1" destOrd="0" presId="urn:microsoft.com/office/officeart/2005/8/layout/list1"/>
    <dgm:cxn modelId="{68516639-C580-4BEC-BFC1-08D55EAC3DFC}" type="presOf" srcId="{993B3D06-BFE9-40E1-8C45-1BBEF9AD2C58}" destId="{C9F48264-69E9-4282-8467-C40F16EF42C6}" srcOrd="0" destOrd="0" presId="urn:microsoft.com/office/officeart/2005/8/layout/list1"/>
    <dgm:cxn modelId="{5AC93964-34E9-490A-95D3-2432EE7D9933}" type="presOf" srcId="{CB161669-D7A1-4FCC-BA11-D82F16465A22}" destId="{344B8776-6C35-44B2-938F-D2B165C85620}" srcOrd="0" destOrd="0" presId="urn:microsoft.com/office/officeart/2005/8/layout/list1"/>
    <dgm:cxn modelId="{2826D965-EADA-4851-AAC0-B2D2CDEB92F3}" srcId="{993B3D06-BFE9-40E1-8C45-1BBEF9AD2C58}" destId="{D5FDF82E-61D8-40F8-99CE-6554E7DF3E13}" srcOrd="1" destOrd="0" parTransId="{4B590C50-1ACE-4253-A331-0640CA10AAC9}" sibTransId="{974FDD66-C17D-4F81-8823-936DB2F58EC2}"/>
    <dgm:cxn modelId="{A3824971-946A-40D9-AE06-461FB9A02400}" srcId="{993B3D06-BFE9-40E1-8C45-1BBEF9AD2C58}" destId="{2178CA4F-E5C2-4DAF-8926-33C684198D4F}" srcOrd="0" destOrd="0" parTransId="{662E89C6-3160-4F19-A8AD-2DB85955BD7F}" sibTransId="{DF7ECF63-E2A9-414B-97A8-FA406AFC34F0}"/>
    <dgm:cxn modelId="{CCC7C571-BDC3-45CC-ABA7-4065F0EC587A}" type="presOf" srcId="{D5FDF82E-61D8-40F8-99CE-6554E7DF3E13}" destId="{B5E89571-0A0E-41AA-AC18-439969BF299E}" srcOrd="0" destOrd="1" presId="urn:microsoft.com/office/officeart/2005/8/layout/list1"/>
    <dgm:cxn modelId="{606C0574-7B7D-4FB2-A733-92EE5F1CACEB}" srcId="{993B3D06-BFE9-40E1-8C45-1BBEF9AD2C58}" destId="{4DC38CDE-F55B-4DCE-9662-73CDE76FE548}" srcOrd="3" destOrd="0" parTransId="{C1ED96B8-DF02-473F-AC4A-8014F144C9E5}" sibTransId="{9741719C-7B7D-4079-A7A5-D57F9ACA74E5}"/>
    <dgm:cxn modelId="{73FEECAD-5C01-4960-9836-2B5A7277937B}" type="presOf" srcId="{7D416F41-6671-4974-8ED3-CB93A14A6489}" destId="{B5E89571-0A0E-41AA-AC18-439969BF299E}" srcOrd="0" destOrd="2" presId="urn:microsoft.com/office/officeart/2005/8/layout/list1"/>
    <dgm:cxn modelId="{EFEB13B8-9B12-426F-B2F6-00CD7002CE3B}" type="presOf" srcId="{2178CA4F-E5C2-4DAF-8926-33C684198D4F}" destId="{B5E89571-0A0E-41AA-AC18-439969BF299E}" srcOrd="0" destOrd="0" presId="urn:microsoft.com/office/officeart/2005/8/layout/list1"/>
    <dgm:cxn modelId="{FDAD69DD-A53D-4664-8426-4D08F7BE6E9D}" srcId="{CB161669-D7A1-4FCC-BA11-D82F16465A22}" destId="{993B3D06-BFE9-40E1-8C45-1BBEF9AD2C58}" srcOrd="0" destOrd="0" parTransId="{6CB70D90-E64D-40B6-A3DA-3277CE5DEE02}" sibTransId="{ECBF11E4-4724-4B28-BBE4-535680CC9F32}"/>
    <dgm:cxn modelId="{B458D7E6-064F-4F81-B6CF-A2B6B75F1782}" type="presOf" srcId="{E921102A-1750-454D-921F-15DBB5DDAB59}" destId="{B5E89571-0A0E-41AA-AC18-439969BF299E}" srcOrd="0" destOrd="4" presId="urn:microsoft.com/office/officeart/2005/8/layout/list1"/>
    <dgm:cxn modelId="{057955E8-C65F-40CC-A2BA-E4CBC9C8AE96}" type="presOf" srcId="{4DC38CDE-F55B-4DCE-9662-73CDE76FE548}" destId="{B5E89571-0A0E-41AA-AC18-439969BF299E}" srcOrd="0" destOrd="3" presId="urn:microsoft.com/office/officeart/2005/8/layout/list1"/>
    <dgm:cxn modelId="{119E8AFA-51EB-40DE-BC5C-2DEF1B16D331}" srcId="{993B3D06-BFE9-40E1-8C45-1BBEF9AD2C58}" destId="{7D416F41-6671-4974-8ED3-CB93A14A6489}" srcOrd="2" destOrd="0" parTransId="{90B9BEF3-CD35-462E-9C48-1FE2DB50CF0C}" sibTransId="{EBE5BFE5-FF36-4C1F-9CC0-28F82533ED38}"/>
    <dgm:cxn modelId="{6B4601FC-95D8-4E41-9017-B0862B1B7024}" srcId="{993B3D06-BFE9-40E1-8C45-1BBEF9AD2C58}" destId="{E921102A-1750-454D-921F-15DBB5DDAB59}" srcOrd="4" destOrd="0" parTransId="{537D2791-6E7E-4676-B3BF-0E5B9E5CF8BD}" sibTransId="{7A878B4C-5199-4DD4-9E6E-E3A17A3948A2}"/>
    <dgm:cxn modelId="{8D1F4F0B-B449-47F1-845E-B2FFEF9668C0}" type="presParOf" srcId="{344B8776-6C35-44B2-938F-D2B165C85620}" destId="{F68B7840-6634-432A-98E0-C4217D24B94D}" srcOrd="0" destOrd="0" presId="urn:microsoft.com/office/officeart/2005/8/layout/list1"/>
    <dgm:cxn modelId="{733E6E04-9841-40C4-8BAA-A04467B3DEAF}" type="presParOf" srcId="{F68B7840-6634-432A-98E0-C4217D24B94D}" destId="{C9F48264-69E9-4282-8467-C40F16EF42C6}" srcOrd="0" destOrd="0" presId="urn:microsoft.com/office/officeart/2005/8/layout/list1"/>
    <dgm:cxn modelId="{0D9A2D8B-245C-4B13-A532-19F15808CE5A}" type="presParOf" srcId="{F68B7840-6634-432A-98E0-C4217D24B94D}" destId="{AD14DA99-09B6-408F-AFAE-DFF6BFF3DA19}" srcOrd="1" destOrd="0" presId="urn:microsoft.com/office/officeart/2005/8/layout/list1"/>
    <dgm:cxn modelId="{763C68EE-118A-47E7-82D9-ECBFFA6D5A49}" type="presParOf" srcId="{344B8776-6C35-44B2-938F-D2B165C85620}" destId="{CC8C9CCB-949F-4533-85E4-45839AAFAFB1}" srcOrd="1" destOrd="0" presId="urn:microsoft.com/office/officeart/2005/8/layout/list1"/>
    <dgm:cxn modelId="{708372A3-1016-448F-95A1-19D52F58487A}" type="presParOf" srcId="{344B8776-6C35-44B2-938F-D2B165C85620}" destId="{B5E89571-0A0E-41AA-AC18-439969BF299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B8A63C-2568-4A3F-A1A7-7A343D56BACA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280D2B0-20C7-4B7E-B46F-C02854753B80}">
      <dgm:prSet/>
      <dgm:spPr>
        <a:ln>
          <a:solidFill>
            <a:srgbClr val="B69EB4"/>
          </a:solidFill>
        </a:ln>
      </dgm:spPr>
      <dgm:t>
        <a:bodyPr/>
        <a:lstStyle/>
        <a:p>
          <a:r>
            <a:rPr lang="en-US" dirty="0"/>
            <a:t>Submit a plan for making observations.</a:t>
          </a:r>
        </a:p>
        <a:p>
          <a:r>
            <a:rPr lang="en-US" dirty="0"/>
            <a:t>Each member of the group needs to specify:</a:t>
          </a:r>
        </a:p>
      </dgm:t>
    </dgm:pt>
    <dgm:pt modelId="{13009634-A621-4616-AAE2-C98C1A905E5B}" type="parTrans" cxnId="{6BD8943A-F58D-49AA-B6B2-D2A21C67A616}">
      <dgm:prSet/>
      <dgm:spPr/>
      <dgm:t>
        <a:bodyPr/>
        <a:lstStyle/>
        <a:p>
          <a:endParaRPr lang="en-US"/>
        </a:p>
      </dgm:t>
    </dgm:pt>
    <dgm:pt modelId="{BE8A0C1D-D538-45A6-AB1D-A5BB2F8DB848}" type="sibTrans" cxnId="{6BD8943A-F58D-49AA-B6B2-D2A21C67A616}">
      <dgm:prSet/>
      <dgm:spPr/>
      <dgm:t>
        <a:bodyPr/>
        <a:lstStyle/>
        <a:p>
          <a:endParaRPr lang="en-US"/>
        </a:p>
      </dgm:t>
    </dgm:pt>
    <dgm:pt modelId="{AF413D09-CB96-48E4-9536-21E241B80854}">
      <dgm:prSet/>
      <dgm:spPr/>
      <dgm:t>
        <a:bodyPr/>
        <a:lstStyle/>
        <a:p>
          <a:pPr marL="274320">
            <a:spcAft>
              <a:spcPts val="1200"/>
            </a:spcAft>
            <a:buSzPct val="80000"/>
            <a:buFont typeface="Wingdings" panose="05000000000000000000" pitchFamily="2" charset="2"/>
            <a:buChar char="ü"/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When you are making observations</a:t>
          </a:r>
        </a:p>
      </dgm:t>
    </dgm:pt>
    <dgm:pt modelId="{449DC136-73CC-43B4-B6DB-8E82710A5064}" type="parTrans" cxnId="{12E45290-75D6-43C2-B62E-EA5FEC15387D}">
      <dgm:prSet/>
      <dgm:spPr/>
      <dgm:t>
        <a:bodyPr/>
        <a:lstStyle/>
        <a:p>
          <a:endParaRPr lang="en-US"/>
        </a:p>
      </dgm:t>
    </dgm:pt>
    <dgm:pt modelId="{04529F75-7EF8-455A-9D83-1201A4C38D4D}" type="sibTrans" cxnId="{12E45290-75D6-43C2-B62E-EA5FEC15387D}">
      <dgm:prSet/>
      <dgm:spPr/>
      <dgm:t>
        <a:bodyPr/>
        <a:lstStyle/>
        <a:p>
          <a:endParaRPr lang="en-US"/>
        </a:p>
      </dgm:t>
    </dgm:pt>
    <dgm:pt modelId="{26D88965-6467-4943-936C-435A2EE9DB22}">
      <dgm:prSet/>
      <dgm:spPr/>
      <dgm:t>
        <a:bodyPr/>
        <a:lstStyle/>
        <a:p>
          <a:pPr marL="274320">
            <a:spcAft>
              <a:spcPts val="1200"/>
            </a:spcAft>
            <a:buSzPct val="80000"/>
            <a:buFont typeface="Wingdings" panose="05000000000000000000" pitchFamily="2" charset="2"/>
            <a:buChar char="ü"/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Where you are making observations</a:t>
          </a:r>
        </a:p>
      </dgm:t>
    </dgm:pt>
    <dgm:pt modelId="{D4F8336B-89E6-4CD3-92F7-C1B24B89C606}" type="parTrans" cxnId="{ECC1C67D-6AC2-411D-A061-481AFA693826}">
      <dgm:prSet/>
      <dgm:spPr/>
      <dgm:t>
        <a:bodyPr/>
        <a:lstStyle/>
        <a:p>
          <a:endParaRPr lang="en-US"/>
        </a:p>
      </dgm:t>
    </dgm:pt>
    <dgm:pt modelId="{956E407A-6530-43E4-AA84-F266629EE019}" type="sibTrans" cxnId="{ECC1C67D-6AC2-411D-A061-481AFA693826}">
      <dgm:prSet/>
      <dgm:spPr/>
      <dgm:t>
        <a:bodyPr/>
        <a:lstStyle/>
        <a:p>
          <a:endParaRPr lang="en-US"/>
        </a:p>
      </dgm:t>
    </dgm:pt>
    <dgm:pt modelId="{FAA81A99-B181-451B-BBD4-8C2F1C132A21}">
      <dgm:prSet/>
      <dgm:spPr/>
      <dgm:t>
        <a:bodyPr/>
        <a:lstStyle/>
        <a:p>
          <a:pPr marL="274320">
            <a:spcAft>
              <a:spcPts val="1200"/>
            </a:spcAft>
            <a:buSzPct val="80000"/>
            <a:buFont typeface="Wingdings" panose="05000000000000000000" pitchFamily="2" charset="2"/>
            <a:buChar char="ü"/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How you will document these observations</a:t>
          </a:r>
        </a:p>
      </dgm:t>
    </dgm:pt>
    <dgm:pt modelId="{9688D388-A6A4-4BD3-A665-898BEAAAFB54}" type="parTrans" cxnId="{B15B345E-7340-4C48-B5CF-97DBB5FE60D7}">
      <dgm:prSet/>
      <dgm:spPr/>
      <dgm:t>
        <a:bodyPr/>
        <a:lstStyle/>
        <a:p>
          <a:endParaRPr lang="en-US"/>
        </a:p>
      </dgm:t>
    </dgm:pt>
    <dgm:pt modelId="{99321B53-A391-4F96-BC82-EC6F4966D98D}" type="sibTrans" cxnId="{B15B345E-7340-4C48-B5CF-97DBB5FE60D7}">
      <dgm:prSet/>
      <dgm:spPr/>
      <dgm:t>
        <a:bodyPr/>
        <a:lstStyle/>
        <a:p>
          <a:endParaRPr lang="en-US"/>
        </a:p>
      </dgm:t>
    </dgm:pt>
    <dgm:pt modelId="{9BFA6330-E4A8-4116-AB75-156CD4D0398A}" type="pres">
      <dgm:prSet presAssocID="{A7B8A63C-2568-4A3F-A1A7-7A343D56BACA}" presName="Name0" presStyleCnt="0">
        <dgm:presLayoutVars>
          <dgm:dir/>
          <dgm:animLvl val="lvl"/>
          <dgm:resizeHandles val="exact"/>
        </dgm:presLayoutVars>
      </dgm:prSet>
      <dgm:spPr/>
    </dgm:pt>
    <dgm:pt modelId="{47DA80FA-9697-4EAA-98AA-39847B195564}" type="pres">
      <dgm:prSet presAssocID="{F280D2B0-20C7-4B7E-B46F-C02854753B80}" presName="linNode" presStyleCnt="0"/>
      <dgm:spPr/>
    </dgm:pt>
    <dgm:pt modelId="{BF3738B7-965F-4E54-916C-488304CD958B}" type="pres">
      <dgm:prSet presAssocID="{F280D2B0-20C7-4B7E-B46F-C02854753B80}" presName="parentText" presStyleLbl="node1" presStyleIdx="0" presStyleCnt="1" custScaleX="73778">
        <dgm:presLayoutVars>
          <dgm:chMax val="1"/>
          <dgm:bulletEnabled val="1"/>
        </dgm:presLayoutVars>
      </dgm:prSet>
      <dgm:spPr/>
    </dgm:pt>
    <dgm:pt modelId="{2F20FE67-CDDB-479E-80C6-2F1CAC598F49}" type="pres">
      <dgm:prSet presAssocID="{F280D2B0-20C7-4B7E-B46F-C02854753B80}" presName="descendantText" presStyleLbl="alignAccFollowNode1" presStyleIdx="0" presStyleCnt="1" custScaleY="93136">
        <dgm:presLayoutVars>
          <dgm:bulletEnabled val="1"/>
        </dgm:presLayoutVars>
      </dgm:prSet>
      <dgm:spPr/>
    </dgm:pt>
  </dgm:ptLst>
  <dgm:cxnLst>
    <dgm:cxn modelId="{6BD8943A-F58D-49AA-B6B2-D2A21C67A616}" srcId="{A7B8A63C-2568-4A3F-A1A7-7A343D56BACA}" destId="{F280D2B0-20C7-4B7E-B46F-C02854753B80}" srcOrd="0" destOrd="0" parTransId="{13009634-A621-4616-AAE2-C98C1A905E5B}" sibTransId="{BE8A0C1D-D538-45A6-AB1D-A5BB2F8DB848}"/>
    <dgm:cxn modelId="{8D99243E-C372-4E7A-9860-976DFF2DEFFF}" type="presOf" srcId="{A7B8A63C-2568-4A3F-A1A7-7A343D56BACA}" destId="{9BFA6330-E4A8-4116-AB75-156CD4D0398A}" srcOrd="0" destOrd="0" presId="urn:microsoft.com/office/officeart/2005/8/layout/vList5"/>
    <dgm:cxn modelId="{B15B345E-7340-4C48-B5CF-97DBB5FE60D7}" srcId="{F280D2B0-20C7-4B7E-B46F-C02854753B80}" destId="{FAA81A99-B181-451B-BBD4-8C2F1C132A21}" srcOrd="2" destOrd="0" parTransId="{9688D388-A6A4-4BD3-A665-898BEAAAFB54}" sibTransId="{99321B53-A391-4F96-BC82-EC6F4966D98D}"/>
    <dgm:cxn modelId="{77457146-2F0A-4858-B50E-34CBA61A4706}" type="presOf" srcId="{FAA81A99-B181-451B-BBD4-8C2F1C132A21}" destId="{2F20FE67-CDDB-479E-80C6-2F1CAC598F49}" srcOrd="0" destOrd="2" presId="urn:microsoft.com/office/officeart/2005/8/layout/vList5"/>
    <dgm:cxn modelId="{CD5A1747-A73B-4755-B60C-DE4178BAF007}" type="presOf" srcId="{F280D2B0-20C7-4B7E-B46F-C02854753B80}" destId="{BF3738B7-965F-4E54-916C-488304CD958B}" srcOrd="0" destOrd="0" presId="urn:microsoft.com/office/officeart/2005/8/layout/vList5"/>
    <dgm:cxn modelId="{ECC1C67D-6AC2-411D-A061-481AFA693826}" srcId="{F280D2B0-20C7-4B7E-B46F-C02854753B80}" destId="{26D88965-6467-4943-936C-435A2EE9DB22}" srcOrd="1" destOrd="0" parTransId="{D4F8336B-89E6-4CD3-92F7-C1B24B89C606}" sibTransId="{956E407A-6530-43E4-AA84-F266629EE019}"/>
    <dgm:cxn modelId="{8C5AEF86-448E-4F5B-BD8D-68F7A365BC7D}" type="presOf" srcId="{26D88965-6467-4943-936C-435A2EE9DB22}" destId="{2F20FE67-CDDB-479E-80C6-2F1CAC598F49}" srcOrd="0" destOrd="1" presId="urn:microsoft.com/office/officeart/2005/8/layout/vList5"/>
    <dgm:cxn modelId="{12E45290-75D6-43C2-B62E-EA5FEC15387D}" srcId="{F280D2B0-20C7-4B7E-B46F-C02854753B80}" destId="{AF413D09-CB96-48E4-9536-21E241B80854}" srcOrd="0" destOrd="0" parTransId="{449DC136-73CC-43B4-B6DB-8E82710A5064}" sibTransId="{04529F75-7EF8-455A-9D83-1201A4C38D4D}"/>
    <dgm:cxn modelId="{718B50ED-DB6A-4495-9DE1-FD4A116AE0C1}" type="presOf" srcId="{AF413D09-CB96-48E4-9536-21E241B80854}" destId="{2F20FE67-CDDB-479E-80C6-2F1CAC598F49}" srcOrd="0" destOrd="0" presId="urn:microsoft.com/office/officeart/2005/8/layout/vList5"/>
    <dgm:cxn modelId="{7FABC3C1-EDD3-44F5-92A3-6D27C2D9F717}" type="presParOf" srcId="{9BFA6330-E4A8-4116-AB75-156CD4D0398A}" destId="{47DA80FA-9697-4EAA-98AA-39847B195564}" srcOrd="0" destOrd="0" presId="urn:microsoft.com/office/officeart/2005/8/layout/vList5"/>
    <dgm:cxn modelId="{FBB3AAF4-3B4D-4541-B600-2B32822231C0}" type="presParOf" srcId="{47DA80FA-9697-4EAA-98AA-39847B195564}" destId="{BF3738B7-965F-4E54-916C-488304CD958B}" srcOrd="0" destOrd="0" presId="urn:microsoft.com/office/officeart/2005/8/layout/vList5"/>
    <dgm:cxn modelId="{419F63FB-2F48-4593-9860-AD03F766CD0B}" type="presParOf" srcId="{47DA80FA-9697-4EAA-98AA-39847B195564}" destId="{2F20FE67-CDDB-479E-80C6-2F1CAC598F4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6FE9B9-CB85-4670-8868-0EE1E9F5DC8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693214-FCB9-4212-8752-DEB10381E146}">
      <dgm:prSet custT="1"/>
      <dgm:spPr>
        <a:ln>
          <a:solidFill>
            <a:schemeClr val="accent1"/>
          </a:solidFill>
        </a:ln>
      </dgm:spPr>
      <dgm:t>
        <a:bodyPr/>
        <a:lstStyle/>
        <a:p>
          <a:pPr marL="0">
            <a:buNone/>
          </a:pPr>
          <a:r>
            <a:rPr lang="en-US" sz="2100" b="0" i="0" dirty="0">
              <a:solidFill>
                <a:schemeClr val="tx2">
                  <a:lumMod val="75000"/>
                </a:schemeClr>
              </a:solidFill>
            </a:rPr>
            <a:t>Who do you need to contact in the community?</a:t>
          </a:r>
          <a:endParaRPr lang="en-US" sz="2100" dirty="0">
            <a:solidFill>
              <a:schemeClr val="tx2">
                <a:lumMod val="75000"/>
              </a:schemeClr>
            </a:solidFill>
          </a:endParaRPr>
        </a:p>
      </dgm:t>
    </dgm:pt>
    <dgm:pt modelId="{CEF3CFE9-2DB3-49BC-AAE8-8B2A097C7FA1}" type="parTrans" cxnId="{CE4C1FF8-62CA-4DB9-A2A3-56367CB5D3CC}">
      <dgm:prSet/>
      <dgm:spPr/>
      <dgm:t>
        <a:bodyPr/>
        <a:lstStyle/>
        <a:p>
          <a:endParaRPr lang="en-US"/>
        </a:p>
      </dgm:t>
    </dgm:pt>
    <dgm:pt modelId="{EDF62061-B810-4C03-9A55-609220C49420}" type="sibTrans" cxnId="{CE4C1FF8-62CA-4DB9-A2A3-56367CB5D3CC}">
      <dgm:prSet/>
      <dgm:spPr/>
      <dgm:t>
        <a:bodyPr/>
        <a:lstStyle/>
        <a:p>
          <a:endParaRPr lang="en-US"/>
        </a:p>
      </dgm:t>
    </dgm:pt>
    <dgm:pt modelId="{E7AA5050-E198-4F31-A443-42BB1750AEEE}">
      <dgm:prSet custT="1"/>
      <dgm:spPr>
        <a:ln>
          <a:solidFill>
            <a:schemeClr val="accent1"/>
          </a:solidFill>
        </a:ln>
      </dgm:spPr>
      <dgm:t>
        <a:bodyPr/>
        <a:lstStyle/>
        <a:p>
          <a:pPr marL="365760">
            <a:buFont typeface="Wingdings" panose="05000000000000000000" pitchFamily="2" charset="2"/>
            <a:buChar char="ü"/>
          </a:pPr>
          <a:r>
            <a:rPr lang="en-US" sz="2100" b="0" i="0" dirty="0">
              <a:solidFill>
                <a:schemeClr val="tx2">
                  <a:lumMod val="75000"/>
                </a:schemeClr>
              </a:solidFill>
            </a:rPr>
            <a:t>Name / Organization</a:t>
          </a:r>
          <a:endParaRPr lang="en-US" sz="2100" dirty="0">
            <a:solidFill>
              <a:schemeClr val="tx2">
                <a:lumMod val="75000"/>
              </a:schemeClr>
            </a:solidFill>
          </a:endParaRPr>
        </a:p>
      </dgm:t>
    </dgm:pt>
    <dgm:pt modelId="{AF2C34E1-239A-44F5-BA14-86833B5EBC3A}" type="parTrans" cxnId="{7AE2477B-FEA5-433A-A6E9-ECE303FB3787}">
      <dgm:prSet/>
      <dgm:spPr/>
      <dgm:t>
        <a:bodyPr/>
        <a:lstStyle/>
        <a:p>
          <a:endParaRPr lang="en-US"/>
        </a:p>
      </dgm:t>
    </dgm:pt>
    <dgm:pt modelId="{5E0A896F-0845-4694-8C12-2801383D1870}" type="sibTrans" cxnId="{7AE2477B-FEA5-433A-A6E9-ECE303FB3787}">
      <dgm:prSet/>
      <dgm:spPr/>
      <dgm:t>
        <a:bodyPr/>
        <a:lstStyle/>
        <a:p>
          <a:endParaRPr lang="en-US"/>
        </a:p>
      </dgm:t>
    </dgm:pt>
    <dgm:pt modelId="{CE1D1B45-D6AD-488F-8BFF-2DAADD984710}">
      <dgm:prSet custT="1"/>
      <dgm:spPr>
        <a:ln>
          <a:solidFill>
            <a:schemeClr val="accent1"/>
          </a:solidFill>
        </a:ln>
      </dgm:spPr>
      <dgm:t>
        <a:bodyPr/>
        <a:lstStyle/>
        <a:p>
          <a:pPr marL="365760">
            <a:buFont typeface="Wingdings" panose="05000000000000000000" pitchFamily="2" charset="2"/>
            <a:buChar char="ü"/>
          </a:pPr>
          <a:r>
            <a:rPr lang="en-US" sz="2100" b="0" i="0" dirty="0">
              <a:solidFill>
                <a:schemeClr val="tx2">
                  <a:lumMod val="75000"/>
                </a:schemeClr>
              </a:solidFill>
            </a:rPr>
            <a:t>Phone Number</a:t>
          </a:r>
          <a:endParaRPr lang="en-US" sz="2100" dirty="0">
            <a:solidFill>
              <a:schemeClr val="tx2">
                <a:lumMod val="75000"/>
              </a:schemeClr>
            </a:solidFill>
          </a:endParaRPr>
        </a:p>
      </dgm:t>
    </dgm:pt>
    <dgm:pt modelId="{F882CFBD-8780-4392-A564-525662958792}" type="parTrans" cxnId="{5E582F9D-64BA-48AF-AA7F-90F5B270484F}">
      <dgm:prSet/>
      <dgm:spPr/>
      <dgm:t>
        <a:bodyPr/>
        <a:lstStyle/>
        <a:p>
          <a:endParaRPr lang="en-US"/>
        </a:p>
      </dgm:t>
    </dgm:pt>
    <dgm:pt modelId="{A422177F-7668-44E2-A266-715C0FCC7255}" type="sibTrans" cxnId="{5E582F9D-64BA-48AF-AA7F-90F5B270484F}">
      <dgm:prSet/>
      <dgm:spPr/>
      <dgm:t>
        <a:bodyPr/>
        <a:lstStyle/>
        <a:p>
          <a:endParaRPr lang="en-US"/>
        </a:p>
      </dgm:t>
    </dgm:pt>
    <dgm:pt modelId="{1D968201-7AA0-48B0-94EF-64E24A20E6F5}">
      <dgm:prSet custT="1"/>
      <dgm:spPr>
        <a:ln>
          <a:solidFill>
            <a:schemeClr val="accent1"/>
          </a:solidFill>
        </a:ln>
      </dgm:spPr>
      <dgm:t>
        <a:bodyPr/>
        <a:lstStyle/>
        <a:p>
          <a:pPr marL="365760">
            <a:buFont typeface="Wingdings" panose="05000000000000000000" pitchFamily="2" charset="2"/>
            <a:buChar char="ü"/>
          </a:pPr>
          <a:r>
            <a:rPr lang="en-US" sz="2100" b="0" i="0" dirty="0">
              <a:solidFill>
                <a:schemeClr val="tx2">
                  <a:lumMod val="75000"/>
                </a:schemeClr>
              </a:solidFill>
            </a:rPr>
            <a:t>E-Mail</a:t>
          </a:r>
          <a:endParaRPr lang="en-US" sz="2100" dirty="0">
            <a:solidFill>
              <a:schemeClr val="tx2">
                <a:lumMod val="75000"/>
              </a:schemeClr>
            </a:solidFill>
          </a:endParaRPr>
        </a:p>
      </dgm:t>
    </dgm:pt>
    <dgm:pt modelId="{B5EC93EC-1B73-4AC1-BDB4-BBACA9881A67}" type="parTrans" cxnId="{40A6CB72-D2D8-4289-AE82-BA735B8CE583}">
      <dgm:prSet/>
      <dgm:spPr/>
      <dgm:t>
        <a:bodyPr/>
        <a:lstStyle/>
        <a:p>
          <a:endParaRPr lang="en-US"/>
        </a:p>
      </dgm:t>
    </dgm:pt>
    <dgm:pt modelId="{6DD883A7-10C8-4A52-BB07-3766F2DF219C}" type="sibTrans" cxnId="{40A6CB72-D2D8-4289-AE82-BA735B8CE583}">
      <dgm:prSet/>
      <dgm:spPr/>
      <dgm:t>
        <a:bodyPr/>
        <a:lstStyle/>
        <a:p>
          <a:endParaRPr lang="en-US"/>
        </a:p>
      </dgm:t>
    </dgm:pt>
    <dgm:pt modelId="{2C27FDA7-6D06-4909-A1EE-BC6DD6C53F52}">
      <dgm:prSet custT="1"/>
      <dgm:spPr>
        <a:ln>
          <a:solidFill>
            <a:schemeClr val="accent1"/>
          </a:solidFill>
        </a:ln>
      </dgm:spPr>
      <dgm:t>
        <a:bodyPr/>
        <a:lstStyle/>
        <a:p>
          <a:pPr marL="365760">
            <a:buFont typeface="Wingdings" panose="05000000000000000000" pitchFamily="2" charset="2"/>
            <a:buChar char="ü"/>
          </a:pPr>
          <a:r>
            <a:rPr lang="en-US" sz="2100" b="0" i="0" dirty="0">
              <a:solidFill>
                <a:schemeClr val="tx2">
                  <a:lumMod val="75000"/>
                </a:schemeClr>
              </a:solidFill>
            </a:rPr>
            <a:t>Social Media</a:t>
          </a:r>
          <a:endParaRPr lang="en-US" sz="2100" dirty="0">
            <a:solidFill>
              <a:schemeClr val="tx2">
                <a:lumMod val="75000"/>
              </a:schemeClr>
            </a:solidFill>
          </a:endParaRPr>
        </a:p>
      </dgm:t>
    </dgm:pt>
    <dgm:pt modelId="{481E9680-ADCA-4161-9EDF-DCBF36D776D9}" type="parTrans" cxnId="{1F729530-C97A-46C3-A284-4BD0F9B89470}">
      <dgm:prSet/>
      <dgm:spPr/>
      <dgm:t>
        <a:bodyPr/>
        <a:lstStyle/>
        <a:p>
          <a:endParaRPr lang="en-US"/>
        </a:p>
      </dgm:t>
    </dgm:pt>
    <dgm:pt modelId="{1136B75D-084B-4B53-9E3B-BA388C012F97}" type="sibTrans" cxnId="{1F729530-C97A-46C3-A284-4BD0F9B89470}">
      <dgm:prSet/>
      <dgm:spPr/>
      <dgm:t>
        <a:bodyPr/>
        <a:lstStyle/>
        <a:p>
          <a:endParaRPr lang="en-US"/>
        </a:p>
      </dgm:t>
    </dgm:pt>
    <dgm:pt modelId="{1F2729EB-08F5-49E3-A5E9-C9279199995D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100" b="0" i="0" dirty="0">
              <a:solidFill>
                <a:schemeClr val="tx2">
                  <a:lumMod val="75000"/>
                </a:schemeClr>
              </a:solidFill>
            </a:rPr>
            <a:t>Reach out today and call them and/or e-mail them to organize a meeting</a:t>
          </a:r>
        </a:p>
        <a:p>
          <a:endParaRPr lang="en-US" sz="2100" b="0" i="0" dirty="0">
            <a:solidFill>
              <a:schemeClr val="tx2">
                <a:lumMod val="75000"/>
              </a:schemeClr>
            </a:solidFill>
          </a:endParaRPr>
        </a:p>
        <a:p>
          <a:endParaRPr lang="en-US" sz="2100" dirty="0">
            <a:solidFill>
              <a:schemeClr val="tx2">
                <a:lumMod val="75000"/>
              </a:schemeClr>
            </a:solidFill>
          </a:endParaRPr>
        </a:p>
      </dgm:t>
    </dgm:pt>
    <dgm:pt modelId="{424EF7BB-3A4F-452D-BAAA-4DE460B85B03}" type="parTrans" cxnId="{BF0E797B-888D-4B9B-B56C-AEBEC6D30553}">
      <dgm:prSet/>
      <dgm:spPr/>
      <dgm:t>
        <a:bodyPr/>
        <a:lstStyle/>
        <a:p>
          <a:endParaRPr lang="en-US"/>
        </a:p>
      </dgm:t>
    </dgm:pt>
    <dgm:pt modelId="{E4B7A7B5-64E6-4AF2-88B5-0C35C5196A02}" type="sibTrans" cxnId="{BF0E797B-888D-4B9B-B56C-AEBEC6D30553}">
      <dgm:prSet/>
      <dgm:spPr/>
      <dgm:t>
        <a:bodyPr/>
        <a:lstStyle/>
        <a:p>
          <a:endParaRPr lang="en-US"/>
        </a:p>
      </dgm:t>
    </dgm:pt>
    <dgm:pt modelId="{F3B7E119-FF8F-4816-B0D6-C9A74F46C54C}" type="pres">
      <dgm:prSet presAssocID="{5E6FE9B9-CB85-4670-8868-0EE1E9F5DC8F}" presName="diagram" presStyleCnt="0">
        <dgm:presLayoutVars>
          <dgm:dir/>
          <dgm:resizeHandles val="exact"/>
        </dgm:presLayoutVars>
      </dgm:prSet>
      <dgm:spPr/>
    </dgm:pt>
    <dgm:pt modelId="{FE694067-539F-4BDA-B8EF-C913B552AD58}" type="pres">
      <dgm:prSet presAssocID="{06693214-FCB9-4212-8752-DEB10381E146}" presName="node" presStyleLbl="node1" presStyleIdx="0" presStyleCnt="2" custScaleX="228512" custScaleY="177866" custLinFactNeighborY="2552">
        <dgm:presLayoutVars>
          <dgm:bulletEnabled val="1"/>
        </dgm:presLayoutVars>
      </dgm:prSet>
      <dgm:spPr>
        <a:prstGeom prst="roundRect">
          <a:avLst/>
        </a:prstGeom>
      </dgm:spPr>
    </dgm:pt>
    <dgm:pt modelId="{929E6B09-B293-44F4-9118-97B2666BEE41}" type="pres">
      <dgm:prSet presAssocID="{EDF62061-B810-4C03-9A55-609220C49420}" presName="sibTrans" presStyleCnt="0"/>
      <dgm:spPr/>
    </dgm:pt>
    <dgm:pt modelId="{CA3C0DEC-97BE-4DA2-8E78-7B1A1F8887C1}" type="pres">
      <dgm:prSet presAssocID="{1F2729EB-08F5-49E3-A5E9-C9279199995D}" presName="node" presStyleLbl="node1" presStyleIdx="1" presStyleCnt="2" custScaleY="177866" custLinFactNeighborY="2552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BBD4E31E-B05E-48EE-A4D4-696290CCE577}" type="presOf" srcId="{06693214-FCB9-4212-8752-DEB10381E146}" destId="{FE694067-539F-4BDA-B8EF-C913B552AD58}" srcOrd="0" destOrd="0" presId="urn:microsoft.com/office/officeart/2005/8/layout/default"/>
    <dgm:cxn modelId="{3833802B-9E45-4BF6-99F7-11D6577A39AB}" type="presOf" srcId="{1F2729EB-08F5-49E3-A5E9-C9279199995D}" destId="{CA3C0DEC-97BE-4DA2-8E78-7B1A1F8887C1}" srcOrd="0" destOrd="0" presId="urn:microsoft.com/office/officeart/2005/8/layout/default"/>
    <dgm:cxn modelId="{A2C0872D-14D9-4F6A-9210-0763AD25871C}" type="presOf" srcId="{CE1D1B45-D6AD-488F-8BFF-2DAADD984710}" destId="{FE694067-539F-4BDA-B8EF-C913B552AD58}" srcOrd="0" destOrd="2" presId="urn:microsoft.com/office/officeart/2005/8/layout/default"/>
    <dgm:cxn modelId="{1F729530-C97A-46C3-A284-4BD0F9B89470}" srcId="{06693214-FCB9-4212-8752-DEB10381E146}" destId="{2C27FDA7-6D06-4909-A1EE-BC6DD6C53F52}" srcOrd="3" destOrd="0" parTransId="{481E9680-ADCA-4161-9EDF-DCBF36D776D9}" sibTransId="{1136B75D-084B-4B53-9E3B-BA388C012F97}"/>
    <dgm:cxn modelId="{1F2C6849-1390-4394-B064-C6A55D9DC8D9}" type="presOf" srcId="{5E6FE9B9-CB85-4670-8868-0EE1E9F5DC8F}" destId="{F3B7E119-FF8F-4816-B0D6-C9A74F46C54C}" srcOrd="0" destOrd="0" presId="urn:microsoft.com/office/officeart/2005/8/layout/default"/>
    <dgm:cxn modelId="{40A6CB72-D2D8-4289-AE82-BA735B8CE583}" srcId="{06693214-FCB9-4212-8752-DEB10381E146}" destId="{1D968201-7AA0-48B0-94EF-64E24A20E6F5}" srcOrd="2" destOrd="0" parTransId="{B5EC93EC-1B73-4AC1-BDB4-BBACA9881A67}" sibTransId="{6DD883A7-10C8-4A52-BB07-3766F2DF219C}"/>
    <dgm:cxn modelId="{DE0A9F74-B70A-4548-B79D-6FE38850BC04}" type="presOf" srcId="{E7AA5050-E198-4F31-A443-42BB1750AEEE}" destId="{FE694067-539F-4BDA-B8EF-C913B552AD58}" srcOrd="0" destOrd="1" presId="urn:microsoft.com/office/officeart/2005/8/layout/default"/>
    <dgm:cxn modelId="{7AE2477B-FEA5-433A-A6E9-ECE303FB3787}" srcId="{06693214-FCB9-4212-8752-DEB10381E146}" destId="{E7AA5050-E198-4F31-A443-42BB1750AEEE}" srcOrd="0" destOrd="0" parTransId="{AF2C34E1-239A-44F5-BA14-86833B5EBC3A}" sibTransId="{5E0A896F-0845-4694-8C12-2801383D1870}"/>
    <dgm:cxn modelId="{BF0E797B-888D-4B9B-B56C-AEBEC6D30553}" srcId="{5E6FE9B9-CB85-4670-8868-0EE1E9F5DC8F}" destId="{1F2729EB-08F5-49E3-A5E9-C9279199995D}" srcOrd="1" destOrd="0" parTransId="{424EF7BB-3A4F-452D-BAAA-4DE460B85B03}" sibTransId="{E4B7A7B5-64E6-4AF2-88B5-0C35C5196A02}"/>
    <dgm:cxn modelId="{5E582F9D-64BA-48AF-AA7F-90F5B270484F}" srcId="{06693214-FCB9-4212-8752-DEB10381E146}" destId="{CE1D1B45-D6AD-488F-8BFF-2DAADD984710}" srcOrd="1" destOrd="0" parTransId="{F882CFBD-8780-4392-A564-525662958792}" sibTransId="{A422177F-7668-44E2-A266-715C0FCC7255}"/>
    <dgm:cxn modelId="{0E47F5BF-2FDC-43D6-BF24-EAEAAF8F296A}" type="presOf" srcId="{1D968201-7AA0-48B0-94EF-64E24A20E6F5}" destId="{FE694067-539F-4BDA-B8EF-C913B552AD58}" srcOrd="0" destOrd="3" presId="urn:microsoft.com/office/officeart/2005/8/layout/default"/>
    <dgm:cxn modelId="{E7C3A7E4-B3D8-4564-8C64-F7E93B7CF5BA}" type="presOf" srcId="{2C27FDA7-6D06-4909-A1EE-BC6DD6C53F52}" destId="{FE694067-539F-4BDA-B8EF-C913B552AD58}" srcOrd="0" destOrd="4" presId="urn:microsoft.com/office/officeart/2005/8/layout/default"/>
    <dgm:cxn modelId="{CE4C1FF8-62CA-4DB9-A2A3-56367CB5D3CC}" srcId="{5E6FE9B9-CB85-4670-8868-0EE1E9F5DC8F}" destId="{06693214-FCB9-4212-8752-DEB10381E146}" srcOrd="0" destOrd="0" parTransId="{CEF3CFE9-2DB3-49BC-AAE8-8B2A097C7FA1}" sibTransId="{EDF62061-B810-4C03-9A55-609220C49420}"/>
    <dgm:cxn modelId="{568343A1-3BFC-4616-A63C-BC1F4B63468A}" type="presParOf" srcId="{F3B7E119-FF8F-4816-B0D6-C9A74F46C54C}" destId="{FE694067-539F-4BDA-B8EF-C913B552AD58}" srcOrd="0" destOrd="0" presId="urn:microsoft.com/office/officeart/2005/8/layout/default"/>
    <dgm:cxn modelId="{CCDC6964-CB16-47D8-B878-108604777FCC}" type="presParOf" srcId="{F3B7E119-FF8F-4816-B0D6-C9A74F46C54C}" destId="{929E6B09-B293-44F4-9118-97B2666BEE41}" srcOrd="1" destOrd="0" presId="urn:microsoft.com/office/officeart/2005/8/layout/default"/>
    <dgm:cxn modelId="{372E55FE-E5C7-4A95-B017-7E373BEE02BA}" type="presParOf" srcId="{F3B7E119-FF8F-4816-B0D6-C9A74F46C54C}" destId="{CA3C0DEC-97BE-4DA2-8E78-7B1A1F8887C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550AA-C0A8-42FC-B1AE-9AB6CCB13A6B}">
      <dsp:nvSpPr>
        <dsp:cNvPr id="0" name=""/>
        <dsp:cNvSpPr/>
      </dsp:nvSpPr>
      <dsp:spPr>
        <a:xfrm>
          <a:off x="392259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</a:p>
      </dsp:txBody>
      <dsp:txXfrm>
        <a:off x="461672" y="71530"/>
        <a:ext cx="2231074" cy="1283114"/>
      </dsp:txXfrm>
    </dsp:sp>
    <dsp:sp modelId="{4AA75521-9334-4313-9582-A546273C632E}">
      <dsp:nvSpPr>
        <dsp:cNvPr id="0" name=""/>
        <dsp:cNvSpPr/>
      </dsp:nvSpPr>
      <dsp:spPr>
        <a:xfrm>
          <a:off x="2999149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3068562" y="71530"/>
        <a:ext cx="2231074" cy="1283114"/>
      </dsp:txXfrm>
    </dsp:sp>
    <dsp:sp modelId="{741403E4-8596-4D9C-8596-AD59EEDA7A54}">
      <dsp:nvSpPr>
        <dsp:cNvPr id="0" name=""/>
        <dsp:cNvSpPr/>
      </dsp:nvSpPr>
      <dsp:spPr>
        <a:xfrm>
          <a:off x="5606040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5675453" y="71530"/>
        <a:ext cx="2231074" cy="1283114"/>
      </dsp:txXfrm>
    </dsp:sp>
    <dsp:sp modelId="{5203D364-81BB-4901-A8CF-FAAA52839C94}">
      <dsp:nvSpPr>
        <dsp:cNvPr id="0" name=""/>
        <dsp:cNvSpPr/>
      </dsp:nvSpPr>
      <dsp:spPr>
        <a:xfrm>
          <a:off x="1695704" y="1661048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1765117" y="1730461"/>
        <a:ext cx="2231074" cy="1283114"/>
      </dsp:txXfrm>
    </dsp:sp>
    <dsp:sp modelId="{E06B5AAB-A4B1-45DA-8058-E8054F05C147}">
      <dsp:nvSpPr>
        <dsp:cNvPr id="0" name=""/>
        <dsp:cNvSpPr/>
      </dsp:nvSpPr>
      <dsp:spPr>
        <a:xfrm>
          <a:off x="4302595" y="1661048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#4</a:t>
          </a:r>
          <a:endParaRPr lang="en-US" sz="21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372008" y="1730461"/>
        <a:ext cx="2231074" cy="1283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4B512-ACFA-41B0-A282-E7B4F8979A53}">
      <dsp:nvSpPr>
        <dsp:cNvPr id="0" name=""/>
        <dsp:cNvSpPr/>
      </dsp:nvSpPr>
      <dsp:spPr>
        <a:xfrm>
          <a:off x="818" y="0"/>
          <a:ext cx="1448474" cy="3023459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accent5">
                  <a:lumMod val="50000"/>
                </a:schemeClr>
              </a:solidFill>
            </a:rPr>
            <a:t>You will be making observations about your research topic.</a:t>
          </a:r>
        </a:p>
      </dsp:txBody>
      <dsp:txXfrm>
        <a:off x="43242" y="42424"/>
        <a:ext cx="1363626" cy="2938611"/>
      </dsp:txXfrm>
    </dsp:sp>
    <dsp:sp modelId="{F4DA5B5A-5CDB-4C95-B3BF-5D09F69DAFD0}">
      <dsp:nvSpPr>
        <dsp:cNvPr id="0" name=""/>
        <dsp:cNvSpPr/>
      </dsp:nvSpPr>
      <dsp:spPr>
        <a:xfrm>
          <a:off x="1692636" y="0"/>
          <a:ext cx="1448474" cy="3023459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accent5">
                  <a:lumMod val="50000"/>
                </a:schemeClr>
              </a:solidFill>
            </a:rPr>
            <a:t>What are some good locations to make observations?</a:t>
          </a:r>
        </a:p>
      </dsp:txBody>
      <dsp:txXfrm>
        <a:off x="1735060" y="42424"/>
        <a:ext cx="1363626" cy="2938611"/>
      </dsp:txXfrm>
    </dsp:sp>
    <dsp:sp modelId="{5A277449-72E1-425F-A13A-0721EFADFC00}">
      <dsp:nvSpPr>
        <dsp:cNvPr id="0" name=""/>
        <dsp:cNvSpPr/>
      </dsp:nvSpPr>
      <dsp:spPr>
        <a:xfrm>
          <a:off x="3384454" y="0"/>
          <a:ext cx="1448474" cy="3023459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accent5">
                  <a:lumMod val="50000"/>
                </a:schemeClr>
              </a:solidFill>
            </a:rPr>
            <a:t>When can you do this?</a:t>
          </a:r>
        </a:p>
      </dsp:txBody>
      <dsp:txXfrm>
        <a:off x="3426878" y="42424"/>
        <a:ext cx="1363626" cy="2938611"/>
      </dsp:txXfrm>
    </dsp:sp>
    <dsp:sp modelId="{8E904E69-7449-437E-A4A1-BC87BE612569}">
      <dsp:nvSpPr>
        <dsp:cNvPr id="0" name=""/>
        <dsp:cNvSpPr/>
      </dsp:nvSpPr>
      <dsp:spPr>
        <a:xfrm>
          <a:off x="5076272" y="0"/>
          <a:ext cx="1448474" cy="3023459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accent5">
                  <a:lumMod val="50000"/>
                </a:schemeClr>
              </a:solidFill>
            </a:rPr>
            <a:t>How are you going to observe?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accent5">
                  <a:lumMod val="50000"/>
                </a:schemeClr>
              </a:solidFill>
            </a:rPr>
            <a:t>Be specific if you are going to take notes, video, audio, etc.</a:t>
          </a:r>
        </a:p>
      </dsp:txBody>
      <dsp:txXfrm>
        <a:off x="5118696" y="42424"/>
        <a:ext cx="1363626" cy="2938611"/>
      </dsp:txXfrm>
    </dsp:sp>
    <dsp:sp modelId="{97D6F1BE-C776-4C55-868A-FBC896B43FC8}">
      <dsp:nvSpPr>
        <dsp:cNvPr id="0" name=""/>
        <dsp:cNvSpPr/>
      </dsp:nvSpPr>
      <dsp:spPr>
        <a:xfrm>
          <a:off x="6768091" y="0"/>
          <a:ext cx="1448474" cy="3023459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chemeClr val="accent5">
                  <a:lumMod val="50000"/>
                </a:schemeClr>
              </a:solidFill>
            </a:rPr>
            <a:t>Get the Observation Research Tool</a:t>
          </a:r>
        </a:p>
      </dsp:txBody>
      <dsp:txXfrm>
        <a:off x="6810515" y="42424"/>
        <a:ext cx="1363626" cy="29386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89571-0A0E-41AA-AC18-439969BF299E}">
      <dsp:nvSpPr>
        <dsp:cNvPr id="0" name=""/>
        <dsp:cNvSpPr/>
      </dsp:nvSpPr>
      <dsp:spPr>
        <a:xfrm>
          <a:off x="0" y="494647"/>
          <a:ext cx="8368200" cy="2325566"/>
        </a:xfrm>
        <a:prstGeom prst="round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AD3D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9465" tIns="249936" rIns="64946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What needs to happen first, second and third?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Who will take the lead on which sources?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Which tasks will be best accomplished individually or together?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Who do we need to talk to, and for which step?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What protocol will be needed?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What materials do we need?</a:t>
          </a:r>
        </a:p>
      </dsp:txBody>
      <dsp:txXfrm>
        <a:off x="113525" y="608172"/>
        <a:ext cx="8141150" cy="2098516"/>
      </dsp:txXfrm>
    </dsp:sp>
    <dsp:sp modelId="{AD14DA99-09B6-408F-AFAE-DFF6BFF3DA19}">
      <dsp:nvSpPr>
        <dsp:cNvPr id="0" name=""/>
        <dsp:cNvSpPr/>
      </dsp:nvSpPr>
      <dsp:spPr>
        <a:xfrm>
          <a:off x="418001" y="5193"/>
          <a:ext cx="7635481" cy="6665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AD3D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409" tIns="0" rIns="22140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solidFill>
                <a:schemeClr val="tx2"/>
              </a:solidFill>
            </a:rPr>
            <a:t>Create a project roadmap/timeline any way that you want, using the following guiding questions</a:t>
          </a:r>
        </a:p>
      </dsp:txBody>
      <dsp:txXfrm>
        <a:off x="450540" y="37732"/>
        <a:ext cx="7570403" cy="6014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0FE67-CDDB-479E-80C6-2F1CAC598F49}">
      <dsp:nvSpPr>
        <dsp:cNvPr id="0" name=""/>
        <dsp:cNvSpPr/>
      </dsp:nvSpPr>
      <dsp:spPr>
        <a:xfrm rot="5400000">
          <a:off x="4454042" y="-1548617"/>
          <a:ext cx="1682716" cy="535564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74320" lvl="1" indent="-228600" algn="l" defTabSz="933450">
            <a:lnSpc>
              <a:spcPct val="90000"/>
            </a:lnSpc>
            <a:spcBef>
              <a:spcPct val="0"/>
            </a:spcBef>
            <a:spcAft>
              <a:spcPts val="1200"/>
            </a:spcAft>
            <a:buSzPct val="80000"/>
            <a:buFont typeface="Wingdings" panose="05000000000000000000" pitchFamily="2" charset="2"/>
            <a:buChar char="ü"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When you are making observations</a:t>
          </a:r>
        </a:p>
        <a:p>
          <a:pPr marL="274320" lvl="1" indent="-228600" algn="l" defTabSz="933450">
            <a:lnSpc>
              <a:spcPct val="90000"/>
            </a:lnSpc>
            <a:spcBef>
              <a:spcPct val="0"/>
            </a:spcBef>
            <a:spcAft>
              <a:spcPts val="1200"/>
            </a:spcAft>
            <a:buSzPct val="80000"/>
            <a:buFont typeface="Wingdings" panose="05000000000000000000" pitchFamily="2" charset="2"/>
            <a:buChar char="ü"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Where you are making observations</a:t>
          </a:r>
        </a:p>
        <a:p>
          <a:pPr marL="274320" lvl="1" indent="-228600" algn="l" defTabSz="933450">
            <a:lnSpc>
              <a:spcPct val="90000"/>
            </a:lnSpc>
            <a:spcBef>
              <a:spcPct val="0"/>
            </a:spcBef>
            <a:spcAft>
              <a:spcPts val="1200"/>
            </a:spcAft>
            <a:buSzPct val="80000"/>
            <a:buFont typeface="Wingdings" panose="05000000000000000000" pitchFamily="2" charset="2"/>
            <a:buChar char="ü"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How you will document these observations</a:t>
          </a:r>
        </a:p>
      </dsp:txBody>
      <dsp:txXfrm rot="-5400000">
        <a:off x="2617577" y="369991"/>
        <a:ext cx="5273505" cy="1518430"/>
      </dsp:txXfrm>
    </dsp:sp>
    <dsp:sp modelId="{BF3738B7-965F-4E54-916C-488304CD958B}">
      <dsp:nvSpPr>
        <dsp:cNvPr id="0" name=""/>
        <dsp:cNvSpPr/>
      </dsp:nvSpPr>
      <dsp:spPr>
        <a:xfrm>
          <a:off x="394975" y="0"/>
          <a:ext cx="2222600" cy="225841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B69E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Submit a plan for making observations.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Each member of the group needs to specify:</a:t>
          </a:r>
        </a:p>
      </dsp:txBody>
      <dsp:txXfrm>
        <a:off x="503473" y="108498"/>
        <a:ext cx="2005604" cy="20414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94067-539F-4BDA-B8EF-C913B552AD58}">
      <dsp:nvSpPr>
        <dsp:cNvPr id="0" name=""/>
        <dsp:cNvSpPr/>
      </dsp:nvSpPr>
      <dsp:spPr>
        <a:xfrm>
          <a:off x="4" y="286737"/>
          <a:ext cx="5523200" cy="25794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 dirty="0">
              <a:solidFill>
                <a:schemeClr val="tx2">
                  <a:lumMod val="75000"/>
                </a:schemeClr>
              </a:solidFill>
            </a:rPr>
            <a:t>Who do you need to contact in the community?</a:t>
          </a:r>
          <a:endParaRPr lang="en-US" sz="2100" kern="1200" dirty="0">
            <a:solidFill>
              <a:schemeClr val="tx2">
                <a:lumMod val="75000"/>
              </a:schemeClr>
            </a:solidFill>
          </a:endParaRPr>
        </a:p>
        <a:p>
          <a:pPr marL="36576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100" b="0" i="0" kern="1200" dirty="0">
              <a:solidFill>
                <a:schemeClr val="tx2">
                  <a:lumMod val="75000"/>
                </a:schemeClr>
              </a:solidFill>
            </a:rPr>
            <a:t>Name / Organization</a:t>
          </a:r>
          <a:endParaRPr lang="en-US" sz="2100" kern="1200" dirty="0">
            <a:solidFill>
              <a:schemeClr val="tx2">
                <a:lumMod val="75000"/>
              </a:schemeClr>
            </a:solidFill>
          </a:endParaRPr>
        </a:p>
        <a:p>
          <a:pPr marL="36576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100" b="0" i="0" kern="1200" dirty="0">
              <a:solidFill>
                <a:schemeClr val="tx2">
                  <a:lumMod val="75000"/>
                </a:schemeClr>
              </a:solidFill>
            </a:rPr>
            <a:t>Phone Number</a:t>
          </a:r>
          <a:endParaRPr lang="en-US" sz="2100" kern="1200" dirty="0">
            <a:solidFill>
              <a:schemeClr val="tx2">
                <a:lumMod val="75000"/>
              </a:schemeClr>
            </a:solidFill>
          </a:endParaRPr>
        </a:p>
        <a:p>
          <a:pPr marL="36576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100" b="0" i="0" kern="1200" dirty="0">
              <a:solidFill>
                <a:schemeClr val="tx2">
                  <a:lumMod val="75000"/>
                </a:schemeClr>
              </a:solidFill>
            </a:rPr>
            <a:t>E-Mail</a:t>
          </a:r>
          <a:endParaRPr lang="en-US" sz="2100" kern="1200" dirty="0">
            <a:solidFill>
              <a:schemeClr val="tx2">
                <a:lumMod val="75000"/>
              </a:schemeClr>
            </a:solidFill>
          </a:endParaRPr>
        </a:p>
        <a:p>
          <a:pPr marL="36576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100" b="0" i="0" kern="1200" dirty="0">
              <a:solidFill>
                <a:schemeClr val="tx2">
                  <a:lumMod val="75000"/>
                </a:schemeClr>
              </a:solidFill>
            </a:rPr>
            <a:t>Social Media</a:t>
          </a:r>
          <a:endParaRPr lang="en-US" sz="21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5922" y="412655"/>
        <a:ext cx="5271364" cy="2327607"/>
      </dsp:txXfrm>
    </dsp:sp>
    <dsp:sp modelId="{CA3C0DEC-97BE-4DA2-8E78-7B1A1F8887C1}">
      <dsp:nvSpPr>
        <dsp:cNvPr id="0" name=""/>
        <dsp:cNvSpPr/>
      </dsp:nvSpPr>
      <dsp:spPr>
        <a:xfrm>
          <a:off x="5764908" y="286737"/>
          <a:ext cx="2417028" cy="25794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 dirty="0">
              <a:solidFill>
                <a:schemeClr val="tx2">
                  <a:lumMod val="75000"/>
                </a:schemeClr>
              </a:solidFill>
            </a:rPr>
            <a:t>Reach out today and call them and/or e-mail them to organize a meeting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b="0" i="0" kern="1200" dirty="0">
            <a:solidFill>
              <a:schemeClr val="tx2">
                <a:lumMod val="75000"/>
              </a:schemeClr>
            </a:solidFill>
          </a:endParaRP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882898" y="404727"/>
        <a:ext cx="2181048" cy="2343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4350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020c03f0d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020c03f0d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330fd9108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330fd9108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5962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020c03f0d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020c03f0d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6f5ed7aba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6f5ed7aba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7/22/2022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739944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2618728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582345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eorgia" panose="02040502050405020303" pitchFamily="18" charset="0"/>
                <a:ea typeface="Roboto"/>
                <a:cs typeface="Georgia" panose="02040502050405020303" pitchFamily="18" charset="0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1875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481968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4141100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7443891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6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2677475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8695898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2146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1442185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1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724535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64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27384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7/22/2022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E3F11E79-D6D4-44D6-ABCD-20D7D0B1CA65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94620" y="4854924"/>
            <a:ext cx="263940" cy="2524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DE1E90-6748-49F3-8E3E-7CBFF7FBEA77}"/>
              </a:ext>
            </a:extLst>
          </p:cNvPr>
          <p:cNvSpPr txBox="1"/>
          <p:nvPr/>
        </p:nvSpPr>
        <p:spPr>
          <a:xfrm>
            <a:off x="7998463" y="4861190"/>
            <a:ext cx="2559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E4C469"/>
                </a:solidFill>
                <a:latin typeface="Georgia Pro" panose="02040502050405020303" pitchFamily="18" charset="0"/>
              </a:rPr>
              <a:t>YPAR in School</a:t>
            </a:r>
          </a:p>
        </p:txBody>
      </p:sp>
    </p:spTree>
    <p:extLst>
      <p:ext uri="{BB962C8B-B14F-4D97-AF65-F5344CB8AC3E}">
        <p14:creationId xmlns:p14="http://schemas.microsoft.com/office/powerpoint/2010/main" val="146523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sv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 sz="3800" dirty="0"/>
              <a:t>Making Observations</a:t>
            </a:r>
            <a:endParaRPr sz="3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YPAR Groups</a:t>
            </a:r>
            <a:endParaRPr dirty="0"/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70ACE95A-BF09-44F4-A21B-FE390B0407C1}"/>
              </a:ext>
            </a:extLst>
          </p:cNvPr>
          <p:cNvGraphicFramePr/>
          <p:nvPr/>
        </p:nvGraphicFramePr>
        <p:xfrm>
          <a:off x="387900" y="1447137"/>
          <a:ext cx="8368200" cy="308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F97F8E6-9DBD-4D22-B2D3-7896565615B2}"/>
              </a:ext>
            </a:extLst>
          </p:cNvPr>
          <p:cNvSpPr/>
          <p:nvPr/>
        </p:nvSpPr>
        <p:spPr>
          <a:xfrm>
            <a:off x="143122" y="365759"/>
            <a:ext cx="8881607" cy="4431354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7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Warm Up</a:t>
            </a:r>
            <a:endParaRPr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9BA4487-4195-47A3-B2A8-CC4F17BFC8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3715932"/>
              </p:ext>
            </p:extLst>
          </p:nvPr>
        </p:nvGraphicFramePr>
        <p:xfrm>
          <a:off x="463308" y="1545264"/>
          <a:ext cx="8217384" cy="3023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4B7B577-2A88-4C4A-9127-AD0B63C64945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Project Plan</a:t>
            </a:r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F9EEDC0-EF9B-4850-ABED-E6D47E75CC9A}"/>
              </a:ext>
            </a:extLst>
          </p:cNvPr>
          <p:cNvGraphicFramePr/>
          <p:nvPr/>
        </p:nvGraphicFramePr>
        <p:xfrm>
          <a:off x="387900" y="1364930"/>
          <a:ext cx="8368200" cy="2825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BA85B75-7CE0-40A1-A607-2F26DDE025A2}"/>
              </a:ext>
            </a:extLst>
          </p:cNvPr>
          <p:cNvSpPr/>
          <p:nvPr/>
        </p:nvSpPr>
        <p:spPr>
          <a:xfrm>
            <a:off x="143122" y="365759"/>
            <a:ext cx="8881607" cy="8984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0529347-4970-490D-AB2B-30940B5189E3}"/>
              </a:ext>
            </a:extLst>
          </p:cNvPr>
          <p:cNvSpPr/>
          <p:nvPr/>
        </p:nvSpPr>
        <p:spPr>
          <a:xfrm>
            <a:off x="778933" y="4260540"/>
            <a:ext cx="7645400" cy="51720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Post your roadmap/timeline to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SeeSaw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88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 for Success</a:t>
            </a:r>
            <a:endParaRPr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EC0064F-6F79-4CF0-B62F-130172E65C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1239260"/>
              </p:ext>
            </p:extLst>
          </p:nvPr>
        </p:nvGraphicFramePr>
        <p:xfrm>
          <a:off x="387900" y="1555129"/>
          <a:ext cx="8368200" cy="2258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E2EF528-E315-430E-85C1-22B7460A3738}"/>
              </a:ext>
            </a:extLst>
          </p:cNvPr>
          <p:cNvSpPr/>
          <p:nvPr/>
        </p:nvSpPr>
        <p:spPr>
          <a:xfrm>
            <a:off x="779721" y="3905750"/>
            <a:ext cx="7584558" cy="52447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Hand this plan in!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BC1FFFE-C9F9-4B9A-83EB-20BF89AC1F98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Contacts</a:t>
            </a:r>
            <a:endParaRPr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15092AB-38A8-475B-A3C6-A4511BEF77C6}"/>
              </a:ext>
            </a:extLst>
          </p:cNvPr>
          <p:cNvGraphicFramePr/>
          <p:nvPr/>
        </p:nvGraphicFramePr>
        <p:xfrm>
          <a:off x="481029" y="1496912"/>
          <a:ext cx="8181942" cy="307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0AE0131-F1B5-418C-85EE-8A2D101F6653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Address Book with solid fill">
            <a:extLst>
              <a:ext uri="{FF2B5EF4-FFF2-40B4-BE49-F238E27FC236}">
                <a16:creationId xmlns:a16="http://schemas.microsoft.com/office/drawing/2014/main" id="{0906705D-7B6F-4B5B-9FA0-8C3FE6009F8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47887" y="3392030"/>
            <a:ext cx="824113" cy="824113"/>
          </a:xfrm>
          <a:prstGeom prst="rect">
            <a:avLst/>
          </a:prstGeom>
        </p:spPr>
      </p:pic>
      <p:pic>
        <p:nvPicPr>
          <p:cNvPr id="11" name="Graphic 10" descr="Speaker phone with solid fill">
            <a:extLst>
              <a:ext uri="{FF2B5EF4-FFF2-40B4-BE49-F238E27FC236}">
                <a16:creationId xmlns:a16="http://schemas.microsoft.com/office/drawing/2014/main" id="{271C5C69-5727-45D7-8CE5-D9A836CAC5C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18409" y="3388908"/>
            <a:ext cx="824113" cy="824113"/>
          </a:xfrm>
          <a:prstGeom prst="rect">
            <a:avLst/>
          </a:prstGeom>
        </p:spPr>
      </p:pic>
      <p:pic>
        <p:nvPicPr>
          <p:cNvPr id="13" name="Graphic 12" descr="Online Network with solid fill">
            <a:extLst>
              <a:ext uri="{FF2B5EF4-FFF2-40B4-BE49-F238E27FC236}">
                <a16:creationId xmlns:a16="http://schemas.microsoft.com/office/drawing/2014/main" id="{08AB2A86-7DC8-4BE0-84B9-73C7FF9E3D0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706676" y="3468741"/>
            <a:ext cx="664448" cy="6644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wlogo">
  <a:themeElements>
    <a:clrScheme name="Custom 1">
      <a:dk1>
        <a:srgbClr val="F0EBF0"/>
      </a:dk1>
      <a:lt1>
        <a:srgbClr val="FFFFFF"/>
      </a:lt1>
      <a:dk2>
        <a:srgbClr val="6C648B"/>
      </a:dk2>
      <a:lt2>
        <a:srgbClr val="B6A19E"/>
      </a:lt2>
      <a:accent1>
        <a:srgbClr val="9BD252"/>
      </a:accent1>
      <a:accent2>
        <a:srgbClr val="FFC600"/>
      </a:accent2>
      <a:accent3>
        <a:srgbClr val="698E28"/>
      </a:accent3>
      <a:accent4>
        <a:srgbClr val="D5D2CA"/>
      </a:accent4>
      <a:accent5>
        <a:srgbClr val="B69EB4"/>
      </a:accent5>
      <a:accent6>
        <a:srgbClr val="000000"/>
      </a:accent6>
      <a:hlink>
        <a:srgbClr val="003359"/>
      </a:hlink>
      <a:folHlink>
        <a:srgbClr val="853A76"/>
      </a:folHlink>
    </a:clrScheme>
    <a:fontScheme name="Custom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wlogo" id="{2EA2DBED-E074-44B0-95E1-F27E82D71C2F}" vid="{3C044C77-50EE-4B1A-99D8-06166D8FCC2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Theme3wlogo</Template>
  <TotalTime>44</TotalTime>
  <Words>285</Words>
  <Application>Microsoft Office PowerPoint</Application>
  <PresentationFormat>On-screen Show (16:9)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 New Roman</vt:lpstr>
      <vt:lpstr>Georgia Pro</vt:lpstr>
      <vt:lpstr>Roboto</vt:lpstr>
      <vt:lpstr>Georgia</vt:lpstr>
      <vt:lpstr>Wingdings</vt:lpstr>
      <vt:lpstr>Arial</vt:lpstr>
      <vt:lpstr>Theme3wlogo</vt:lpstr>
      <vt:lpstr>Making Observations</vt:lpstr>
      <vt:lpstr>YPAR Groups</vt:lpstr>
      <vt:lpstr>Warm Up</vt:lpstr>
      <vt:lpstr>Project Plan</vt:lpstr>
      <vt:lpstr>Plan for Success</vt:lpstr>
      <vt:lpstr>Community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Observations</dc:title>
  <cp:lastModifiedBy>Alla A Karapunarly</cp:lastModifiedBy>
  <cp:revision>1</cp:revision>
  <dcterms:modified xsi:type="dcterms:W3CDTF">2022-07-22T17:52:03Z</dcterms:modified>
</cp:coreProperties>
</file>