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8"/>
  </p:notesMasterIdLst>
  <p:sldIdLst>
    <p:sldId id="256" r:id="rId2"/>
    <p:sldId id="263" r:id="rId3"/>
    <p:sldId id="264" r:id="rId4"/>
    <p:sldId id="259" r:id="rId5"/>
    <p:sldId id="260" r:id="rId6"/>
    <p:sldId id="265" r:id="rId7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9"/>
      <p:bold r:id="rId10"/>
      <p:italic r:id="rId11"/>
      <p:boldItalic r:id="rId12"/>
    </p:embeddedFont>
    <p:embeddedFont>
      <p:font typeface="Georgia Pro" panose="02040502050405020303" pitchFamily="18" charset="0"/>
      <p:regular r:id="rId13"/>
    </p:embeddedFont>
    <p:embeddedFont>
      <p:font typeface="Roboto" panose="02000000000000000000" pitchFamily="2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54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 A Karapunarly" userId="bad96ab6-5253-4430-8be5-67af7205d973" providerId="ADAL" clId="{91D1CB51-68E0-4B13-954F-55CB5E5C8A21}"/>
    <pc:docChg chg="custSel modSld">
      <pc:chgData name="Alla A Karapunarly" userId="bad96ab6-5253-4430-8be5-67af7205d973" providerId="ADAL" clId="{91D1CB51-68E0-4B13-954F-55CB5E5C8A21}" dt="2022-07-22T17:39:49.214" v="0" actId="478"/>
      <pc:docMkLst>
        <pc:docMk/>
      </pc:docMkLst>
      <pc:sldChg chg="delSp mod">
        <pc:chgData name="Alla A Karapunarly" userId="bad96ab6-5253-4430-8be5-67af7205d973" providerId="ADAL" clId="{91D1CB51-68E0-4B13-954F-55CB5E5C8A21}" dt="2022-07-22T17:39:49.214" v="0" actId="478"/>
        <pc:sldMkLst>
          <pc:docMk/>
          <pc:sldMk cId="0" sldId="256"/>
        </pc:sldMkLst>
        <pc:spChg chg="del">
          <ac:chgData name="Alla A Karapunarly" userId="bad96ab6-5253-4430-8be5-67af7205d973" providerId="ADAL" clId="{91D1CB51-68E0-4B13-954F-55CB5E5C8A21}" dt="2022-07-22T17:39:49.214" v="0" actId="478"/>
          <ac:spMkLst>
            <pc:docMk/>
            <pc:sldMk cId="0" sldId="256"/>
            <ac:spMk id="6" creationId="{6EBF5FC3-C6B5-44AC-AF8E-ECE06637A254}"/>
          </ac:spMkLst>
        </pc:spChg>
      </pc:sldChg>
    </pc:docChg>
  </pc:docChgLst>
  <pc:docChgLst>
    <pc:chgData name="Alla" userId="bad96ab6-5253-4430-8be5-67af7205d973" providerId="ADAL" clId="{44E7D74A-01F0-41D6-BBB7-BB64934E2E66}"/>
    <pc:docChg chg="undo redo custSel addSld delSld modSld">
      <pc:chgData name="Alla" userId="bad96ab6-5253-4430-8be5-67af7205d973" providerId="ADAL" clId="{44E7D74A-01F0-41D6-BBB7-BB64934E2E66}" dt="2021-08-07T19:31:47.586" v="428"/>
      <pc:docMkLst>
        <pc:docMk/>
      </pc:docMkLst>
      <pc:sldChg chg="addSp delSp modSp mod">
        <pc:chgData name="Alla" userId="bad96ab6-5253-4430-8be5-67af7205d973" providerId="ADAL" clId="{44E7D74A-01F0-41D6-BBB7-BB64934E2E66}" dt="2021-08-07T19:31:47.586" v="428"/>
        <pc:sldMkLst>
          <pc:docMk/>
          <pc:sldMk cId="0" sldId="256"/>
        </pc:sldMkLst>
        <pc:spChg chg="add del mod">
          <ac:chgData name="Alla" userId="bad96ab6-5253-4430-8be5-67af7205d973" providerId="ADAL" clId="{44E7D74A-01F0-41D6-BBB7-BB64934E2E66}" dt="2021-07-06T02:29:37.094" v="3" actId="478"/>
          <ac:spMkLst>
            <pc:docMk/>
            <pc:sldMk cId="0" sldId="256"/>
            <ac:spMk id="3" creationId="{629B4B29-A78B-4B1E-99E4-C93810721212}"/>
          </ac:spMkLst>
        </pc:spChg>
        <pc:spChg chg="add mod">
          <ac:chgData name="Alla" userId="bad96ab6-5253-4430-8be5-67af7205d973" providerId="ADAL" clId="{44E7D74A-01F0-41D6-BBB7-BB64934E2E66}" dt="2021-07-28T19:43:39.405" v="427" actId="20577"/>
          <ac:spMkLst>
            <pc:docMk/>
            <pc:sldMk cId="0" sldId="256"/>
            <ac:spMk id="6" creationId="{6EBF5FC3-C6B5-44AC-AF8E-ECE06637A254}"/>
          </ac:spMkLst>
        </pc:spChg>
        <pc:spChg chg="add del mod">
          <ac:chgData name="Alla" userId="bad96ab6-5253-4430-8be5-67af7205d973" providerId="ADAL" clId="{44E7D74A-01F0-41D6-BBB7-BB64934E2E66}" dt="2021-07-24T02:06:48.058" v="408" actId="478"/>
          <ac:spMkLst>
            <pc:docMk/>
            <pc:sldMk cId="0" sldId="256"/>
            <ac:spMk id="7" creationId="{DEE5FEFB-C088-448C-9CE7-13BA938A6978}"/>
          </ac:spMkLst>
        </pc:spChg>
        <pc:spChg chg="mod">
          <ac:chgData name="Alla" userId="bad96ab6-5253-4430-8be5-67af7205d973" providerId="ADAL" clId="{44E7D74A-01F0-41D6-BBB7-BB64934E2E66}" dt="2021-08-07T19:31:47.586" v="428"/>
          <ac:spMkLst>
            <pc:docMk/>
            <pc:sldMk cId="0" sldId="256"/>
            <ac:spMk id="63" creationId="{00000000-0000-0000-0000-000000000000}"/>
          </ac:spMkLst>
        </pc:spChg>
        <pc:spChg chg="del mod">
          <ac:chgData name="Alla" userId="bad96ab6-5253-4430-8be5-67af7205d973" providerId="ADAL" clId="{44E7D74A-01F0-41D6-BBB7-BB64934E2E66}" dt="2021-07-06T02:29:35.418" v="2" actId="478"/>
          <ac:spMkLst>
            <pc:docMk/>
            <pc:sldMk cId="0" sldId="256"/>
            <ac:spMk id="64" creationId="{00000000-0000-0000-0000-000000000000}"/>
          </ac:spMkLst>
        </pc:spChg>
        <pc:picChg chg="add del mod">
          <ac:chgData name="Alla" userId="bad96ab6-5253-4430-8be5-67af7205d973" providerId="ADAL" clId="{44E7D74A-01F0-41D6-BBB7-BB64934E2E66}" dt="2021-07-24T02:06:48.058" v="408" actId="478"/>
          <ac:picMkLst>
            <pc:docMk/>
            <pc:sldMk cId="0" sldId="256"/>
            <ac:picMk id="8" creationId="{F6F074B2-46B4-4F5F-BA97-0A376A20ECD0}"/>
          </ac:picMkLst>
        </pc:picChg>
      </pc:sldChg>
      <pc:sldChg chg="modSp del">
        <pc:chgData name="Alla" userId="bad96ab6-5253-4430-8be5-67af7205d973" providerId="ADAL" clId="{44E7D74A-01F0-41D6-BBB7-BB64934E2E66}" dt="2021-07-06T02:30:09.479" v="11" actId="47"/>
        <pc:sldMkLst>
          <pc:docMk/>
          <pc:sldMk cId="0" sldId="257"/>
        </pc:sldMkLst>
        <pc:spChg chg="mod">
          <ac:chgData name="Alla" userId="bad96ab6-5253-4430-8be5-67af7205d973" providerId="ADAL" clId="{44E7D74A-01F0-41D6-BBB7-BB64934E2E66}" dt="2021-07-06T02:29:02.782" v="0"/>
          <ac:spMkLst>
            <pc:docMk/>
            <pc:sldMk cId="0" sldId="257"/>
            <ac:spMk id="69" creationId="{00000000-0000-0000-0000-000000000000}"/>
          </ac:spMkLst>
        </pc:spChg>
        <pc:spChg chg="mod">
          <ac:chgData name="Alla" userId="bad96ab6-5253-4430-8be5-67af7205d973" providerId="ADAL" clId="{44E7D74A-01F0-41D6-BBB7-BB64934E2E66}" dt="2021-07-06T02:29:02.782" v="0"/>
          <ac:spMkLst>
            <pc:docMk/>
            <pc:sldMk cId="0" sldId="257"/>
            <ac:spMk id="71" creationId="{00000000-0000-0000-0000-000000000000}"/>
          </ac:spMkLst>
        </pc:spChg>
        <pc:spChg chg="mod">
          <ac:chgData name="Alla" userId="bad96ab6-5253-4430-8be5-67af7205d973" providerId="ADAL" clId="{44E7D74A-01F0-41D6-BBB7-BB64934E2E66}" dt="2021-07-06T02:29:02.782" v="0"/>
          <ac:spMkLst>
            <pc:docMk/>
            <pc:sldMk cId="0" sldId="257"/>
            <ac:spMk id="72" creationId="{00000000-0000-0000-0000-000000000000}"/>
          </ac:spMkLst>
        </pc:spChg>
        <pc:spChg chg="mod">
          <ac:chgData name="Alla" userId="bad96ab6-5253-4430-8be5-67af7205d973" providerId="ADAL" clId="{44E7D74A-01F0-41D6-BBB7-BB64934E2E66}" dt="2021-07-06T02:29:02.782" v="0"/>
          <ac:spMkLst>
            <pc:docMk/>
            <pc:sldMk cId="0" sldId="257"/>
            <ac:spMk id="73" creationId="{00000000-0000-0000-0000-000000000000}"/>
          </ac:spMkLst>
        </pc:spChg>
        <pc:spChg chg="mod">
          <ac:chgData name="Alla" userId="bad96ab6-5253-4430-8be5-67af7205d973" providerId="ADAL" clId="{44E7D74A-01F0-41D6-BBB7-BB64934E2E66}" dt="2021-07-06T02:29:02.782" v="0"/>
          <ac:spMkLst>
            <pc:docMk/>
            <pc:sldMk cId="0" sldId="257"/>
            <ac:spMk id="74" creationId="{00000000-0000-0000-0000-000000000000}"/>
          </ac:spMkLst>
        </pc:spChg>
      </pc:sldChg>
      <pc:sldChg chg="addSp modSp del modNotes">
        <pc:chgData name="Alla" userId="bad96ab6-5253-4430-8be5-67af7205d973" providerId="ADAL" clId="{44E7D74A-01F0-41D6-BBB7-BB64934E2E66}" dt="2021-07-06T02:35:31.188" v="31" actId="47"/>
        <pc:sldMkLst>
          <pc:docMk/>
          <pc:sldMk cId="0" sldId="258"/>
        </pc:sldMkLst>
        <pc:spChg chg="add mod">
          <ac:chgData name="Alla" userId="bad96ab6-5253-4430-8be5-67af7205d973" providerId="ADAL" clId="{44E7D74A-01F0-41D6-BBB7-BB64934E2E66}" dt="2021-07-06T02:30:29.638" v="16"/>
          <ac:spMkLst>
            <pc:docMk/>
            <pc:sldMk cId="0" sldId="258"/>
            <ac:spMk id="4" creationId="{418A360D-3724-4120-AD4C-41509F6C2CA3}"/>
          </ac:spMkLst>
        </pc:spChg>
        <pc:spChg chg="mod">
          <ac:chgData name="Alla" userId="bad96ab6-5253-4430-8be5-67af7205d973" providerId="ADAL" clId="{44E7D74A-01F0-41D6-BBB7-BB64934E2E66}" dt="2021-07-06T02:29:02.782" v="0"/>
          <ac:spMkLst>
            <pc:docMk/>
            <pc:sldMk cId="0" sldId="258"/>
            <ac:spMk id="79" creationId="{00000000-0000-0000-0000-000000000000}"/>
          </ac:spMkLst>
        </pc:spChg>
        <pc:spChg chg="mod">
          <ac:chgData name="Alla" userId="bad96ab6-5253-4430-8be5-67af7205d973" providerId="ADAL" clId="{44E7D74A-01F0-41D6-BBB7-BB64934E2E66}" dt="2021-07-06T02:29:02.782" v="0"/>
          <ac:spMkLst>
            <pc:docMk/>
            <pc:sldMk cId="0" sldId="258"/>
            <ac:spMk id="80" creationId="{00000000-0000-0000-0000-000000000000}"/>
          </ac:spMkLst>
        </pc:spChg>
      </pc:sldChg>
      <pc:sldChg chg="addSp delSp modSp mod modAnim modNotes">
        <pc:chgData name="Alla" userId="bad96ab6-5253-4430-8be5-67af7205d973" providerId="ADAL" clId="{44E7D74A-01F0-41D6-BBB7-BB64934E2E66}" dt="2021-08-07T19:31:47.586" v="428"/>
        <pc:sldMkLst>
          <pc:docMk/>
          <pc:sldMk cId="0" sldId="259"/>
        </pc:sldMkLst>
        <pc:spChg chg="add del mod">
          <ac:chgData name="Alla" userId="bad96ab6-5253-4430-8be5-67af7205d973" providerId="ADAL" clId="{44E7D74A-01F0-41D6-BBB7-BB64934E2E66}" dt="2021-07-24T02:07:21.142" v="414" actId="478"/>
          <ac:spMkLst>
            <pc:docMk/>
            <pc:sldMk cId="0" sldId="259"/>
            <ac:spMk id="5" creationId="{69B728FD-E76A-4C63-8F64-97777D27E8C3}"/>
          </ac:spMkLst>
        </pc:spChg>
        <pc:spChg chg="add mod">
          <ac:chgData name="Alla" userId="bad96ab6-5253-4430-8be5-67af7205d973" providerId="ADAL" clId="{44E7D74A-01F0-41D6-BBB7-BB64934E2E66}" dt="2021-07-06T02:44:44.628" v="72"/>
          <ac:spMkLst>
            <pc:docMk/>
            <pc:sldMk cId="0" sldId="259"/>
            <ac:spMk id="6" creationId="{CEFCC8BD-526C-4419-A23B-FCC82F0AB66A}"/>
          </ac:spMkLst>
        </pc:spChg>
        <pc:spChg chg="add del mod">
          <ac:chgData name="Alla" userId="bad96ab6-5253-4430-8be5-67af7205d973" providerId="ADAL" clId="{44E7D74A-01F0-41D6-BBB7-BB64934E2E66}" dt="2021-07-06T02:42:42.586" v="38" actId="12084"/>
          <ac:spMkLst>
            <pc:docMk/>
            <pc:sldMk cId="0" sldId="259"/>
            <ac:spMk id="85" creationId="{00000000-0000-0000-0000-000000000000}"/>
          </ac:spMkLst>
        </pc:spChg>
        <pc:spChg chg="mod">
          <ac:chgData name="Alla" userId="bad96ab6-5253-4430-8be5-67af7205d973" providerId="ADAL" clId="{44E7D74A-01F0-41D6-BBB7-BB64934E2E66}" dt="2021-08-07T19:31:47.586" v="428"/>
          <ac:spMkLst>
            <pc:docMk/>
            <pc:sldMk cId="0" sldId="259"/>
            <ac:spMk id="86" creationId="{00000000-0000-0000-0000-000000000000}"/>
          </ac:spMkLst>
        </pc:spChg>
        <pc:graphicFrameChg chg="add del mod">
          <ac:chgData name="Alla" userId="bad96ab6-5253-4430-8be5-67af7205d973" providerId="ADAL" clId="{44E7D74A-01F0-41D6-BBB7-BB64934E2E66}" dt="2021-07-06T02:42:14.137" v="37" actId="12084"/>
          <ac:graphicFrameMkLst>
            <pc:docMk/>
            <pc:sldMk cId="0" sldId="259"/>
            <ac:graphicFrameMk id="2" creationId="{70236D64-6E9E-483B-B459-0B5E31325237}"/>
          </ac:graphicFrameMkLst>
        </pc:graphicFrameChg>
        <pc:graphicFrameChg chg="add mod modGraphic">
          <ac:chgData name="Alla" userId="bad96ab6-5253-4430-8be5-67af7205d973" providerId="ADAL" clId="{44E7D74A-01F0-41D6-BBB7-BB64934E2E66}" dt="2021-07-09T23:00:45.086" v="127" actId="20577"/>
          <ac:graphicFrameMkLst>
            <pc:docMk/>
            <pc:sldMk cId="0" sldId="259"/>
            <ac:graphicFrameMk id="3" creationId="{AC6233CC-2000-437A-8444-5960C340C8C6}"/>
          </ac:graphicFrameMkLst>
        </pc:graphicFrameChg>
        <pc:picChg chg="add del mod">
          <ac:chgData name="Alla" userId="bad96ab6-5253-4430-8be5-67af7205d973" providerId="ADAL" clId="{44E7D74A-01F0-41D6-BBB7-BB64934E2E66}" dt="2021-07-24T02:07:21.142" v="414" actId="478"/>
          <ac:picMkLst>
            <pc:docMk/>
            <pc:sldMk cId="0" sldId="259"/>
            <ac:picMk id="7" creationId="{B789762D-3D36-4141-9379-3E0D4D3BF4DD}"/>
          </ac:picMkLst>
        </pc:picChg>
        <pc:inkChg chg="add del">
          <ac:chgData name="Alla" userId="bad96ab6-5253-4430-8be5-67af7205d973" providerId="ADAL" clId="{44E7D74A-01F0-41D6-BBB7-BB64934E2E66}" dt="2021-07-24T02:07:01.728" v="412" actId="9405"/>
          <ac:inkMkLst>
            <pc:docMk/>
            <pc:sldMk cId="0" sldId="259"/>
            <ac:inkMk id="2" creationId="{BA92F9A0-5E44-4E9E-9872-AC10B32CEAC3}"/>
          </ac:inkMkLst>
        </pc:inkChg>
      </pc:sldChg>
      <pc:sldChg chg="addSp delSp modSp mod modNotes">
        <pc:chgData name="Alla" userId="bad96ab6-5253-4430-8be5-67af7205d973" providerId="ADAL" clId="{44E7D74A-01F0-41D6-BBB7-BB64934E2E66}" dt="2021-08-07T19:31:47.586" v="428"/>
        <pc:sldMkLst>
          <pc:docMk/>
          <pc:sldMk cId="0" sldId="260"/>
        </pc:sldMkLst>
        <pc:spChg chg="add del mod">
          <ac:chgData name="Alla" userId="bad96ab6-5253-4430-8be5-67af7205d973" providerId="ADAL" clId="{44E7D74A-01F0-41D6-BBB7-BB64934E2E66}" dt="2021-07-09T23:09:09.610" v="195" actId="12084"/>
          <ac:spMkLst>
            <pc:docMk/>
            <pc:sldMk cId="0" sldId="260"/>
            <ac:spMk id="5" creationId="{45D92801-FD0B-4218-BFE1-B721D4657791}"/>
          </ac:spMkLst>
        </pc:spChg>
        <pc:spChg chg="add del mod">
          <ac:chgData name="Alla" userId="bad96ab6-5253-4430-8be5-67af7205d973" providerId="ADAL" clId="{44E7D74A-01F0-41D6-BBB7-BB64934E2E66}" dt="2021-07-09T23:12:08.044" v="219" actId="478"/>
          <ac:spMkLst>
            <pc:docMk/>
            <pc:sldMk cId="0" sldId="260"/>
            <ac:spMk id="11" creationId="{CFA5622E-8B03-4168-BE9C-3669F34684EC}"/>
          </ac:spMkLst>
        </pc:spChg>
        <pc:spChg chg="add mod">
          <ac:chgData name="Alla" userId="bad96ab6-5253-4430-8be5-67af7205d973" providerId="ADAL" clId="{44E7D74A-01F0-41D6-BBB7-BB64934E2E66}" dt="2021-07-09T23:13:59.322" v="229"/>
          <ac:spMkLst>
            <pc:docMk/>
            <pc:sldMk cId="0" sldId="260"/>
            <ac:spMk id="12" creationId="{728D281F-898B-4379-B09A-EF25C96A1B25}"/>
          </ac:spMkLst>
        </pc:spChg>
        <pc:spChg chg="add del mod">
          <ac:chgData name="Alla" userId="bad96ab6-5253-4430-8be5-67af7205d973" providerId="ADAL" clId="{44E7D74A-01F0-41D6-BBB7-BB64934E2E66}" dt="2021-07-24T02:07:24.397" v="415" actId="478"/>
          <ac:spMkLst>
            <pc:docMk/>
            <pc:sldMk cId="0" sldId="260"/>
            <ac:spMk id="15" creationId="{0444DF9F-5851-4068-8D9A-A02B33981CE7}"/>
          </ac:spMkLst>
        </pc:spChg>
        <pc:spChg chg="mod">
          <ac:chgData name="Alla" userId="bad96ab6-5253-4430-8be5-67af7205d973" providerId="ADAL" clId="{44E7D74A-01F0-41D6-BBB7-BB64934E2E66}" dt="2021-08-07T19:31:47.586" v="428"/>
          <ac:spMkLst>
            <pc:docMk/>
            <pc:sldMk cId="0" sldId="260"/>
            <ac:spMk id="91" creationId="{00000000-0000-0000-0000-000000000000}"/>
          </ac:spMkLst>
        </pc:spChg>
        <pc:spChg chg="add del mod">
          <ac:chgData name="Alla" userId="bad96ab6-5253-4430-8be5-67af7205d973" providerId="ADAL" clId="{44E7D74A-01F0-41D6-BBB7-BB64934E2E66}" dt="2021-07-09T23:10:10.441" v="202" actId="12084"/>
          <ac:spMkLst>
            <pc:docMk/>
            <pc:sldMk cId="0" sldId="260"/>
            <ac:spMk id="92" creationId="{00000000-0000-0000-0000-000000000000}"/>
          </ac:spMkLst>
        </pc:spChg>
        <pc:graphicFrameChg chg="add del mod">
          <ac:chgData name="Alla" userId="bad96ab6-5253-4430-8be5-67af7205d973" providerId="ADAL" clId="{44E7D74A-01F0-41D6-BBB7-BB64934E2E66}" dt="2021-07-09T23:02:20.918" v="132" actId="12084"/>
          <ac:graphicFrameMkLst>
            <pc:docMk/>
            <pc:sldMk cId="0" sldId="260"/>
            <ac:graphicFrameMk id="2" creationId="{3029418B-A3F7-41FF-BE7A-E4A9C7CF114F}"/>
          </ac:graphicFrameMkLst>
        </pc:graphicFrameChg>
        <pc:graphicFrameChg chg="add del mod">
          <ac:chgData name="Alla" userId="bad96ab6-5253-4430-8be5-67af7205d973" providerId="ADAL" clId="{44E7D74A-01F0-41D6-BBB7-BB64934E2E66}" dt="2021-07-09T23:03:30.590" v="175" actId="12084"/>
          <ac:graphicFrameMkLst>
            <pc:docMk/>
            <pc:sldMk cId="0" sldId="260"/>
            <ac:graphicFrameMk id="3" creationId="{5A05CB92-1C38-4FB0-9CC3-B3E81E671654}"/>
          </ac:graphicFrameMkLst>
        </pc:graphicFrameChg>
        <pc:graphicFrameChg chg="add del mod">
          <ac:chgData name="Alla" userId="bad96ab6-5253-4430-8be5-67af7205d973" providerId="ADAL" clId="{44E7D74A-01F0-41D6-BBB7-BB64934E2E66}" dt="2021-07-09T23:09:03.242" v="194" actId="12084"/>
          <ac:graphicFrameMkLst>
            <pc:docMk/>
            <pc:sldMk cId="0" sldId="260"/>
            <ac:graphicFrameMk id="4" creationId="{9578EFAD-3E15-49CC-8EB1-DCF7A2DE855B}"/>
          </ac:graphicFrameMkLst>
        </pc:graphicFrameChg>
        <pc:graphicFrameChg chg="add del mod">
          <ac:chgData name="Alla" userId="bad96ab6-5253-4430-8be5-67af7205d973" providerId="ADAL" clId="{44E7D74A-01F0-41D6-BBB7-BB64934E2E66}" dt="2021-07-09T23:09:00.351" v="192" actId="12084"/>
          <ac:graphicFrameMkLst>
            <pc:docMk/>
            <pc:sldMk cId="0" sldId="260"/>
            <ac:graphicFrameMk id="6" creationId="{8768A8A0-1E4D-47E6-9F74-EDCA190E49B9}"/>
          </ac:graphicFrameMkLst>
        </pc:graphicFrameChg>
        <pc:graphicFrameChg chg="add mod modGraphic">
          <ac:chgData name="Alla" userId="bad96ab6-5253-4430-8be5-67af7205d973" providerId="ADAL" clId="{44E7D74A-01F0-41D6-BBB7-BB64934E2E66}" dt="2021-07-09T23:14:14.381" v="231" actId="404"/>
          <ac:graphicFrameMkLst>
            <pc:docMk/>
            <pc:sldMk cId="0" sldId="260"/>
            <ac:graphicFrameMk id="7" creationId="{C545A5CB-F6A1-4E31-BAAC-25C0923A6B93}"/>
          </ac:graphicFrameMkLst>
        </pc:graphicFrameChg>
        <pc:graphicFrameChg chg="add mod modGraphic">
          <ac:chgData name="Alla" userId="bad96ab6-5253-4430-8be5-67af7205d973" providerId="ADAL" clId="{44E7D74A-01F0-41D6-BBB7-BB64934E2E66}" dt="2021-07-09T23:13:46.941" v="228" actId="12788"/>
          <ac:graphicFrameMkLst>
            <pc:docMk/>
            <pc:sldMk cId="0" sldId="260"/>
            <ac:graphicFrameMk id="8" creationId="{94DEF8B4-B601-4DE6-828B-2AFBC7CEE248}"/>
          </ac:graphicFrameMkLst>
        </pc:graphicFrameChg>
        <pc:graphicFrameChg chg="add mod">
          <ac:chgData name="Alla" userId="bad96ab6-5253-4430-8be5-67af7205d973" providerId="ADAL" clId="{44E7D74A-01F0-41D6-BBB7-BB64934E2E66}" dt="2021-07-09T23:14:28.958" v="239" actId="1036"/>
          <ac:graphicFrameMkLst>
            <pc:docMk/>
            <pc:sldMk cId="0" sldId="260"/>
            <ac:graphicFrameMk id="13" creationId="{DDE03EAA-F33E-414F-B90D-D95595E615D7}"/>
          </ac:graphicFrameMkLst>
        </pc:graphicFrameChg>
        <pc:graphicFrameChg chg="add mod">
          <ac:chgData name="Alla" userId="bad96ab6-5253-4430-8be5-67af7205d973" providerId="ADAL" clId="{44E7D74A-01F0-41D6-BBB7-BB64934E2E66}" dt="2021-07-09T23:14:28.958" v="239" actId="1036"/>
          <ac:graphicFrameMkLst>
            <pc:docMk/>
            <pc:sldMk cId="0" sldId="260"/>
            <ac:graphicFrameMk id="14" creationId="{952280BE-B31D-4896-8204-4D2C4303D2DC}"/>
          </ac:graphicFrameMkLst>
        </pc:graphicFrameChg>
        <pc:picChg chg="add mod">
          <ac:chgData name="Alla" userId="bad96ab6-5253-4430-8be5-67af7205d973" providerId="ADAL" clId="{44E7D74A-01F0-41D6-BBB7-BB64934E2E66}" dt="2021-07-10T21:14:20.508" v="407" actId="1076"/>
          <ac:picMkLst>
            <pc:docMk/>
            <pc:sldMk cId="0" sldId="260"/>
            <ac:picMk id="10" creationId="{A6B3E82C-D271-4810-827E-62155566230C}"/>
          </ac:picMkLst>
        </pc:picChg>
        <pc:picChg chg="add del mod">
          <ac:chgData name="Alla" userId="bad96ab6-5253-4430-8be5-67af7205d973" providerId="ADAL" clId="{44E7D74A-01F0-41D6-BBB7-BB64934E2E66}" dt="2021-07-24T02:07:24.397" v="415" actId="478"/>
          <ac:picMkLst>
            <pc:docMk/>
            <pc:sldMk cId="0" sldId="260"/>
            <ac:picMk id="16" creationId="{A60CA1F6-E232-4AC6-B8A8-F0252249FC03}"/>
          </ac:picMkLst>
        </pc:picChg>
      </pc:sldChg>
      <pc:sldChg chg="addSp modSp del mod">
        <pc:chgData name="Alla" userId="bad96ab6-5253-4430-8be5-67af7205d973" providerId="ADAL" clId="{44E7D74A-01F0-41D6-BBB7-BB64934E2E66}" dt="2021-07-09T23:28:14.488" v="405" actId="47"/>
        <pc:sldMkLst>
          <pc:docMk/>
          <pc:sldMk cId="0" sldId="261"/>
        </pc:sldMkLst>
        <pc:spChg chg="add mod">
          <ac:chgData name="Alla" userId="bad96ab6-5253-4430-8be5-67af7205d973" providerId="ADAL" clId="{44E7D74A-01F0-41D6-BBB7-BB64934E2E66}" dt="2021-07-09T23:15:01.385" v="244"/>
          <ac:spMkLst>
            <pc:docMk/>
            <pc:sldMk cId="0" sldId="261"/>
            <ac:spMk id="4" creationId="{90E2CD47-8C70-4302-A171-F9146EF6D35B}"/>
          </ac:spMkLst>
        </pc:spChg>
        <pc:spChg chg="mod">
          <ac:chgData name="Alla" userId="bad96ab6-5253-4430-8be5-67af7205d973" providerId="ADAL" clId="{44E7D74A-01F0-41D6-BBB7-BB64934E2E66}" dt="2021-07-06T02:29:02.782" v="0"/>
          <ac:spMkLst>
            <pc:docMk/>
            <pc:sldMk cId="0" sldId="261"/>
            <ac:spMk id="97" creationId="{00000000-0000-0000-0000-000000000000}"/>
          </ac:spMkLst>
        </pc:spChg>
        <pc:spChg chg="mod">
          <ac:chgData name="Alla" userId="bad96ab6-5253-4430-8be5-67af7205d973" providerId="ADAL" clId="{44E7D74A-01F0-41D6-BBB7-BB64934E2E66}" dt="2021-07-09T23:16:35.392" v="255" actId="20577"/>
          <ac:spMkLst>
            <pc:docMk/>
            <pc:sldMk cId="0" sldId="261"/>
            <ac:spMk id="98" creationId="{00000000-0000-0000-0000-000000000000}"/>
          </ac:spMkLst>
        </pc:spChg>
        <pc:picChg chg="add mod">
          <ac:chgData name="Alla" userId="bad96ab6-5253-4430-8be5-67af7205d973" providerId="ADAL" clId="{44E7D74A-01F0-41D6-BBB7-BB64934E2E66}" dt="2021-07-09T23:15:01.385" v="244"/>
          <ac:picMkLst>
            <pc:docMk/>
            <pc:sldMk cId="0" sldId="261"/>
            <ac:picMk id="5" creationId="{9D9C9BD1-C359-4CAB-A850-63890F16A5F0}"/>
          </ac:picMkLst>
        </pc:picChg>
      </pc:sldChg>
      <pc:sldChg chg="add del">
        <pc:chgData name="Alla" userId="bad96ab6-5253-4430-8be5-67af7205d973" providerId="ADAL" clId="{44E7D74A-01F0-41D6-BBB7-BB64934E2E66}" dt="2021-07-06T02:30:00.479" v="10" actId="47"/>
        <pc:sldMkLst>
          <pc:docMk/>
          <pc:sldMk cId="0" sldId="262"/>
        </pc:sldMkLst>
      </pc:sldChg>
      <pc:sldChg chg="delSp modSp add mod">
        <pc:chgData name="Alla" userId="bad96ab6-5253-4430-8be5-67af7205d973" providerId="ADAL" clId="{44E7D74A-01F0-41D6-BBB7-BB64934E2E66}" dt="2021-08-07T19:31:47.586" v="428"/>
        <pc:sldMkLst>
          <pc:docMk/>
          <pc:sldMk cId="1899170366" sldId="263"/>
        </pc:sldMkLst>
        <pc:spChg chg="mod">
          <ac:chgData name="Alla" userId="bad96ab6-5253-4430-8be5-67af7205d973" providerId="ADAL" clId="{44E7D74A-01F0-41D6-BBB7-BB64934E2E66}" dt="2021-07-06T02:30:27.816" v="15" actId="1076"/>
          <ac:spMkLst>
            <pc:docMk/>
            <pc:sldMk cId="1899170366" sldId="263"/>
            <ac:spMk id="21" creationId="{1F97F8E6-9DBD-4D22-B2D3-7896565615B2}"/>
          </ac:spMkLst>
        </pc:spChg>
        <pc:spChg chg="del">
          <ac:chgData name="Alla" userId="bad96ab6-5253-4430-8be5-67af7205d973" providerId="ADAL" clId="{44E7D74A-01F0-41D6-BBB7-BB64934E2E66}" dt="2021-07-24T02:06:53.056" v="409" actId="478"/>
          <ac:spMkLst>
            <pc:docMk/>
            <pc:sldMk cId="1899170366" sldId="263"/>
            <ac:spMk id="22" creationId="{6413C4BD-E47E-4499-84FB-2373350B6AD3}"/>
          </ac:spMkLst>
        </pc:spChg>
        <pc:spChg chg="mod">
          <ac:chgData name="Alla" userId="bad96ab6-5253-4430-8be5-67af7205d973" providerId="ADAL" clId="{44E7D74A-01F0-41D6-BBB7-BB64934E2E66}" dt="2021-08-07T19:31:47.586" v="428"/>
          <ac:spMkLst>
            <pc:docMk/>
            <pc:sldMk cId="1899170366" sldId="263"/>
            <ac:spMk id="75" creationId="{00000000-0000-0000-0000-000000000000}"/>
          </ac:spMkLst>
        </pc:spChg>
        <pc:picChg chg="del">
          <ac:chgData name="Alla" userId="bad96ab6-5253-4430-8be5-67af7205d973" providerId="ADAL" clId="{44E7D74A-01F0-41D6-BBB7-BB64934E2E66}" dt="2021-07-24T02:06:53.056" v="409" actId="478"/>
          <ac:picMkLst>
            <pc:docMk/>
            <pc:sldMk cId="1899170366" sldId="263"/>
            <ac:picMk id="23" creationId="{E48E5A75-2799-4DD8-A91B-C5452D292404}"/>
          </ac:picMkLst>
        </pc:picChg>
      </pc:sldChg>
      <pc:sldChg chg="delSp modSp add mod">
        <pc:chgData name="Alla" userId="bad96ab6-5253-4430-8be5-67af7205d973" providerId="ADAL" clId="{44E7D74A-01F0-41D6-BBB7-BB64934E2E66}" dt="2021-08-07T19:31:47.586" v="428"/>
        <pc:sldMkLst>
          <pc:docMk/>
          <pc:sldMk cId="0" sldId="264"/>
        </pc:sldMkLst>
        <pc:spChg chg="del">
          <ac:chgData name="Alla" userId="bad96ab6-5253-4430-8be5-67af7205d973" providerId="ADAL" clId="{44E7D74A-01F0-41D6-BBB7-BB64934E2E66}" dt="2021-07-24T02:06:57.651" v="410" actId="478"/>
          <ac:spMkLst>
            <pc:docMk/>
            <pc:sldMk cId="0" sldId="264"/>
            <ac:spMk id="7" creationId="{6C923FE1-2B71-43A2-AE21-FFF154FDA078}"/>
          </ac:spMkLst>
        </pc:spChg>
        <pc:spChg chg="mod">
          <ac:chgData name="Alla" userId="bad96ab6-5253-4430-8be5-67af7205d973" providerId="ADAL" clId="{44E7D74A-01F0-41D6-BBB7-BB64934E2E66}" dt="2021-08-07T19:31:47.586" v="428"/>
          <ac:spMkLst>
            <pc:docMk/>
            <pc:sldMk cId="0" sldId="264"/>
            <ac:spMk id="85" creationId="{00000000-0000-0000-0000-000000000000}"/>
          </ac:spMkLst>
        </pc:spChg>
        <pc:graphicFrameChg chg="mod modGraphic">
          <ac:chgData name="Alla" userId="bad96ab6-5253-4430-8be5-67af7205d973" providerId="ADAL" clId="{44E7D74A-01F0-41D6-BBB7-BB64934E2E66}" dt="2021-07-09T22:59:31.964" v="118" actId="208"/>
          <ac:graphicFrameMkLst>
            <pc:docMk/>
            <pc:sldMk cId="0" sldId="264"/>
            <ac:graphicFrameMk id="3" creationId="{E7F5D45A-CB8F-4846-ACFE-AFDDEF0280C6}"/>
          </ac:graphicFrameMkLst>
        </pc:graphicFrameChg>
        <pc:picChg chg="del">
          <ac:chgData name="Alla" userId="bad96ab6-5253-4430-8be5-67af7205d973" providerId="ADAL" clId="{44E7D74A-01F0-41D6-BBB7-BB64934E2E66}" dt="2021-07-24T02:06:57.651" v="410" actId="478"/>
          <ac:picMkLst>
            <pc:docMk/>
            <pc:sldMk cId="0" sldId="264"/>
            <ac:picMk id="8" creationId="{3E23B137-95EC-400E-812C-72BA690AD163}"/>
          </ac:picMkLst>
        </pc:picChg>
      </pc:sldChg>
      <pc:sldChg chg="addSp delSp modSp add del mod">
        <pc:chgData name="Alla" userId="bad96ab6-5253-4430-8be5-67af7205d973" providerId="ADAL" clId="{44E7D74A-01F0-41D6-BBB7-BB64934E2E66}" dt="2021-08-07T19:31:47.586" v="428"/>
        <pc:sldMkLst>
          <pc:docMk/>
          <pc:sldMk cId="2064088546" sldId="265"/>
        </pc:sldMkLst>
        <pc:spChg chg="add del mod">
          <ac:chgData name="Alla" userId="bad96ab6-5253-4430-8be5-67af7205d973" providerId="ADAL" clId="{44E7D74A-01F0-41D6-BBB7-BB64934E2E66}" dt="2021-07-09T23:22:57.033" v="291" actId="12084"/>
          <ac:spMkLst>
            <pc:docMk/>
            <pc:sldMk cId="2064088546" sldId="265"/>
            <ac:spMk id="2" creationId="{C459A82C-31CC-4A81-ABB4-4D25CC68DD20}"/>
          </ac:spMkLst>
        </pc:spChg>
        <pc:spChg chg="del mod">
          <ac:chgData name="Alla" userId="bad96ab6-5253-4430-8be5-67af7205d973" providerId="ADAL" clId="{44E7D74A-01F0-41D6-BBB7-BB64934E2E66}" dt="2021-07-09T23:26:04.979" v="390" actId="478"/>
          <ac:spMkLst>
            <pc:docMk/>
            <pc:sldMk cId="2064088546" sldId="265"/>
            <ac:spMk id="4" creationId="{90E2CD47-8C70-4302-A171-F9146EF6D35B}"/>
          </ac:spMkLst>
        </pc:spChg>
        <pc:spChg chg="mod">
          <ac:chgData name="Alla" userId="bad96ab6-5253-4430-8be5-67af7205d973" providerId="ADAL" clId="{44E7D74A-01F0-41D6-BBB7-BB64934E2E66}" dt="2021-07-07T16:27:01.420" v="105" actId="27636"/>
          <ac:spMkLst>
            <pc:docMk/>
            <pc:sldMk cId="2064088546" sldId="265"/>
            <ac:spMk id="4" creationId="{B68E560B-0B52-4E72-9951-46CF25C7D795}"/>
          </ac:spMkLst>
        </pc:spChg>
        <pc:spChg chg="mod">
          <ac:chgData name="Alla" userId="bad96ab6-5253-4430-8be5-67af7205d973" providerId="ADAL" clId="{44E7D74A-01F0-41D6-BBB7-BB64934E2E66}" dt="2021-07-07T16:27:01.420" v="106" actId="27636"/>
          <ac:spMkLst>
            <pc:docMk/>
            <pc:sldMk cId="2064088546" sldId="265"/>
            <ac:spMk id="5" creationId="{1EBC3FFE-9712-44ED-B61D-FF14B32B4672}"/>
          </ac:spMkLst>
        </pc:spChg>
        <pc:spChg chg="add del mod">
          <ac:chgData name="Alla" userId="bad96ab6-5253-4430-8be5-67af7205d973" providerId="ADAL" clId="{44E7D74A-01F0-41D6-BBB7-BB64934E2E66}" dt="2021-07-09T23:21:05.745" v="277" actId="12084"/>
          <ac:spMkLst>
            <pc:docMk/>
            <pc:sldMk cId="2064088546" sldId="265"/>
            <ac:spMk id="6" creationId="{34E3511D-F753-43C2-9F9C-635396677975}"/>
          </ac:spMkLst>
        </pc:spChg>
        <pc:spChg chg="add mod">
          <ac:chgData name="Alla" userId="bad96ab6-5253-4430-8be5-67af7205d973" providerId="ADAL" clId="{44E7D74A-01F0-41D6-BBB7-BB64934E2E66}" dt="2021-07-09T23:26:48.827" v="397"/>
          <ac:spMkLst>
            <pc:docMk/>
            <pc:sldMk cId="2064088546" sldId="265"/>
            <ac:spMk id="14" creationId="{CC3A63D7-5DBA-40F4-AB7E-89F2E50C8812}"/>
          </ac:spMkLst>
        </pc:spChg>
        <pc:spChg chg="add del mod">
          <ac:chgData name="Alla" userId="bad96ab6-5253-4430-8be5-67af7205d973" providerId="ADAL" clId="{44E7D74A-01F0-41D6-BBB7-BB64934E2E66}" dt="2021-07-24T02:07:27.288" v="416" actId="478"/>
          <ac:spMkLst>
            <pc:docMk/>
            <pc:sldMk cId="2064088546" sldId="265"/>
            <ac:spMk id="15" creationId="{3A7FCA3F-A886-432D-B30A-1E5DA739A9EF}"/>
          </ac:spMkLst>
        </pc:spChg>
        <pc:spChg chg="mod">
          <ac:chgData name="Alla" userId="bad96ab6-5253-4430-8be5-67af7205d973" providerId="ADAL" clId="{44E7D74A-01F0-41D6-BBB7-BB64934E2E66}" dt="2021-08-07T19:31:47.586" v="428"/>
          <ac:spMkLst>
            <pc:docMk/>
            <pc:sldMk cId="2064088546" sldId="265"/>
            <ac:spMk id="97" creationId="{00000000-0000-0000-0000-000000000000}"/>
          </ac:spMkLst>
        </pc:spChg>
        <pc:spChg chg="add del mod">
          <ac:chgData name="Alla" userId="bad96ab6-5253-4430-8be5-67af7205d973" providerId="ADAL" clId="{44E7D74A-01F0-41D6-BBB7-BB64934E2E66}" dt="2021-07-09T23:21:47.716" v="283" actId="12084"/>
          <ac:spMkLst>
            <pc:docMk/>
            <pc:sldMk cId="2064088546" sldId="265"/>
            <ac:spMk id="98" creationId="{00000000-0000-0000-0000-000000000000}"/>
          </ac:spMkLst>
        </pc:spChg>
        <pc:graphicFrameChg chg="add del mod">
          <ac:chgData name="Alla" userId="bad96ab6-5253-4430-8be5-67af7205d973" providerId="ADAL" clId="{44E7D74A-01F0-41D6-BBB7-BB64934E2E66}" dt="2021-07-09T23:20:57.070" v="276" actId="12084"/>
          <ac:graphicFrameMkLst>
            <pc:docMk/>
            <pc:sldMk cId="2064088546" sldId="265"/>
            <ac:graphicFrameMk id="3" creationId="{C4CA8094-4FDA-4117-AE80-B8ED5021E9CD}"/>
          </ac:graphicFrameMkLst>
        </pc:graphicFrameChg>
        <pc:graphicFrameChg chg="add del mod">
          <ac:chgData name="Alla" userId="bad96ab6-5253-4430-8be5-67af7205d973" providerId="ADAL" clId="{44E7D74A-01F0-41D6-BBB7-BB64934E2E66}" dt="2021-07-09T23:20:55.786" v="275" actId="12084"/>
          <ac:graphicFrameMkLst>
            <pc:docMk/>
            <pc:sldMk cId="2064088546" sldId="265"/>
            <ac:graphicFrameMk id="7" creationId="{2C922C20-5143-442A-A074-B394DCECA638}"/>
          </ac:graphicFrameMkLst>
        </pc:graphicFrameChg>
        <pc:graphicFrameChg chg="add mod modGraphic">
          <ac:chgData name="Alla" userId="bad96ab6-5253-4430-8be5-67af7205d973" providerId="ADAL" clId="{44E7D74A-01F0-41D6-BBB7-BB64934E2E66}" dt="2021-07-24T02:09:00.762" v="425" actId="20577"/>
          <ac:graphicFrameMkLst>
            <pc:docMk/>
            <pc:sldMk cId="2064088546" sldId="265"/>
            <ac:graphicFrameMk id="8" creationId="{BF749A94-5E91-40CC-BA9C-46AB2716074F}"/>
          </ac:graphicFrameMkLst>
        </pc:graphicFrameChg>
        <pc:graphicFrameChg chg="add mod modGraphic">
          <ac:chgData name="Alla" userId="bad96ab6-5253-4430-8be5-67af7205d973" providerId="ADAL" clId="{44E7D74A-01F0-41D6-BBB7-BB64934E2E66}" dt="2021-07-24T02:08:48.254" v="424" actId="208"/>
          <ac:graphicFrameMkLst>
            <pc:docMk/>
            <pc:sldMk cId="2064088546" sldId="265"/>
            <ac:graphicFrameMk id="9" creationId="{EDD7D400-FB2F-4686-AA89-D65ABC71F884}"/>
          </ac:graphicFrameMkLst>
        </pc:graphicFrameChg>
        <pc:graphicFrameChg chg="add del mod modGraphic">
          <ac:chgData name="Alla" userId="bad96ab6-5253-4430-8be5-67af7205d973" providerId="ADAL" clId="{44E7D74A-01F0-41D6-BBB7-BB64934E2E66}" dt="2021-07-09T23:24:36.340" v="333" actId="478"/>
          <ac:graphicFrameMkLst>
            <pc:docMk/>
            <pc:sldMk cId="2064088546" sldId="265"/>
            <ac:graphicFrameMk id="10" creationId="{AF998834-C5F6-42D6-A736-93A43C290014}"/>
          </ac:graphicFrameMkLst>
        </pc:graphicFrameChg>
        <pc:graphicFrameChg chg="add mod modGraphic">
          <ac:chgData name="Alla" userId="bad96ab6-5253-4430-8be5-67af7205d973" providerId="ADAL" clId="{44E7D74A-01F0-41D6-BBB7-BB64934E2E66}" dt="2021-07-24T02:08:26.817" v="422" actId="208"/>
          <ac:graphicFrameMkLst>
            <pc:docMk/>
            <pc:sldMk cId="2064088546" sldId="265"/>
            <ac:graphicFrameMk id="11" creationId="{78B217EC-E4E1-420E-947A-98948D6D7D6A}"/>
          </ac:graphicFrameMkLst>
        </pc:graphicFrameChg>
        <pc:picChg chg="del">
          <ac:chgData name="Alla" userId="bad96ab6-5253-4430-8be5-67af7205d973" providerId="ADAL" clId="{44E7D74A-01F0-41D6-BBB7-BB64934E2E66}" dt="2021-07-09T23:26:07.382" v="391" actId="478"/>
          <ac:picMkLst>
            <pc:docMk/>
            <pc:sldMk cId="2064088546" sldId="265"/>
            <ac:picMk id="5" creationId="{9D9C9BD1-C359-4CAB-A850-63890F16A5F0}"/>
          </ac:picMkLst>
        </pc:picChg>
        <pc:picChg chg="add del mod">
          <ac:chgData name="Alla" userId="bad96ab6-5253-4430-8be5-67af7205d973" providerId="ADAL" clId="{44E7D74A-01F0-41D6-BBB7-BB64934E2E66}" dt="2021-07-24T02:07:27.288" v="416" actId="478"/>
          <ac:picMkLst>
            <pc:docMk/>
            <pc:sldMk cId="2064088546" sldId="265"/>
            <ac:picMk id="16" creationId="{30BA3CA3-6E2A-4E5A-B3CB-6400EC0D7887}"/>
          </ac:picMkLst>
        </pc:picChg>
      </pc:sldChg>
      <pc:sldChg chg="add del">
        <pc:chgData name="Alla" userId="bad96ab6-5253-4430-8be5-67af7205d973" providerId="ADAL" clId="{44E7D74A-01F0-41D6-BBB7-BB64934E2E66}" dt="2021-07-09T23:15:43.273" v="245" actId="47"/>
        <pc:sldMkLst>
          <pc:docMk/>
          <pc:sldMk cId="1955269763" sldId="29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A5A8C1-3C33-40C3-B801-2ED36EF6912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557C79-EFC7-474E-9BA7-116110ABBB6B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</a:p>
      </dgm:t>
    </dgm:pt>
    <dgm:pt modelId="{A4491DE2-4E05-4394-96CD-05CD8FD09032}" type="parTrans" cxnId="{11265F38-B733-4462-9F2A-88A849B9FCB5}">
      <dgm:prSet/>
      <dgm:spPr/>
      <dgm:t>
        <a:bodyPr/>
        <a:lstStyle/>
        <a:p>
          <a:endParaRPr lang="en-US"/>
        </a:p>
      </dgm:t>
    </dgm:pt>
    <dgm:pt modelId="{A6921EEA-D19D-48A4-9D7F-2F0B7A581C1A}" type="sibTrans" cxnId="{11265F38-B733-4462-9F2A-88A849B9FCB5}">
      <dgm:prSet/>
      <dgm:spPr/>
      <dgm:t>
        <a:bodyPr/>
        <a:lstStyle/>
        <a:p>
          <a:endParaRPr lang="en-US"/>
        </a:p>
      </dgm:t>
    </dgm:pt>
    <dgm:pt modelId="{76D90ACA-86A0-439B-902E-452B5E13E7A5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A63CDE4C-1875-462E-8ECD-537FEC575D89}" type="parTrans" cxnId="{EB54A752-296D-49B9-BCD0-FA4DB38F6955}">
      <dgm:prSet/>
      <dgm:spPr/>
      <dgm:t>
        <a:bodyPr/>
        <a:lstStyle/>
        <a:p>
          <a:endParaRPr lang="en-US"/>
        </a:p>
      </dgm:t>
    </dgm:pt>
    <dgm:pt modelId="{155A1F13-A451-4857-A2CF-8A7044D56086}" type="sibTrans" cxnId="{EB54A752-296D-49B9-BCD0-FA4DB38F6955}">
      <dgm:prSet/>
      <dgm:spPr/>
      <dgm:t>
        <a:bodyPr/>
        <a:lstStyle/>
        <a:p>
          <a:endParaRPr lang="en-US"/>
        </a:p>
      </dgm:t>
    </dgm:pt>
    <dgm:pt modelId="{6CED2FF9-6621-46B8-83A4-9F22664EC564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380CE350-934D-4051-BC7E-729BB48599CB}" type="parTrans" cxnId="{C2C814C5-EEC6-439B-A831-D949ECC287CB}">
      <dgm:prSet/>
      <dgm:spPr/>
      <dgm:t>
        <a:bodyPr/>
        <a:lstStyle/>
        <a:p>
          <a:endParaRPr lang="en-US"/>
        </a:p>
      </dgm:t>
    </dgm:pt>
    <dgm:pt modelId="{E753E143-DC1F-4C8B-8DFE-ED7CA6D6448E}" type="sibTrans" cxnId="{C2C814C5-EEC6-439B-A831-D949ECC287CB}">
      <dgm:prSet/>
      <dgm:spPr/>
      <dgm:t>
        <a:bodyPr/>
        <a:lstStyle/>
        <a:p>
          <a:endParaRPr lang="en-US"/>
        </a:p>
      </dgm:t>
    </dgm:pt>
    <dgm:pt modelId="{7BCE775D-5925-48B4-9714-91AF89B98A4E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A3A27F2E-CC88-4A82-B071-604F3F942275}" type="parTrans" cxnId="{AE521E2C-7FF9-457A-B0ED-270ECB33E908}">
      <dgm:prSet/>
      <dgm:spPr/>
      <dgm:t>
        <a:bodyPr/>
        <a:lstStyle/>
        <a:p>
          <a:endParaRPr lang="en-US"/>
        </a:p>
      </dgm:t>
    </dgm:pt>
    <dgm:pt modelId="{CC24A5E5-083B-4911-A487-39C641382170}" type="sibTrans" cxnId="{AE521E2C-7FF9-457A-B0ED-270ECB33E908}">
      <dgm:prSet/>
      <dgm:spPr/>
      <dgm:t>
        <a:bodyPr/>
        <a:lstStyle/>
        <a:p>
          <a:endParaRPr lang="en-US"/>
        </a:p>
      </dgm:t>
    </dgm:pt>
    <dgm:pt modelId="{68E6AD96-DB9E-4934-81FB-BAFD17790102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#4</a:t>
          </a:r>
          <a:endParaRPr lang="en-US" dirty="0">
            <a:solidFill>
              <a:schemeClr val="tx2">
                <a:lumMod val="75000"/>
              </a:schemeClr>
            </a:solidFill>
          </a:endParaRPr>
        </a:p>
      </dgm:t>
    </dgm:pt>
    <dgm:pt modelId="{05C3DF6E-1CEC-49FF-8571-075A815D7AC0}" type="parTrans" cxnId="{65112D04-4310-4B02-A7FF-62F729C2D681}">
      <dgm:prSet/>
      <dgm:spPr/>
      <dgm:t>
        <a:bodyPr/>
        <a:lstStyle/>
        <a:p>
          <a:endParaRPr lang="en-US"/>
        </a:p>
      </dgm:t>
    </dgm:pt>
    <dgm:pt modelId="{07470E0E-A9CD-4BF4-8363-35F63D1A017E}" type="sibTrans" cxnId="{65112D04-4310-4B02-A7FF-62F729C2D681}">
      <dgm:prSet/>
      <dgm:spPr/>
      <dgm:t>
        <a:bodyPr/>
        <a:lstStyle/>
        <a:p>
          <a:endParaRPr lang="en-US"/>
        </a:p>
      </dgm:t>
    </dgm:pt>
    <dgm:pt modelId="{27963D51-ABE5-44AD-91D3-06CB740A071F}" type="pres">
      <dgm:prSet presAssocID="{88A5A8C1-3C33-40C3-B801-2ED36EF69124}" presName="diagram" presStyleCnt="0">
        <dgm:presLayoutVars>
          <dgm:dir/>
          <dgm:resizeHandles val="exact"/>
        </dgm:presLayoutVars>
      </dgm:prSet>
      <dgm:spPr/>
    </dgm:pt>
    <dgm:pt modelId="{2F3550AA-C0A8-42FC-B1AE-9AB6CCB13A6B}" type="pres">
      <dgm:prSet presAssocID="{69557C79-EFC7-474E-9BA7-116110ABBB6B}" presName="node" presStyleLbl="node1" presStyleIdx="0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17FC75DF-07DC-47CE-812B-0E1C8BE7C2D8}" type="pres">
      <dgm:prSet presAssocID="{A6921EEA-D19D-48A4-9D7F-2F0B7A581C1A}" presName="sibTrans" presStyleCnt="0"/>
      <dgm:spPr/>
    </dgm:pt>
    <dgm:pt modelId="{4AA75521-9334-4313-9582-A546273C632E}" type="pres">
      <dgm:prSet presAssocID="{7BCE775D-5925-48B4-9714-91AF89B98A4E}" presName="node" presStyleLbl="node1" presStyleIdx="1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5A7B8FDB-A613-41D2-8E22-99CF14B01CA4}" type="pres">
      <dgm:prSet presAssocID="{CC24A5E5-083B-4911-A487-39C641382170}" presName="sibTrans" presStyleCnt="0"/>
      <dgm:spPr/>
    </dgm:pt>
    <dgm:pt modelId="{741403E4-8596-4D9C-8596-AD59EEDA7A54}" type="pres">
      <dgm:prSet presAssocID="{76D90ACA-86A0-439B-902E-452B5E13E7A5}" presName="node" presStyleLbl="node1" presStyleIdx="2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7835E237-0F96-49A6-BED0-FCE04BF10864}" type="pres">
      <dgm:prSet presAssocID="{155A1F13-A451-4857-A2CF-8A7044D56086}" presName="sibTrans" presStyleCnt="0"/>
      <dgm:spPr/>
    </dgm:pt>
    <dgm:pt modelId="{5203D364-81BB-4901-A8CF-FAAA52839C94}" type="pres">
      <dgm:prSet presAssocID="{6CED2FF9-6621-46B8-83A4-9F22664EC564}" presName="node" presStyleLbl="node1" presStyleIdx="3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90E28BB9-468F-4195-8397-7338E8CE9BFE}" type="pres">
      <dgm:prSet presAssocID="{E753E143-DC1F-4C8B-8DFE-ED7CA6D6448E}" presName="sibTrans" presStyleCnt="0"/>
      <dgm:spPr/>
    </dgm:pt>
    <dgm:pt modelId="{E06B5AAB-A4B1-45DA-8058-E8054F05C147}" type="pres">
      <dgm:prSet presAssocID="{68E6AD96-DB9E-4934-81FB-BAFD17790102}" presName="node" presStyleLbl="node1" presStyleIdx="4" presStyleCnt="5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65112D04-4310-4B02-A7FF-62F729C2D681}" srcId="{88A5A8C1-3C33-40C3-B801-2ED36EF69124}" destId="{68E6AD96-DB9E-4934-81FB-BAFD17790102}" srcOrd="4" destOrd="0" parTransId="{05C3DF6E-1CEC-49FF-8571-075A815D7AC0}" sibTransId="{07470E0E-A9CD-4BF4-8363-35F63D1A017E}"/>
    <dgm:cxn modelId="{C45AC711-D2B6-4062-B7FF-D8942D01A4D2}" type="presOf" srcId="{6CED2FF9-6621-46B8-83A4-9F22664EC564}" destId="{5203D364-81BB-4901-A8CF-FAAA52839C94}" srcOrd="0" destOrd="0" presId="urn:microsoft.com/office/officeart/2005/8/layout/default"/>
    <dgm:cxn modelId="{AE521E2C-7FF9-457A-B0ED-270ECB33E908}" srcId="{88A5A8C1-3C33-40C3-B801-2ED36EF69124}" destId="{7BCE775D-5925-48B4-9714-91AF89B98A4E}" srcOrd="1" destOrd="0" parTransId="{A3A27F2E-CC88-4A82-B071-604F3F942275}" sibTransId="{CC24A5E5-083B-4911-A487-39C641382170}"/>
    <dgm:cxn modelId="{11265F38-B733-4462-9F2A-88A849B9FCB5}" srcId="{88A5A8C1-3C33-40C3-B801-2ED36EF69124}" destId="{69557C79-EFC7-474E-9BA7-116110ABBB6B}" srcOrd="0" destOrd="0" parTransId="{A4491DE2-4E05-4394-96CD-05CD8FD09032}" sibTransId="{A6921EEA-D19D-48A4-9D7F-2F0B7A581C1A}"/>
    <dgm:cxn modelId="{8D8FE747-D128-42EB-AF81-4E2C7E2F7DA4}" type="presOf" srcId="{7BCE775D-5925-48B4-9714-91AF89B98A4E}" destId="{4AA75521-9334-4313-9582-A546273C632E}" srcOrd="0" destOrd="0" presId="urn:microsoft.com/office/officeart/2005/8/layout/default"/>
    <dgm:cxn modelId="{BBDE2451-48B2-43A8-B640-EAC7444C4E74}" type="presOf" srcId="{76D90ACA-86A0-439B-902E-452B5E13E7A5}" destId="{741403E4-8596-4D9C-8596-AD59EEDA7A54}" srcOrd="0" destOrd="0" presId="urn:microsoft.com/office/officeart/2005/8/layout/default"/>
    <dgm:cxn modelId="{EB54A752-296D-49B9-BCD0-FA4DB38F6955}" srcId="{88A5A8C1-3C33-40C3-B801-2ED36EF69124}" destId="{76D90ACA-86A0-439B-902E-452B5E13E7A5}" srcOrd="2" destOrd="0" parTransId="{A63CDE4C-1875-462E-8ECD-537FEC575D89}" sibTransId="{155A1F13-A451-4857-A2CF-8A7044D56086}"/>
    <dgm:cxn modelId="{B88DA19B-3967-4569-909E-560A24833C80}" type="presOf" srcId="{88A5A8C1-3C33-40C3-B801-2ED36EF69124}" destId="{27963D51-ABE5-44AD-91D3-06CB740A071F}" srcOrd="0" destOrd="0" presId="urn:microsoft.com/office/officeart/2005/8/layout/default"/>
    <dgm:cxn modelId="{40B22FB0-87E2-4C9B-8FC1-79BD85424573}" type="presOf" srcId="{68E6AD96-DB9E-4934-81FB-BAFD17790102}" destId="{E06B5AAB-A4B1-45DA-8058-E8054F05C147}" srcOrd="0" destOrd="0" presId="urn:microsoft.com/office/officeart/2005/8/layout/default"/>
    <dgm:cxn modelId="{C2C814C5-EEC6-439B-A831-D949ECC287CB}" srcId="{88A5A8C1-3C33-40C3-B801-2ED36EF69124}" destId="{6CED2FF9-6621-46B8-83A4-9F22664EC564}" srcOrd="3" destOrd="0" parTransId="{380CE350-934D-4051-BC7E-729BB48599CB}" sibTransId="{E753E143-DC1F-4C8B-8DFE-ED7CA6D6448E}"/>
    <dgm:cxn modelId="{8E4C21D8-5A96-4092-97DD-697523E20ECE}" type="presOf" srcId="{69557C79-EFC7-474E-9BA7-116110ABBB6B}" destId="{2F3550AA-C0A8-42FC-B1AE-9AB6CCB13A6B}" srcOrd="0" destOrd="0" presId="urn:microsoft.com/office/officeart/2005/8/layout/default"/>
    <dgm:cxn modelId="{99758A57-5556-403B-9E21-DE1AE18C39B2}" type="presParOf" srcId="{27963D51-ABE5-44AD-91D3-06CB740A071F}" destId="{2F3550AA-C0A8-42FC-B1AE-9AB6CCB13A6B}" srcOrd="0" destOrd="0" presId="urn:microsoft.com/office/officeart/2005/8/layout/default"/>
    <dgm:cxn modelId="{F06A8262-50E4-44C5-B14C-E1BBBCA08560}" type="presParOf" srcId="{27963D51-ABE5-44AD-91D3-06CB740A071F}" destId="{17FC75DF-07DC-47CE-812B-0E1C8BE7C2D8}" srcOrd="1" destOrd="0" presId="urn:microsoft.com/office/officeart/2005/8/layout/default"/>
    <dgm:cxn modelId="{8C196608-326B-48F4-A81C-4F356B02D40C}" type="presParOf" srcId="{27963D51-ABE5-44AD-91D3-06CB740A071F}" destId="{4AA75521-9334-4313-9582-A546273C632E}" srcOrd="2" destOrd="0" presId="urn:microsoft.com/office/officeart/2005/8/layout/default"/>
    <dgm:cxn modelId="{2366D2D5-6A94-4C7C-BFC6-A89CEABB173D}" type="presParOf" srcId="{27963D51-ABE5-44AD-91D3-06CB740A071F}" destId="{5A7B8FDB-A613-41D2-8E22-99CF14B01CA4}" srcOrd="3" destOrd="0" presId="urn:microsoft.com/office/officeart/2005/8/layout/default"/>
    <dgm:cxn modelId="{D2174ABF-7C12-46EC-856D-E3B0FB1D76B8}" type="presParOf" srcId="{27963D51-ABE5-44AD-91D3-06CB740A071F}" destId="{741403E4-8596-4D9C-8596-AD59EEDA7A54}" srcOrd="4" destOrd="0" presId="urn:microsoft.com/office/officeart/2005/8/layout/default"/>
    <dgm:cxn modelId="{67C3FF23-9BAB-43CE-A44E-DA0D58E84ADD}" type="presParOf" srcId="{27963D51-ABE5-44AD-91D3-06CB740A071F}" destId="{7835E237-0F96-49A6-BED0-FCE04BF10864}" srcOrd="5" destOrd="0" presId="urn:microsoft.com/office/officeart/2005/8/layout/default"/>
    <dgm:cxn modelId="{7459FA82-513A-4DFF-B5E2-480260BE3667}" type="presParOf" srcId="{27963D51-ABE5-44AD-91D3-06CB740A071F}" destId="{5203D364-81BB-4901-A8CF-FAAA52839C94}" srcOrd="6" destOrd="0" presId="urn:microsoft.com/office/officeart/2005/8/layout/default"/>
    <dgm:cxn modelId="{6F8DB9DC-13F5-4908-8257-5AF3CA2FCA7F}" type="presParOf" srcId="{27963D51-ABE5-44AD-91D3-06CB740A071F}" destId="{90E28BB9-468F-4195-8397-7338E8CE9BFE}" srcOrd="7" destOrd="0" presId="urn:microsoft.com/office/officeart/2005/8/layout/default"/>
    <dgm:cxn modelId="{139F4393-6886-4624-8490-ED7746A42891}" type="presParOf" srcId="{27963D51-ABE5-44AD-91D3-06CB740A071F}" destId="{E06B5AAB-A4B1-45DA-8058-E8054F05C14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679F46A-4968-4788-A321-8D8F7BE216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464E0F-1BBF-453C-AF9E-E968CA1FA0A2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pPr algn="ctr"/>
          <a:r>
            <a:rPr lang="en-US" dirty="0">
              <a:solidFill>
                <a:schemeClr val="tx2">
                  <a:lumMod val="75000"/>
                </a:schemeClr>
              </a:solidFill>
            </a:rPr>
            <a:t>Write up all follow-up ideas.</a:t>
          </a:r>
          <a:endParaRPr lang="en-US" dirty="0"/>
        </a:p>
      </dgm:t>
    </dgm:pt>
    <dgm:pt modelId="{6F634DD2-01A3-4E12-BBDD-96E2584CAAB6}" type="parTrans" cxnId="{90120938-BC71-4161-8A88-9C2F3BEF4B81}">
      <dgm:prSet/>
      <dgm:spPr/>
      <dgm:t>
        <a:bodyPr/>
        <a:lstStyle/>
        <a:p>
          <a:endParaRPr lang="en-US"/>
        </a:p>
      </dgm:t>
    </dgm:pt>
    <dgm:pt modelId="{3AA2210F-11FF-44C7-BB06-A43DDBAA21EA}" type="sibTrans" cxnId="{90120938-BC71-4161-8A88-9C2F3BEF4B81}">
      <dgm:prSet/>
      <dgm:spPr/>
      <dgm:t>
        <a:bodyPr/>
        <a:lstStyle/>
        <a:p>
          <a:endParaRPr lang="en-US"/>
        </a:p>
      </dgm:t>
    </dgm:pt>
    <dgm:pt modelId="{BC465EF5-9DA7-49DE-9743-01113D4A42E3}" type="pres">
      <dgm:prSet presAssocID="{8679F46A-4968-4788-A321-8D8F7BE216A9}" presName="linear" presStyleCnt="0">
        <dgm:presLayoutVars>
          <dgm:animLvl val="lvl"/>
          <dgm:resizeHandles val="exact"/>
        </dgm:presLayoutVars>
      </dgm:prSet>
      <dgm:spPr/>
    </dgm:pt>
    <dgm:pt modelId="{F5F977B6-A475-4D73-AB3D-7B43FCF24ED7}" type="pres">
      <dgm:prSet presAssocID="{27464E0F-1BBF-453C-AF9E-E968CA1FA0A2}" presName="parentText" presStyleLbl="node1" presStyleIdx="0" presStyleCnt="1" custLinFactNeighborX="-106" custLinFactNeighborY="864">
        <dgm:presLayoutVars>
          <dgm:chMax val="0"/>
          <dgm:bulletEnabled val="1"/>
        </dgm:presLayoutVars>
      </dgm:prSet>
      <dgm:spPr/>
    </dgm:pt>
  </dgm:ptLst>
  <dgm:cxnLst>
    <dgm:cxn modelId="{90120938-BC71-4161-8A88-9C2F3BEF4B81}" srcId="{8679F46A-4968-4788-A321-8D8F7BE216A9}" destId="{27464E0F-1BBF-453C-AF9E-E968CA1FA0A2}" srcOrd="0" destOrd="0" parTransId="{6F634DD2-01A3-4E12-BBDD-96E2584CAAB6}" sibTransId="{3AA2210F-11FF-44C7-BB06-A43DDBAA21EA}"/>
    <dgm:cxn modelId="{229067A1-FD9C-4CED-952D-D712C7C63501}" type="presOf" srcId="{27464E0F-1BBF-453C-AF9E-E968CA1FA0A2}" destId="{F5F977B6-A475-4D73-AB3D-7B43FCF24ED7}" srcOrd="0" destOrd="0" presId="urn:microsoft.com/office/officeart/2005/8/layout/vList2"/>
    <dgm:cxn modelId="{42C97FBF-A268-42F3-89D4-338713577448}" type="presOf" srcId="{8679F46A-4968-4788-A321-8D8F7BE216A9}" destId="{BC465EF5-9DA7-49DE-9743-01113D4A42E3}" srcOrd="0" destOrd="0" presId="urn:microsoft.com/office/officeart/2005/8/layout/vList2"/>
    <dgm:cxn modelId="{9255CDDE-CD90-4F93-98E2-B8461D52127B}" type="presParOf" srcId="{BC465EF5-9DA7-49DE-9743-01113D4A42E3}" destId="{F5F977B6-A475-4D73-AB3D-7B43FCF24E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DBF9D3-F09A-4B7C-A882-83BF774E538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78377E-BC54-4D4B-91A3-CF2AC1D79760}">
      <dgm:prSet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Read the article assigned to your group. Make note of:</a:t>
          </a:r>
        </a:p>
      </dgm:t>
    </dgm:pt>
    <dgm:pt modelId="{65E96D6F-7F0A-4858-B36B-92AAF7619371}" type="parTrans" cxnId="{A78D43AB-0B88-4BA1-86DA-F12526A9B0C2}">
      <dgm:prSet/>
      <dgm:spPr/>
      <dgm:t>
        <a:bodyPr/>
        <a:lstStyle/>
        <a:p>
          <a:endParaRPr lang="en-US"/>
        </a:p>
      </dgm:t>
    </dgm:pt>
    <dgm:pt modelId="{DD91412D-0ECB-4AB5-942F-5463C358655E}" type="sibTrans" cxnId="{A78D43AB-0B88-4BA1-86DA-F12526A9B0C2}">
      <dgm:prSet/>
      <dgm:spPr/>
      <dgm:t>
        <a:bodyPr/>
        <a:lstStyle/>
        <a:p>
          <a:endParaRPr lang="en-US"/>
        </a:p>
      </dgm:t>
    </dgm:pt>
    <dgm:pt modelId="{3D3D9DDC-9E39-4A61-81D8-51E5FCB292CC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pPr>
            <a:spcAft>
              <a:spcPts val="800"/>
            </a:spcAft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At least 3 personal connections that you have to this issue, either from the article or from your own experience</a:t>
          </a:r>
        </a:p>
      </dgm:t>
    </dgm:pt>
    <dgm:pt modelId="{A8128A7A-41F6-496E-B137-2E35F20A55CD}" type="sibTrans" cxnId="{CFA7DBC0-90C1-4AE0-8326-F40ED9DF332E}">
      <dgm:prSet/>
      <dgm:spPr/>
      <dgm:t>
        <a:bodyPr/>
        <a:lstStyle/>
        <a:p>
          <a:endParaRPr lang="en-US"/>
        </a:p>
      </dgm:t>
    </dgm:pt>
    <dgm:pt modelId="{21A558B2-1B70-4B25-8B45-D1ECF9C187BE}" type="parTrans" cxnId="{CFA7DBC0-90C1-4AE0-8326-F40ED9DF332E}">
      <dgm:prSet/>
      <dgm:spPr/>
      <dgm:t>
        <a:bodyPr/>
        <a:lstStyle/>
        <a:p>
          <a:endParaRPr lang="en-US"/>
        </a:p>
      </dgm:t>
    </dgm:pt>
    <dgm:pt modelId="{DE3907B3-2229-43E0-BCAD-DD1D3E0A7B12}">
      <dgm:prSet/>
      <dgm:spPr/>
      <dgm:t>
        <a:bodyPr/>
        <a:lstStyle/>
        <a:p>
          <a:pPr>
            <a:spcAft>
              <a:spcPts val="800"/>
            </a:spcAft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At least 2 things that you learned by reading the article</a:t>
          </a:r>
        </a:p>
      </dgm:t>
    </dgm:pt>
    <dgm:pt modelId="{AB07F73B-8B97-437B-960B-0C972E58DEF4}" type="parTrans" cxnId="{80DA47DA-951A-4683-AB1F-D67A6EE0FEE8}">
      <dgm:prSet/>
      <dgm:spPr/>
      <dgm:t>
        <a:bodyPr/>
        <a:lstStyle/>
        <a:p>
          <a:endParaRPr lang="en-US"/>
        </a:p>
      </dgm:t>
    </dgm:pt>
    <dgm:pt modelId="{E3C13643-74ED-4CAB-9AC9-D74E3B1E6ACB}" type="sibTrans" cxnId="{80DA47DA-951A-4683-AB1F-D67A6EE0FEE8}">
      <dgm:prSet/>
      <dgm:spPr/>
      <dgm:t>
        <a:bodyPr/>
        <a:lstStyle/>
        <a:p>
          <a:endParaRPr lang="en-US"/>
        </a:p>
      </dgm:t>
    </dgm:pt>
    <dgm:pt modelId="{0B0C6122-144D-4B57-A1A0-3E637FE5D566}">
      <dgm:prSet/>
      <dgm:spPr/>
      <dgm:t>
        <a:bodyPr/>
        <a:lstStyle/>
        <a:p>
          <a:pPr>
            <a:spcAft>
              <a:spcPts val="800"/>
            </a:spcAft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Summarize 1 take-away lesson that you want to share with others</a:t>
          </a:r>
        </a:p>
      </dgm:t>
    </dgm:pt>
    <dgm:pt modelId="{86ACC0F1-9F38-4A5B-9DDA-17C411E00480}" type="parTrans" cxnId="{5EC7145F-EE0B-48A1-B8C7-C6E4793A358B}">
      <dgm:prSet/>
      <dgm:spPr/>
      <dgm:t>
        <a:bodyPr/>
        <a:lstStyle/>
        <a:p>
          <a:endParaRPr lang="en-US"/>
        </a:p>
      </dgm:t>
    </dgm:pt>
    <dgm:pt modelId="{32C982BE-3ADD-4408-B261-57C81F700598}" type="sibTrans" cxnId="{5EC7145F-EE0B-48A1-B8C7-C6E4793A358B}">
      <dgm:prSet/>
      <dgm:spPr/>
      <dgm:t>
        <a:bodyPr/>
        <a:lstStyle/>
        <a:p>
          <a:endParaRPr lang="en-US"/>
        </a:p>
      </dgm:t>
    </dgm:pt>
    <dgm:pt modelId="{F9F8738F-30E1-4E75-90B0-D7E51E7B86C2}" type="pres">
      <dgm:prSet presAssocID="{DBDBF9D3-F09A-4B7C-A882-83BF774E5380}" presName="Name0" presStyleCnt="0">
        <dgm:presLayoutVars>
          <dgm:dir/>
          <dgm:animLvl val="lvl"/>
          <dgm:resizeHandles val="exact"/>
        </dgm:presLayoutVars>
      </dgm:prSet>
      <dgm:spPr/>
    </dgm:pt>
    <dgm:pt modelId="{DCBB5CF6-0AF6-4EC8-B713-49E9917D5BB3}" type="pres">
      <dgm:prSet presAssocID="{7A78377E-BC54-4D4B-91A3-CF2AC1D79760}" presName="linNode" presStyleCnt="0"/>
      <dgm:spPr/>
    </dgm:pt>
    <dgm:pt modelId="{C9927081-117B-44BA-89FE-01EA8FABC466}" type="pres">
      <dgm:prSet presAssocID="{7A78377E-BC54-4D4B-91A3-CF2AC1D79760}" presName="parentText" presStyleLbl="node1" presStyleIdx="0" presStyleCnt="1" custScaleX="71674">
        <dgm:presLayoutVars>
          <dgm:chMax val="1"/>
          <dgm:bulletEnabled val="1"/>
        </dgm:presLayoutVars>
      </dgm:prSet>
      <dgm:spPr/>
    </dgm:pt>
    <dgm:pt modelId="{BFA2200E-FEF8-4C4F-9775-6DF4F4BD109E}" type="pres">
      <dgm:prSet presAssocID="{7A78377E-BC54-4D4B-91A3-CF2AC1D79760}" presName="descendantText" presStyleLbl="alignAccFollowNode1" presStyleIdx="0" presStyleCnt="1" custScaleX="112306">
        <dgm:presLayoutVars>
          <dgm:bulletEnabled val="1"/>
        </dgm:presLayoutVars>
      </dgm:prSet>
      <dgm:spPr/>
    </dgm:pt>
  </dgm:ptLst>
  <dgm:cxnLst>
    <dgm:cxn modelId="{334FD30F-1C03-4E70-B2F5-DEFA9B02CFEA}" type="presOf" srcId="{3D3D9DDC-9E39-4A61-81D8-51E5FCB292CC}" destId="{BFA2200E-FEF8-4C4F-9775-6DF4F4BD109E}" srcOrd="0" destOrd="0" presId="urn:microsoft.com/office/officeart/2005/8/layout/vList5"/>
    <dgm:cxn modelId="{5EC7145F-EE0B-48A1-B8C7-C6E4793A358B}" srcId="{7A78377E-BC54-4D4B-91A3-CF2AC1D79760}" destId="{0B0C6122-144D-4B57-A1A0-3E637FE5D566}" srcOrd="2" destOrd="0" parTransId="{86ACC0F1-9F38-4A5B-9DDA-17C411E00480}" sibTransId="{32C982BE-3ADD-4408-B261-57C81F700598}"/>
    <dgm:cxn modelId="{C0206961-458C-4415-8B0E-BCCCADF5550D}" type="presOf" srcId="{DE3907B3-2229-43E0-BCAD-DD1D3E0A7B12}" destId="{BFA2200E-FEF8-4C4F-9775-6DF4F4BD109E}" srcOrd="0" destOrd="1" presId="urn:microsoft.com/office/officeart/2005/8/layout/vList5"/>
    <dgm:cxn modelId="{AC481396-AABF-431D-8BDE-5EF9A3CAFCC4}" type="presOf" srcId="{7A78377E-BC54-4D4B-91A3-CF2AC1D79760}" destId="{C9927081-117B-44BA-89FE-01EA8FABC466}" srcOrd="0" destOrd="0" presId="urn:microsoft.com/office/officeart/2005/8/layout/vList5"/>
    <dgm:cxn modelId="{0DF87EA7-80B0-4CC5-BB86-8AEF3E858316}" type="presOf" srcId="{0B0C6122-144D-4B57-A1A0-3E637FE5D566}" destId="{BFA2200E-FEF8-4C4F-9775-6DF4F4BD109E}" srcOrd="0" destOrd="2" presId="urn:microsoft.com/office/officeart/2005/8/layout/vList5"/>
    <dgm:cxn modelId="{A78D43AB-0B88-4BA1-86DA-F12526A9B0C2}" srcId="{DBDBF9D3-F09A-4B7C-A882-83BF774E5380}" destId="{7A78377E-BC54-4D4B-91A3-CF2AC1D79760}" srcOrd="0" destOrd="0" parTransId="{65E96D6F-7F0A-4858-B36B-92AAF7619371}" sibTransId="{DD91412D-0ECB-4AB5-942F-5463C358655E}"/>
    <dgm:cxn modelId="{CFA7DBC0-90C1-4AE0-8326-F40ED9DF332E}" srcId="{7A78377E-BC54-4D4B-91A3-CF2AC1D79760}" destId="{3D3D9DDC-9E39-4A61-81D8-51E5FCB292CC}" srcOrd="0" destOrd="0" parTransId="{21A558B2-1B70-4B25-8B45-D1ECF9C187BE}" sibTransId="{A8128A7A-41F6-496E-B137-2E35F20A55CD}"/>
    <dgm:cxn modelId="{80DA47DA-951A-4683-AB1F-D67A6EE0FEE8}" srcId="{7A78377E-BC54-4D4B-91A3-CF2AC1D79760}" destId="{DE3907B3-2229-43E0-BCAD-DD1D3E0A7B12}" srcOrd="1" destOrd="0" parTransId="{AB07F73B-8B97-437B-960B-0C972E58DEF4}" sibTransId="{E3C13643-74ED-4CAB-9AC9-D74E3B1E6ACB}"/>
    <dgm:cxn modelId="{ED1906DE-F244-4074-8FBB-AB3495211ADD}" type="presOf" srcId="{DBDBF9D3-F09A-4B7C-A882-83BF774E5380}" destId="{F9F8738F-30E1-4E75-90B0-D7E51E7B86C2}" srcOrd="0" destOrd="0" presId="urn:microsoft.com/office/officeart/2005/8/layout/vList5"/>
    <dgm:cxn modelId="{B31A499B-7170-4305-9729-2634032EC8B9}" type="presParOf" srcId="{F9F8738F-30E1-4E75-90B0-D7E51E7B86C2}" destId="{DCBB5CF6-0AF6-4EC8-B713-49E9917D5BB3}" srcOrd="0" destOrd="0" presId="urn:microsoft.com/office/officeart/2005/8/layout/vList5"/>
    <dgm:cxn modelId="{CA0262D6-DFC7-4139-8968-2DCBD2149874}" type="presParOf" srcId="{DCBB5CF6-0AF6-4EC8-B713-49E9917D5BB3}" destId="{C9927081-117B-44BA-89FE-01EA8FABC466}" srcOrd="0" destOrd="0" presId="urn:microsoft.com/office/officeart/2005/8/layout/vList5"/>
    <dgm:cxn modelId="{91ED694B-F81D-4995-9171-86CD16C1C0CA}" type="presParOf" srcId="{DCBB5CF6-0AF6-4EC8-B713-49E9917D5BB3}" destId="{BFA2200E-FEF8-4C4F-9775-6DF4F4BD109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1E00E1-3D13-4BDD-8AA9-EEFBF45DC38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CB27F1-59CC-4285-B190-60B5E381F958}">
      <dgm:prSet custT="1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sz="1600" dirty="0">
              <a:solidFill>
                <a:schemeClr val="tx2">
                  <a:lumMod val="75000"/>
                </a:schemeClr>
              </a:solidFill>
            </a:rPr>
            <a:t>In order to effectively create change you must thoroughly understand the issue you are addressing — this requires </a:t>
          </a:r>
          <a:r>
            <a:rPr lang="en-US" sz="1600" b="1" dirty="0">
              <a:solidFill>
                <a:schemeClr val="tx2">
                  <a:lumMod val="75000"/>
                </a:schemeClr>
              </a:solidFill>
            </a:rPr>
            <a:t>research</a:t>
          </a:r>
          <a:r>
            <a:rPr lang="en-US" sz="1600" dirty="0">
              <a:solidFill>
                <a:schemeClr val="tx2">
                  <a:lumMod val="75000"/>
                </a:schemeClr>
              </a:solidFill>
            </a:rPr>
            <a:t>.  There are many ways to research. One way is to start with yourself. Your personal history/experience is the best first place to start your research!</a:t>
          </a:r>
        </a:p>
      </dgm:t>
    </dgm:pt>
    <dgm:pt modelId="{85A6831F-63A3-4158-A6CA-376FCACB97A9}" type="parTrans" cxnId="{7D5F5E34-0561-4CDD-862C-0FFE6435152D}">
      <dgm:prSet/>
      <dgm:spPr/>
      <dgm:t>
        <a:bodyPr/>
        <a:lstStyle/>
        <a:p>
          <a:endParaRPr lang="en-US"/>
        </a:p>
      </dgm:t>
    </dgm:pt>
    <dgm:pt modelId="{668C3076-B4F9-49B8-8C6C-7132E4FA9D3B}" type="sibTrans" cxnId="{7D5F5E34-0561-4CDD-862C-0FFE6435152D}">
      <dgm:prSet/>
      <dgm:spPr/>
      <dgm:t>
        <a:bodyPr/>
        <a:lstStyle/>
        <a:p>
          <a:endParaRPr lang="en-US"/>
        </a:p>
      </dgm:t>
    </dgm:pt>
    <dgm:pt modelId="{1C6FB671-7F73-4610-830F-3B31C9CAA6ED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  <dgm:t>
        <a:bodyPr/>
        <a:lstStyle/>
        <a:p>
          <a:pPr>
            <a:spcAft>
              <a:spcPts val="800"/>
            </a:spcAft>
          </a:pPr>
          <a:r>
            <a:rPr lang="en-US" sz="1800" dirty="0">
              <a:solidFill>
                <a:schemeClr val="tx2">
                  <a:lumMod val="75000"/>
                </a:schemeClr>
              </a:solidFill>
            </a:rPr>
            <a:t>Everybody will have up to 2 minutes to talk about their connection to the issue.   You should talk about yourselves ONLY.  The 2 minutes are yours to use!</a:t>
          </a:r>
        </a:p>
      </dgm:t>
    </dgm:pt>
    <dgm:pt modelId="{B49B3447-12C5-4A61-A8A0-32AB2B8D56BD}" type="parTrans" cxnId="{4653BF9A-5E6A-423B-B63E-32E433ACDE0E}">
      <dgm:prSet/>
      <dgm:spPr/>
      <dgm:t>
        <a:bodyPr/>
        <a:lstStyle/>
        <a:p>
          <a:endParaRPr lang="en-US"/>
        </a:p>
      </dgm:t>
    </dgm:pt>
    <dgm:pt modelId="{F9A24F59-5C1A-48A5-9371-6B9DDD26FA6C}" type="sibTrans" cxnId="{4653BF9A-5E6A-423B-B63E-32E433ACDE0E}">
      <dgm:prSet/>
      <dgm:spPr/>
      <dgm:t>
        <a:bodyPr/>
        <a:lstStyle/>
        <a:p>
          <a:endParaRPr lang="en-US"/>
        </a:p>
      </dgm:t>
    </dgm:pt>
    <dgm:pt modelId="{DC945D34-3FDC-4BE3-942F-4F77CFDB3B79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  <dgm:t>
        <a:bodyPr/>
        <a:lstStyle/>
        <a:p>
          <a:pPr>
            <a:spcAft>
              <a:spcPts val="800"/>
            </a:spcAft>
          </a:pPr>
          <a:r>
            <a:rPr lang="en-US" sz="1800" dirty="0">
              <a:solidFill>
                <a:schemeClr val="tx2">
                  <a:lumMod val="75000"/>
                </a:schemeClr>
              </a:solidFill>
            </a:rPr>
            <a:t>Be an attentive listener, confidential, and speak from yourself. </a:t>
          </a:r>
        </a:p>
      </dgm:t>
    </dgm:pt>
    <dgm:pt modelId="{EBBCB62C-83E1-49DE-A49D-7A2FA06A2723}" type="parTrans" cxnId="{392C41F7-8DFF-4724-A2AF-3590BFD077E7}">
      <dgm:prSet/>
      <dgm:spPr/>
      <dgm:t>
        <a:bodyPr/>
        <a:lstStyle/>
        <a:p>
          <a:endParaRPr lang="en-US"/>
        </a:p>
      </dgm:t>
    </dgm:pt>
    <dgm:pt modelId="{11363047-21A2-4081-AAF9-B71D516810EA}" type="sibTrans" cxnId="{392C41F7-8DFF-4724-A2AF-3590BFD077E7}">
      <dgm:prSet/>
      <dgm:spPr/>
      <dgm:t>
        <a:bodyPr/>
        <a:lstStyle/>
        <a:p>
          <a:endParaRPr lang="en-US"/>
        </a:p>
      </dgm:t>
    </dgm:pt>
    <dgm:pt modelId="{790E2EC1-1558-49EE-8BA0-811F68D5A06A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  <dgm:t>
        <a:bodyPr/>
        <a:lstStyle/>
        <a:p>
          <a:pPr>
            <a:spcAft>
              <a:spcPts val="800"/>
            </a:spcAft>
          </a:pPr>
          <a:r>
            <a:rPr lang="en-US" sz="1800" dirty="0">
              <a:solidFill>
                <a:schemeClr val="tx2">
                  <a:lumMod val="75000"/>
                </a:schemeClr>
              </a:solidFill>
            </a:rPr>
            <a:t>The group will have 1 minute to follow up with questions. The speaker can choose what questions they want to answer.</a:t>
          </a:r>
        </a:p>
      </dgm:t>
    </dgm:pt>
    <dgm:pt modelId="{7EE90C47-8231-4858-BD1A-7E4428AA54E1}" type="parTrans" cxnId="{C07CF762-F892-40AA-A921-772983A591E3}">
      <dgm:prSet/>
      <dgm:spPr/>
      <dgm:t>
        <a:bodyPr/>
        <a:lstStyle/>
        <a:p>
          <a:endParaRPr lang="en-US"/>
        </a:p>
      </dgm:t>
    </dgm:pt>
    <dgm:pt modelId="{1CCEF78A-8472-42F5-92A9-0EF64E846310}" type="sibTrans" cxnId="{C07CF762-F892-40AA-A921-772983A591E3}">
      <dgm:prSet/>
      <dgm:spPr/>
      <dgm:t>
        <a:bodyPr/>
        <a:lstStyle/>
        <a:p>
          <a:endParaRPr lang="en-US"/>
        </a:p>
      </dgm:t>
    </dgm:pt>
    <dgm:pt modelId="{367B59EC-FAC2-464C-B18A-E3A28BDF7413}" type="pres">
      <dgm:prSet presAssocID="{E31E00E1-3D13-4BDD-8AA9-EEFBF45DC38B}" presName="linear" presStyleCnt="0">
        <dgm:presLayoutVars>
          <dgm:dir/>
          <dgm:animLvl val="lvl"/>
          <dgm:resizeHandles val="exact"/>
        </dgm:presLayoutVars>
      </dgm:prSet>
      <dgm:spPr/>
    </dgm:pt>
    <dgm:pt modelId="{DB15FDDB-10E8-4850-93CB-B66B2AE16E7E}" type="pres">
      <dgm:prSet presAssocID="{A1CB27F1-59CC-4285-B190-60B5E381F958}" presName="parentLin" presStyleCnt="0"/>
      <dgm:spPr/>
    </dgm:pt>
    <dgm:pt modelId="{BE0515E0-EC9B-47E9-A6D2-03057184E955}" type="pres">
      <dgm:prSet presAssocID="{A1CB27F1-59CC-4285-B190-60B5E381F958}" presName="parentLeftMargin" presStyleLbl="node1" presStyleIdx="0" presStyleCnt="1"/>
      <dgm:spPr/>
    </dgm:pt>
    <dgm:pt modelId="{AB25DA65-FF58-473E-92D1-D5595DFD2036}" type="pres">
      <dgm:prSet presAssocID="{A1CB27F1-59CC-4285-B190-60B5E381F958}" presName="parentText" presStyleLbl="node1" presStyleIdx="0" presStyleCnt="1" custScaleX="130813" custScaleY="172302">
        <dgm:presLayoutVars>
          <dgm:chMax val="0"/>
          <dgm:bulletEnabled val="1"/>
        </dgm:presLayoutVars>
      </dgm:prSet>
      <dgm:spPr/>
    </dgm:pt>
    <dgm:pt modelId="{7823E80C-0AB3-4C51-8766-7ACBF9C5BF97}" type="pres">
      <dgm:prSet presAssocID="{A1CB27F1-59CC-4285-B190-60B5E381F958}" presName="negativeSpace" presStyleCnt="0"/>
      <dgm:spPr/>
    </dgm:pt>
    <dgm:pt modelId="{9C23AD0A-7152-4B2E-8AB6-0EB6B6436ABD}" type="pres">
      <dgm:prSet presAssocID="{A1CB27F1-59CC-4285-B190-60B5E381F958}" presName="childText" presStyleLbl="conFgAcc1" presStyleIdx="0" presStyleCnt="1" custScaleY="103016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E5A80411-FB0F-4BBA-880F-4B9C3E2E07A6}" type="presOf" srcId="{1C6FB671-7F73-4610-830F-3B31C9CAA6ED}" destId="{9C23AD0A-7152-4B2E-8AB6-0EB6B6436ABD}" srcOrd="0" destOrd="0" presId="urn:microsoft.com/office/officeart/2005/8/layout/list1"/>
    <dgm:cxn modelId="{99026A33-FC43-4A99-B74A-CDADCE2B61CD}" type="presOf" srcId="{790E2EC1-1558-49EE-8BA0-811F68D5A06A}" destId="{9C23AD0A-7152-4B2E-8AB6-0EB6B6436ABD}" srcOrd="0" destOrd="2" presId="urn:microsoft.com/office/officeart/2005/8/layout/list1"/>
    <dgm:cxn modelId="{7D5F5E34-0561-4CDD-862C-0FFE6435152D}" srcId="{E31E00E1-3D13-4BDD-8AA9-EEFBF45DC38B}" destId="{A1CB27F1-59CC-4285-B190-60B5E381F958}" srcOrd="0" destOrd="0" parTransId="{85A6831F-63A3-4158-A6CA-376FCACB97A9}" sibTransId="{668C3076-B4F9-49B8-8C6C-7132E4FA9D3B}"/>
    <dgm:cxn modelId="{D0E9C260-CCE1-4A33-9A53-C78FBF0E1FF4}" type="presOf" srcId="{A1CB27F1-59CC-4285-B190-60B5E381F958}" destId="{BE0515E0-EC9B-47E9-A6D2-03057184E955}" srcOrd="0" destOrd="0" presId="urn:microsoft.com/office/officeart/2005/8/layout/list1"/>
    <dgm:cxn modelId="{C07CF762-F892-40AA-A921-772983A591E3}" srcId="{A1CB27F1-59CC-4285-B190-60B5E381F958}" destId="{790E2EC1-1558-49EE-8BA0-811F68D5A06A}" srcOrd="2" destOrd="0" parTransId="{7EE90C47-8231-4858-BD1A-7E4428AA54E1}" sibTransId="{1CCEF78A-8472-42F5-92A9-0EF64E846310}"/>
    <dgm:cxn modelId="{4F67B246-C2FE-44C5-9FF3-D12604967F9F}" type="presOf" srcId="{A1CB27F1-59CC-4285-B190-60B5E381F958}" destId="{AB25DA65-FF58-473E-92D1-D5595DFD2036}" srcOrd="1" destOrd="0" presId="urn:microsoft.com/office/officeart/2005/8/layout/list1"/>
    <dgm:cxn modelId="{B88BDB86-14E0-4572-87D2-8854CBF71F46}" type="presOf" srcId="{DC945D34-3FDC-4BE3-942F-4F77CFDB3B79}" destId="{9C23AD0A-7152-4B2E-8AB6-0EB6B6436ABD}" srcOrd="0" destOrd="1" presId="urn:microsoft.com/office/officeart/2005/8/layout/list1"/>
    <dgm:cxn modelId="{4653BF9A-5E6A-423B-B63E-32E433ACDE0E}" srcId="{A1CB27F1-59CC-4285-B190-60B5E381F958}" destId="{1C6FB671-7F73-4610-830F-3B31C9CAA6ED}" srcOrd="0" destOrd="0" parTransId="{B49B3447-12C5-4A61-A8A0-32AB2B8D56BD}" sibTransId="{F9A24F59-5C1A-48A5-9371-6B9DDD26FA6C}"/>
    <dgm:cxn modelId="{EFAE46D4-B6FD-4202-9D20-88B629CB21B3}" type="presOf" srcId="{E31E00E1-3D13-4BDD-8AA9-EEFBF45DC38B}" destId="{367B59EC-FAC2-464C-B18A-E3A28BDF7413}" srcOrd="0" destOrd="0" presId="urn:microsoft.com/office/officeart/2005/8/layout/list1"/>
    <dgm:cxn modelId="{392C41F7-8DFF-4724-A2AF-3590BFD077E7}" srcId="{A1CB27F1-59CC-4285-B190-60B5E381F958}" destId="{DC945D34-3FDC-4BE3-942F-4F77CFDB3B79}" srcOrd="1" destOrd="0" parTransId="{EBBCB62C-83E1-49DE-A49D-7A2FA06A2723}" sibTransId="{11363047-21A2-4081-AAF9-B71D516810EA}"/>
    <dgm:cxn modelId="{8BC8095F-76BB-4B46-A25F-189F78178EFD}" type="presParOf" srcId="{367B59EC-FAC2-464C-B18A-E3A28BDF7413}" destId="{DB15FDDB-10E8-4850-93CB-B66B2AE16E7E}" srcOrd="0" destOrd="0" presId="urn:microsoft.com/office/officeart/2005/8/layout/list1"/>
    <dgm:cxn modelId="{BB782326-FB75-4410-88DA-B0EEA65DFE15}" type="presParOf" srcId="{DB15FDDB-10E8-4850-93CB-B66B2AE16E7E}" destId="{BE0515E0-EC9B-47E9-A6D2-03057184E955}" srcOrd="0" destOrd="0" presId="urn:microsoft.com/office/officeart/2005/8/layout/list1"/>
    <dgm:cxn modelId="{C20197B0-7E57-47DE-98DB-C2B7C3CC9CB7}" type="presParOf" srcId="{DB15FDDB-10E8-4850-93CB-B66B2AE16E7E}" destId="{AB25DA65-FF58-473E-92D1-D5595DFD2036}" srcOrd="1" destOrd="0" presId="urn:microsoft.com/office/officeart/2005/8/layout/list1"/>
    <dgm:cxn modelId="{EF0FA5DA-D54F-49DA-8E99-83967EEA98C8}" type="presParOf" srcId="{367B59EC-FAC2-464C-B18A-E3A28BDF7413}" destId="{7823E80C-0AB3-4C51-8766-7ACBF9C5BF97}" srcOrd="1" destOrd="0" presId="urn:microsoft.com/office/officeart/2005/8/layout/list1"/>
    <dgm:cxn modelId="{AB210BDC-F53B-45D6-815B-138D28A1100B}" type="presParOf" srcId="{367B59EC-FAC2-464C-B18A-E3A28BDF7413}" destId="{9C23AD0A-7152-4B2E-8AB6-0EB6B6436AB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F51438-CABA-460E-B203-8FAD3E8518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367C67-7016-4CE8-B67B-C1033C203EBD}">
      <dgm:prSet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Write a 5-minute reflection on these two questions:</a:t>
          </a:r>
        </a:p>
      </dgm:t>
    </dgm:pt>
    <dgm:pt modelId="{FFAB733A-3953-40C9-91AC-BA5C22C1F974}" type="parTrans" cxnId="{FD07F7EB-B545-4B82-9518-ABBFD1D36BC0}">
      <dgm:prSet/>
      <dgm:spPr/>
      <dgm:t>
        <a:bodyPr/>
        <a:lstStyle/>
        <a:p>
          <a:endParaRPr lang="en-US"/>
        </a:p>
      </dgm:t>
    </dgm:pt>
    <dgm:pt modelId="{A7C94A32-E357-4BF6-ABA8-8774753A2A7B}" type="sibTrans" cxnId="{FD07F7EB-B545-4B82-9518-ABBFD1D36BC0}">
      <dgm:prSet/>
      <dgm:spPr/>
      <dgm:t>
        <a:bodyPr/>
        <a:lstStyle/>
        <a:p>
          <a:endParaRPr lang="en-US"/>
        </a:p>
      </dgm:t>
    </dgm:pt>
    <dgm:pt modelId="{EFFBD193-4CE1-4EC8-B985-07A03F3230E5}" type="pres">
      <dgm:prSet presAssocID="{9AF51438-CABA-460E-B203-8FAD3E8518F1}" presName="linear" presStyleCnt="0">
        <dgm:presLayoutVars>
          <dgm:animLvl val="lvl"/>
          <dgm:resizeHandles val="exact"/>
        </dgm:presLayoutVars>
      </dgm:prSet>
      <dgm:spPr/>
    </dgm:pt>
    <dgm:pt modelId="{08B21360-7FC2-4BCF-A1F5-F3ABF6DDC8FF}" type="pres">
      <dgm:prSet presAssocID="{0A367C67-7016-4CE8-B67B-C1033C203EB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4CBFEC2-3DCF-4087-92D0-346483D5BAC2}" type="presOf" srcId="{0A367C67-7016-4CE8-B67B-C1033C203EBD}" destId="{08B21360-7FC2-4BCF-A1F5-F3ABF6DDC8FF}" srcOrd="0" destOrd="0" presId="urn:microsoft.com/office/officeart/2005/8/layout/vList2"/>
    <dgm:cxn modelId="{CAC64CD6-13F7-43B9-88C5-CCE364880C4D}" type="presOf" srcId="{9AF51438-CABA-460E-B203-8FAD3E8518F1}" destId="{EFFBD193-4CE1-4EC8-B985-07A03F3230E5}" srcOrd="0" destOrd="0" presId="urn:microsoft.com/office/officeart/2005/8/layout/vList2"/>
    <dgm:cxn modelId="{FD07F7EB-B545-4B82-9518-ABBFD1D36BC0}" srcId="{9AF51438-CABA-460E-B203-8FAD3E8518F1}" destId="{0A367C67-7016-4CE8-B67B-C1033C203EBD}" srcOrd="0" destOrd="0" parTransId="{FFAB733A-3953-40C9-91AC-BA5C22C1F974}" sibTransId="{A7C94A32-E357-4BF6-ABA8-8774753A2A7B}"/>
    <dgm:cxn modelId="{5D4176FE-32BA-4175-9DF3-0EEEB9EF37B1}" type="presParOf" srcId="{EFFBD193-4CE1-4EC8-B985-07A03F3230E5}" destId="{08B21360-7FC2-4BCF-A1F5-F3ABF6DDC8F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A332B6-2109-4CEB-AE89-DBE59B82902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F9098E-11FB-429F-8588-F72308B557B4}">
      <dgm:prSet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3200" dirty="0">
              <a:solidFill>
                <a:schemeClr val="tx2">
                  <a:lumMod val="75000"/>
                </a:schemeClr>
              </a:solidFill>
            </a:rPr>
            <a:t>How did it feel to share your connection? </a:t>
          </a:r>
        </a:p>
      </dgm:t>
    </dgm:pt>
    <dgm:pt modelId="{623C818F-DF29-44D4-81F8-3D3F97C3B350}" type="parTrans" cxnId="{D28EB346-1F63-46BD-AA21-51EF679B5E30}">
      <dgm:prSet/>
      <dgm:spPr/>
      <dgm:t>
        <a:bodyPr/>
        <a:lstStyle/>
        <a:p>
          <a:endParaRPr lang="en-US"/>
        </a:p>
      </dgm:t>
    </dgm:pt>
    <dgm:pt modelId="{A4A558A5-5EAC-4139-8FE8-24BE85750897}" type="sibTrans" cxnId="{D28EB346-1F63-46BD-AA21-51EF679B5E30}">
      <dgm:prSet/>
      <dgm:spPr/>
      <dgm:t>
        <a:bodyPr/>
        <a:lstStyle/>
        <a:p>
          <a:endParaRPr lang="en-US"/>
        </a:p>
      </dgm:t>
    </dgm:pt>
    <dgm:pt modelId="{87ABC0FC-A832-4C17-BA04-7BA69A923354}">
      <dgm:prSet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3200" dirty="0">
              <a:solidFill>
                <a:schemeClr val="tx2">
                  <a:lumMod val="75000"/>
                </a:schemeClr>
              </a:solidFill>
            </a:rPr>
            <a:t>Is there anything else you wish you had said?</a:t>
          </a:r>
        </a:p>
      </dgm:t>
    </dgm:pt>
    <dgm:pt modelId="{F74AD431-7AF1-4BFF-A2BD-E712846D7421}" type="parTrans" cxnId="{F1C4690E-CB04-4072-94EE-77B299E3DEAC}">
      <dgm:prSet/>
      <dgm:spPr/>
      <dgm:t>
        <a:bodyPr/>
        <a:lstStyle/>
        <a:p>
          <a:endParaRPr lang="en-US"/>
        </a:p>
      </dgm:t>
    </dgm:pt>
    <dgm:pt modelId="{114C2AB7-0702-447C-A7F9-4B14C2E798FE}" type="sibTrans" cxnId="{F1C4690E-CB04-4072-94EE-77B299E3DEAC}">
      <dgm:prSet/>
      <dgm:spPr/>
      <dgm:t>
        <a:bodyPr/>
        <a:lstStyle/>
        <a:p>
          <a:endParaRPr lang="en-US"/>
        </a:p>
      </dgm:t>
    </dgm:pt>
    <dgm:pt modelId="{A50A7D6D-0F33-4EDF-88AE-EB054FC6FBEC}" type="pres">
      <dgm:prSet presAssocID="{40A332B6-2109-4CEB-AE89-DBE59B8290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8849440-14C2-49E2-94FF-EAEFD07A3613}" type="pres">
      <dgm:prSet presAssocID="{25F9098E-11FB-429F-8588-F72308B557B4}" presName="hierRoot1" presStyleCnt="0">
        <dgm:presLayoutVars>
          <dgm:hierBranch val="init"/>
        </dgm:presLayoutVars>
      </dgm:prSet>
      <dgm:spPr/>
    </dgm:pt>
    <dgm:pt modelId="{AF0FD0A2-0B2E-4384-88E7-C0B0766F452B}" type="pres">
      <dgm:prSet presAssocID="{25F9098E-11FB-429F-8588-F72308B557B4}" presName="rootComposite1" presStyleCnt="0"/>
      <dgm:spPr/>
    </dgm:pt>
    <dgm:pt modelId="{3D0C68C2-ABBB-493D-821C-352E345EA2B2}" type="pres">
      <dgm:prSet presAssocID="{25F9098E-11FB-429F-8588-F72308B557B4}" presName="rootText1" presStyleLbl="node0" presStyleIdx="0" presStyleCnt="2">
        <dgm:presLayoutVars>
          <dgm:chPref val="3"/>
        </dgm:presLayoutVars>
      </dgm:prSet>
      <dgm:spPr>
        <a:prstGeom prst="roundRect">
          <a:avLst/>
        </a:prstGeom>
      </dgm:spPr>
    </dgm:pt>
    <dgm:pt modelId="{7B6F8495-4826-443E-8ACD-3BDA70493AD2}" type="pres">
      <dgm:prSet presAssocID="{25F9098E-11FB-429F-8588-F72308B557B4}" presName="rootConnector1" presStyleLbl="node1" presStyleIdx="0" presStyleCnt="0"/>
      <dgm:spPr/>
    </dgm:pt>
    <dgm:pt modelId="{D02D2814-881E-468A-888B-A5303F2EC629}" type="pres">
      <dgm:prSet presAssocID="{25F9098E-11FB-429F-8588-F72308B557B4}" presName="hierChild2" presStyleCnt="0"/>
      <dgm:spPr/>
    </dgm:pt>
    <dgm:pt modelId="{86669AD2-E858-4732-A2B0-4CA75A3A8356}" type="pres">
      <dgm:prSet presAssocID="{25F9098E-11FB-429F-8588-F72308B557B4}" presName="hierChild3" presStyleCnt="0"/>
      <dgm:spPr/>
    </dgm:pt>
    <dgm:pt modelId="{F9E88F65-5F18-41D4-9D38-C5F9666767CE}" type="pres">
      <dgm:prSet presAssocID="{87ABC0FC-A832-4C17-BA04-7BA69A923354}" presName="hierRoot1" presStyleCnt="0">
        <dgm:presLayoutVars>
          <dgm:hierBranch val="init"/>
        </dgm:presLayoutVars>
      </dgm:prSet>
      <dgm:spPr/>
    </dgm:pt>
    <dgm:pt modelId="{74E836AB-CCEA-4D54-B77D-219985D129CC}" type="pres">
      <dgm:prSet presAssocID="{87ABC0FC-A832-4C17-BA04-7BA69A923354}" presName="rootComposite1" presStyleCnt="0"/>
      <dgm:spPr/>
    </dgm:pt>
    <dgm:pt modelId="{1ADB2262-9316-442F-9460-EE3AC0F0999C}" type="pres">
      <dgm:prSet presAssocID="{87ABC0FC-A832-4C17-BA04-7BA69A923354}" presName="rootText1" presStyleLbl="node0" presStyleIdx="1" presStyleCnt="2">
        <dgm:presLayoutVars>
          <dgm:chPref val="3"/>
        </dgm:presLayoutVars>
      </dgm:prSet>
      <dgm:spPr>
        <a:prstGeom prst="roundRect">
          <a:avLst/>
        </a:prstGeom>
      </dgm:spPr>
    </dgm:pt>
    <dgm:pt modelId="{E11DC87B-3396-406A-8E15-FF4D17E5B409}" type="pres">
      <dgm:prSet presAssocID="{87ABC0FC-A832-4C17-BA04-7BA69A923354}" presName="rootConnector1" presStyleLbl="node1" presStyleIdx="0" presStyleCnt="0"/>
      <dgm:spPr/>
    </dgm:pt>
    <dgm:pt modelId="{DCC4C289-79DA-4657-BC4E-6A4349A4023A}" type="pres">
      <dgm:prSet presAssocID="{87ABC0FC-A832-4C17-BA04-7BA69A923354}" presName="hierChild2" presStyleCnt="0"/>
      <dgm:spPr/>
    </dgm:pt>
    <dgm:pt modelId="{A7946E32-A815-4B08-9DF0-E21C1B25ED51}" type="pres">
      <dgm:prSet presAssocID="{87ABC0FC-A832-4C17-BA04-7BA69A923354}" presName="hierChild3" presStyleCnt="0"/>
      <dgm:spPr/>
    </dgm:pt>
  </dgm:ptLst>
  <dgm:cxnLst>
    <dgm:cxn modelId="{F1C4690E-CB04-4072-94EE-77B299E3DEAC}" srcId="{40A332B6-2109-4CEB-AE89-DBE59B82902B}" destId="{87ABC0FC-A832-4C17-BA04-7BA69A923354}" srcOrd="1" destOrd="0" parTransId="{F74AD431-7AF1-4BFF-A2BD-E712846D7421}" sibTransId="{114C2AB7-0702-447C-A7F9-4B14C2E798FE}"/>
    <dgm:cxn modelId="{8F17E612-21C0-4682-9BD0-CE489D0E8BDB}" type="presOf" srcId="{87ABC0FC-A832-4C17-BA04-7BA69A923354}" destId="{E11DC87B-3396-406A-8E15-FF4D17E5B409}" srcOrd="1" destOrd="0" presId="urn:microsoft.com/office/officeart/2005/8/layout/orgChart1"/>
    <dgm:cxn modelId="{D28EB346-1F63-46BD-AA21-51EF679B5E30}" srcId="{40A332B6-2109-4CEB-AE89-DBE59B82902B}" destId="{25F9098E-11FB-429F-8588-F72308B557B4}" srcOrd="0" destOrd="0" parTransId="{623C818F-DF29-44D4-81F8-3D3F97C3B350}" sibTransId="{A4A558A5-5EAC-4139-8FE8-24BE85750897}"/>
    <dgm:cxn modelId="{9F2E8171-A882-45A8-A387-F12F5664ED5C}" type="presOf" srcId="{87ABC0FC-A832-4C17-BA04-7BA69A923354}" destId="{1ADB2262-9316-442F-9460-EE3AC0F0999C}" srcOrd="0" destOrd="0" presId="urn:microsoft.com/office/officeart/2005/8/layout/orgChart1"/>
    <dgm:cxn modelId="{8C9F0E9C-FD98-4693-B13A-4C2FFE8C9869}" type="presOf" srcId="{25F9098E-11FB-429F-8588-F72308B557B4}" destId="{3D0C68C2-ABBB-493D-821C-352E345EA2B2}" srcOrd="0" destOrd="0" presId="urn:microsoft.com/office/officeart/2005/8/layout/orgChart1"/>
    <dgm:cxn modelId="{4302AAD7-0F8F-4589-BBE6-D8E076B41055}" type="presOf" srcId="{40A332B6-2109-4CEB-AE89-DBE59B82902B}" destId="{A50A7D6D-0F33-4EDF-88AE-EB054FC6FBEC}" srcOrd="0" destOrd="0" presId="urn:microsoft.com/office/officeart/2005/8/layout/orgChart1"/>
    <dgm:cxn modelId="{9D1DE4FE-CCEA-400C-943F-C82C9C324D34}" type="presOf" srcId="{25F9098E-11FB-429F-8588-F72308B557B4}" destId="{7B6F8495-4826-443E-8ACD-3BDA70493AD2}" srcOrd="1" destOrd="0" presId="urn:microsoft.com/office/officeart/2005/8/layout/orgChart1"/>
    <dgm:cxn modelId="{4909A100-7812-4D33-B68A-E8938DDE3A26}" type="presParOf" srcId="{A50A7D6D-0F33-4EDF-88AE-EB054FC6FBEC}" destId="{08849440-14C2-49E2-94FF-EAEFD07A3613}" srcOrd="0" destOrd="0" presId="urn:microsoft.com/office/officeart/2005/8/layout/orgChart1"/>
    <dgm:cxn modelId="{7A28841A-6BDC-4342-86C9-07D2EA068291}" type="presParOf" srcId="{08849440-14C2-49E2-94FF-EAEFD07A3613}" destId="{AF0FD0A2-0B2E-4384-88E7-C0B0766F452B}" srcOrd="0" destOrd="0" presId="urn:microsoft.com/office/officeart/2005/8/layout/orgChart1"/>
    <dgm:cxn modelId="{954B58BD-0BC4-4670-BFFD-5734099436F9}" type="presParOf" srcId="{AF0FD0A2-0B2E-4384-88E7-C0B0766F452B}" destId="{3D0C68C2-ABBB-493D-821C-352E345EA2B2}" srcOrd="0" destOrd="0" presId="urn:microsoft.com/office/officeart/2005/8/layout/orgChart1"/>
    <dgm:cxn modelId="{AF8D979C-D311-44C6-81AC-0B8D1F1E4347}" type="presParOf" srcId="{AF0FD0A2-0B2E-4384-88E7-C0B0766F452B}" destId="{7B6F8495-4826-443E-8ACD-3BDA70493AD2}" srcOrd="1" destOrd="0" presId="urn:microsoft.com/office/officeart/2005/8/layout/orgChart1"/>
    <dgm:cxn modelId="{C5EC5B5C-5B65-4DF2-BA6B-9F3C2D973E13}" type="presParOf" srcId="{08849440-14C2-49E2-94FF-EAEFD07A3613}" destId="{D02D2814-881E-468A-888B-A5303F2EC629}" srcOrd="1" destOrd="0" presId="urn:microsoft.com/office/officeart/2005/8/layout/orgChart1"/>
    <dgm:cxn modelId="{3BE805C4-1CA1-41E0-AF00-2335A66B0437}" type="presParOf" srcId="{08849440-14C2-49E2-94FF-EAEFD07A3613}" destId="{86669AD2-E858-4732-A2B0-4CA75A3A8356}" srcOrd="2" destOrd="0" presId="urn:microsoft.com/office/officeart/2005/8/layout/orgChart1"/>
    <dgm:cxn modelId="{E0400D52-DD37-4FF2-8869-277A1F1C3DBB}" type="presParOf" srcId="{A50A7D6D-0F33-4EDF-88AE-EB054FC6FBEC}" destId="{F9E88F65-5F18-41D4-9D38-C5F9666767CE}" srcOrd="1" destOrd="0" presId="urn:microsoft.com/office/officeart/2005/8/layout/orgChart1"/>
    <dgm:cxn modelId="{B608302E-5736-475B-8F94-2B8375D36365}" type="presParOf" srcId="{F9E88F65-5F18-41D4-9D38-C5F9666767CE}" destId="{74E836AB-CCEA-4D54-B77D-219985D129CC}" srcOrd="0" destOrd="0" presId="urn:microsoft.com/office/officeart/2005/8/layout/orgChart1"/>
    <dgm:cxn modelId="{F5E12C12-49A8-4DAC-8F0C-A4F585223C05}" type="presParOf" srcId="{74E836AB-CCEA-4D54-B77D-219985D129CC}" destId="{1ADB2262-9316-442F-9460-EE3AC0F0999C}" srcOrd="0" destOrd="0" presId="urn:microsoft.com/office/officeart/2005/8/layout/orgChart1"/>
    <dgm:cxn modelId="{32B12486-0295-49C4-9E1C-9AA3C08FA512}" type="presParOf" srcId="{74E836AB-CCEA-4D54-B77D-219985D129CC}" destId="{E11DC87B-3396-406A-8E15-FF4D17E5B409}" srcOrd="1" destOrd="0" presId="urn:microsoft.com/office/officeart/2005/8/layout/orgChart1"/>
    <dgm:cxn modelId="{48799447-21F4-4705-B717-74F8929C4B96}" type="presParOf" srcId="{F9E88F65-5F18-41D4-9D38-C5F9666767CE}" destId="{DCC4C289-79DA-4657-BC4E-6A4349A4023A}" srcOrd="1" destOrd="0" presId="urn:microsoft.com/office/officeart/2005/8/layout/orgChart1"/>
    <dgm:cxn modelId="{3BC505EC-9289-41E0-B231-2E8C94F31919}" type="presParOf" srcId="{F9E88F65-5F18-41D4-9D38-C5F9666767CE}" destId="{A7946E32-A815-4B08-9DF0-E21C1B25ED5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F51438-CABA-460E-B203-8FAD3E8518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367C67-7016-4CE8-B67B-C1033C203EBD}">
      <dgm:prSet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Write a 5-minute reflection on these two questions:</a:t>
          </a:r>
        </a:p>
      </dgm:t>
    </dgm:pt>
    <dgm:pt modelId="{FFAB733A-3953-40C9-91AC-BA5C22C1F974}" type="parTrans" cxnId="{FD07F7EB-B545-4B82-9518-ABBFD1D36BC0}">
      <dgm:prSet/>
      <dgm:spPr/>
      <dgm:t>
        <a:bodyPr/>
        <a:lstStyle/>
        <a:p>
          <a:endParaRPr lang="en-US"/>
        </a:p>
      </dgm:t>
    </dgm:pt>
    <dgm:pt modelId="{A7C94A32-E357-4BF6-ABA8-8774753A2A7B}" type="sibTrans" cxnId="{FD07F7EB-B545-4B82-9518-ABBFD1D36BC0}">
      <dgm:prSet/>
      <dgm:spPr/>
      <dgm:t>
        <a:bodyPr/>
        <a:lstStyle/>
        <a:p>
          <a:endParaRPr lang="en-US"/>
        </a:p>
      </dgm:t>
    </dgm:pt>
    <dgm:pt modelId="{EFFBD193-4CE1-4EC8-B985-07A03F3230E5}" type="pres">
      <dgm:prSet presAssocID="{9AF51438-CABA-460E-B203-8FAD3E8518F1}" presName="linear" presStyleCnt="0">
        <dgm:presLayoutVars>
          <dgm:animLvl val="lvl"/>
          <dgm:resizeHandles val="exact"/>
        </dgm:presLayoutVars>
      </dgm:prSet>
      <dgm:spPr/>
    </dgm:pt>
    <dgm:pt modelId="{08B21360-7FC2-4BCF-A1F5-F3ABF6DDC8FF}" type="pres">
      <dgm:prSet presAssocID="{0A367C67-7016-4CE8-B67B-C1033C203EB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4CBFEC2-3DCF-4087-92D0-346483D5BAC2}" type="presOf" srcId="{0A367C67-7016-4CE8-B67B-C1033C203EBD}" destId="{08B21360-7FC2-4BCF-A1F5-F3ABF6DDC8FF}" srcOrd="0" destOrd="0" presId="urn:microsoft.com/office/officeart/2005/8/layout/vList2"/>
    <dgm:cxn modelId="{CAC64CD6-13F7-43B9-88C5-CCE364880C4D}" type="presOf" srcId="{9AF51438-CABA-460E-B203-8FAD3E8518F1}" destId="{EFFBD193-4CE1-4EC8-B985-07A03F3230E5}" srcOrd="0" destOrd="0" presId="urn:microsoft.com/office/officeart/2005/8/layout/vList2"/>
    <dgm:cxn modelId="{FD07F7EB-B545-4B82-9518-ABBFD1D36BC0}" srcId="{9AF51438-CABA-460E-B203-8FAD3E8518F1}" destId="{0A367C67-7016-4CE8-B67B-C1033C203EBD}" srcOrd="0" destOrd="0" parTransId="{FFAB733A-3953-40C9-91AC-BA5C22C1F974}" sibTransId="{A7C94A32-E357-4BF6-ABA8-8774753A2A7B}"/>
    <dgm:cxn modelId="{5D4176FE-32BA-4175-9DF3-0EEEB9EF37B1}" type="presParOf" srcId="{EFFBD193-4CE1-4EC8-B985-07A03F3230E5}" destId="{08B21360-7FC2-4BCF-A1F5-F3ABF6DDC8F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0A332B6-2109-4CEB-AE89-DBE59B82902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F9098E-11FB-429F-8588-F72308B557B4}">
      <dgm:prSet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3200" dirty="0">
              <a:solidFill>
                <a:schemeClr val="tx2">
                  <a:lumMod val="75000"/>
                </a:schemeClr>
              </a:solidFill>
            </a:rPr>
            <a:t>How did it feel to share your connection? </a:t>
          </a:r>
        </a:p>
      </dgm:t>
    </dgm:pt>
    <dgm:pt modelId="{623C818F-DF29-44D4-81F8-3D3F97C3B350}" type="parTrans" cxnId="{D28EB346-1F63-46BD-AA21-51EF679B5E30}">
      <dgm:prSet/>
      <dgm:spPr/>
      <dgm:t>
        <a:bodyPr/>
        <a:lstStyle/>
        <a:p>
          <a:endParaRPr lang="en-US"/>
        </a:p>
      </dgm:t>
    </dgm:pt>
    <dgm:pt modelId="{A4A558A5-5EAC-4139-8FE8-24BE85750897}" type="sibTrans" cxnId="{D28EB346-1F63-46BD-AA21-51EF679B5E30}">
      <dgm:prSet/>
      <dgm:spPr/>
      <dgm:t>
        <a:bodyPr/>
        <a:lstStyle/>
        <a:p>
          <a:endParaRPr lang="en-US"/>
        </a:p>
      </dgm:t>
    </dgm:pt>
    <dgm:pt modelId="{87ABC0FC-A832-4C17-BA04-7BA69A923354}">
      <dgm:prSet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3200" dirty="0">
              <a:solidFill>
                <a:schemeClr val="tx2">
                  <a:lumMod val="75000"/>
                </a:schemeClr>
              </a:solidFill>
            </a:rPr>
            <a:t>Is there anything else you wish you had said?</a:t>
          </a:r>
        </a:p>
      </dgm:t>
    </dgm:pt>
    <dgm:pt modelId="{F74AD431-7AF1-4BFF-A2BD-E712846D7421}" type="parTrans" cxnId="{F1C4690E-CB04-4072-94EE-77B299E3DEAC}">
      <dgm:prSet/>
      <dgm:spPr/>
      <dgm:t>
        <a:bodyPr/>
        <a:lstStyle/>
        <a:p>
          <a:endParaRPr lang="en-US"/>
        </a:p>
      </dgm:t>
    </dgm:pt>
    <dgm:pt modelId="{114C2AB7-0702-447C-A7F9-4B14C2E798FE}" type="sibTrans" cxnId="{F1C4690E-CB04-4072-94EE-77B299E3DEAC}">
      <dgm:prSet/>
      <dgm:spPr/>
      <dgm:t>
        <a:bodyPr/>
        <a:lstStyle/>
        <a:p>
          <a:endParaRPr lang="en-US"/>
        </a:p>
      </dgm:t>
    </dgm:pt>
    <dgm:pt modelId="{A50A7D6D-0F33-4EDF-88AE-EB054FC6FBEC}" type="pres">
      <dgm:prSet presAssocID="{40A332B6-2109-4CEB-AE89-DBE59B8290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8849440-14C2-49E2-94FF-EAEFD07A3613}" type="pres">
      <dgm:prSet presAssocID="{25F9098E-11FB-429F-8588-F72308B557B4}" presName="hierRoot1" presStyleCnt="0">
        <dgm:presLayoutVars>
          <dgm:hierBranch val="init"/>
        </dgm:presLayoutVars>
      </dgm:prSet>
      <dgm:spPr/>
    </dgm:pt>
    <dgm:pt modelId="{AF0FD0A2-0B2E-4384-88E7-C0B0766F452B}" type="pres">
      <dgm:prSet presAssocID="{25F9098E-11FB-429F-8588-F72308B557B4}" presName="rootComposite1" presStyleCnt="0"/>
      <dgm:spPr/>
    </dgm:pt>
    <dgm:pt modelId="{3D0C68C2-ABBB-493D-821C-352E345EA2B2}" type="pres">
      <dgm:prSet presAssocID="{25F9098E-11FB-429F-8588-F72308B557B4}" presName="rootText1" presStyleLbl="node0" presStyleIdx="0" presStyleCnt="2">
        <dgm:presLayoutVars>
          <dgm:chPref val="3"/>
        </dgm:presLayoutVars>
      </dgm:prSet>
      <dgm:spPr>
        <a:prstGeom prst="roundRect">
          <a:avLst/>
        </a:prstGeom>
      </dgm:spPr>
    </dgm:pt>
    <dgm:pt modelId="{7B6F8495-4826-443E-8ACD-3BDA70493AD2}" type="pres">
      <dgm:prSet presAssocID="{25F9098E-11FB-429F-8588-F72308B557B4}" presName="rootConnector1" presStyleLbl="node1" presStyleIdx="0" presStyleCnt="0"/>
      <dgm:spPr/>
    </dgm:pt>
    <dgm:pt modelId="{D02D2814-881E-468A-888B-A5303F2EC629}" type="pres">
      <dgm:prSet presAssocID="{25F9098E-11FB-429F-8588-F72308B557B4}" presName="hierChild2" presStyleCnt="0"/>
      <dgm:spPr/>
    </dgm:pt>
    <dgm:pt modelId="{86669AD2-E858-4732-A2B0-4CA75A3A8356}" type="pres">
      <dgm:prSet presAssocID="{25F9098E-11FB-429F-8588-F72308B557B4}" presName="hierChild3" presStyleCnt="0"/>
      <dgm:spPr/>
    </dgm:pt>
    <dgm:pt modelId="{F9E88F65-5F18-41D4-9D38-C5F9666767CE}" type="pres">
      <dgm:prSet presAssocID="{87ABC0FC-A832-4C17-BA04-7BA69A923354}" presName="hierRoot1" presStyleCnt="0">
        <dgm:presLayoutVars>
          <dgm:hierBranch val="init"/>
        </dgm:presLayoutVars>
      </dgm:prSet>
      <dgm:spPr/>
    </dgm:pt>
    <dgm:pt modelId="{74E836AB-CCEA-4D54-B77D-219985D129CC}" type="pres">
      <dgm:prSet presAssocID="{87ABC0FC-A832-4C17-BA04-7BA69A923354}" presName="rootComposite1" presStyleCnt="0"/>
      <dgm:spPr/>
    </dgm:pt>
    <dgm:pt modelId="{1ADB2262-9316-442F-9460-EE3AC0F0999C}" type="pres">
      <dgm:prSet presAssocID="{87ABC0FC-A832-4C17-BA04-7BA69A923354}" presName="rootText1" presStyleLbl="node0" presStyleIdx="1" presStyleCnt="2">
        <dgm:presLayoutVars>
          <dgm:chPref val="3"/>
        </dgm:presLayoutVars>
      </dgm:prSet>
      <dgm:spPr>
        <a:prstGeom prst="roundRect">
          <a:avLst/>
        </a:prstGeom>
      </dgm:spPr>
    </dgm:pt>
    <dgm:pt modelId="{E11DC87B-3396-406A-8E15-FF4D17E5B409}" type="pres">
      <dgm:prSet presAssocID="{87ABC0FC-A832-4C17-BA04-7BA69A923354}" presName="rootConnector1" presStyleLbl="node1" presStyleIdx="0" presStyleCnt="0"/>
      <dgm:spPr/>
    </dgm:pt>
    <dgm:pt modelId="{DCC4C289-79DA-4657-BC4E-6A4349A4023A}" type="pres">
      <dgm:prSet presAssocID="{87ABC0FC-A832-4C17-BA04-7BA69A923354}" presName="hierChild2" presStyleCnt="0"/>
      <dgm:spPr/>
    </dgm:pt>
    <dgm:pt modelId="{A7946E32-A815-4B08-9DF0-E21C1B25ED51}" type="pres">
      <dgm:prSet presAssocID="{87ABC0FC-A832-4C17-BA04-7BA69A923354}" presName="hierChild3" presStyleCnt="0"/>
      <dgm:spPr/>
    </dgm:pt>
  </dgm:ptLst>
  <dgm:cxnLst>
    <dgm:cxn modelId="{F1C4690E-CB04-4072-94EE-77B299E3DEAC}" srcId="{40A332B6-2109-4CEB-AE89-DBE59B82902B}" destId="{87ABC0FC-A832-4C17-BA04-7BA69A923354}" srcOrd="1" destOrd="0" parTransId="{F74AD431-7AF1-4BFF-A2BD-E712846D7421}" sibTransId="{114C2AB7-0702-447C-A7F9-4B14C2E798FE}"/>
    <dgm:cxn modelId="{8F17E612-21C0-4682-9BD0-CE489D0E8BDB}" type="presOf" srcId="{87ABC0FC-A832-4C17-BA04-7BA69A923354}" destId="{E11DC87B-3396-406A-8E15-FF4D17E5B409}" srcOrd="1" destOrd="0" presId="urn:microsoft.com/office/officeart/2005/8/layout/orgChart1"/>
    <dgm:cxn modelId="{D28EB346-1F63-46BD-AA21-51EF679B5E30}" srcId="{40A332B6-2109-4CEB-AE89-DBE59B82902B}" destId="{25F9098E-11FB-429F-8588-F72308B557B4}" srcOrd="0" destOrd="0" parTransId="{623C818F-DF29-44D4-81F8-3D3F97C3B350}" sibTransId="{A4A558A5-5EAC-4139-8FE8-24BE85750897}"/>
    <dgm:cxn modelId="{9F2E8171-A882-45A8-A387-F12F5664ED5C}" type="presOf" srcId="{87ABC0FC-A832-4C17-BA04-7BA69A923354}" destId="{1ADB2262-9316-442F-9460-EE3AC0F0999C}" srcOrd="0" destOrd="0" presId="urn:microsoft.com/office/officeart/2005/8/layout/orgChart1"/>
    <dgm:cxn modelId="{8C9F0E9C-FD98-4693-B13A-4C2FFE8C9869}" type="presOf" srcId="{25F9098E-11FB-429F-8588-F72308B557B4}" destId="{3D0C68C2-ABBB-493D-821C-352E345EA2B2}" srcOrd="0" destOrd="0" presId="urn:microsoft.com/office/officeart/2005/8/layout/orgChart1"/>
    <dgm:cxn modelId="{4302AAD7-0F8F-4589-BBE6-D8E076B41055}" type="presOf" srcId="{40A332B6-2109-4CEB-AE89-DBE59B82902B}" destId="{A50A7D6D-0F33-4EDF-88AE-EB054FC6FBEC}" srcOrd="0" destOrd="0" presId="urn:microsoft.com/office/officeart/2005/8/layout/orgChart1"/>
    <dgm:cxn modelId="{9D1DE4FE-CCEA-400C-943F-C82C9C324D34}" type="presOf" srcId="{25F9098E-11FB-429F-8588-F72308B557B4}" destId="{7B6F8495-4826-443E-8ACD-3BDA70493AD2}" srcOrd="1" destOrd="0" presId="urn:microsoft.com/office/officeart/2005/8/layout/orgChart1"/>
    <dgm:cxn modelId="{4909A100-7812-4D33-B68A-E8938DDE3A26}" type="presParOf" srcId="{A50A7D6D-0F33-4EDF-88AE-EB054FC6FBEC}" destId="{08849440-14C2-49E2-94FF-EAEFD07A3613}" srcOrd="0" destOrd="0" presId="urn:microsoft.com/office/officeart/2005/8/layout/orgChart1"/>
    <dgm:cxn modelId="{7A28841A-6BDC-4342-86C9-07D2EA068291}" type="presParOf" srcId="{08849440-14C2-49E2-94FF-EAEFD07A3613}" destId="{AF0FD0A2-0B2E-4384-88E7-C0B0766F452B}" srcOrd="0" destOrd="0" presId="urn:microsoft.com/office/officeart/2005/8/layout/orgChart1"/>
    <dgm:cxn modelId="{954B58BD-0BC4-4670-BFFD-5734099436F9}" type="presParOf" srcId="{AF0FD0A2-0B2E-4384-88E7-C0B0766F452B}" destId="{3D0C68C2-ABBB-493D-821C-352E345EA2B2}" srcOrd="0" destOrd="0" presId="urn:microsoft.com/office/officeart/2005/8/layout/orgChart1"/>
    <dgm:cxn modelId="{AF8D979C-D311-44C6-81AC-0B8D1F1E4347}" type="presParOf" srcId="{AF0FD0A2-0B2E-4384-88E7-C0B0766F452B}" destId="{7B6F8495-4826-443E-8ACD-3BDA70493AD2}" srcOrd="1" destOrd="0" presId="urn:microsoft.com/office/officeart/2005/8/layout/orgChart1"/>
    <dgm:cxn modelId="{C5EC5B5C-5B65-4DF2-BA6B-9F3C2D973E13}" type="presParOf" srcId="{08849440-14C2-49E2-94FF-EAEFD07A3613}" destId="{D02D2814-881E-468A-888B-A5303F2EC629}" srcOrd="1" destOrd="0" presId="urn:microsoft.com/office/officeart/2005/8/layout/orgChart1"/>
    <dgm:cxn modelId="{3BE805C4-1CA1-41E0-AF00-2335A66B0437}" type="presParOf" srcId="{08849440-14C2-49E2-94FF-EAEFD07A3613}" destId="{86669AD2-E858-4732-A2B0-4CA75A3A8356}" srcOrd="2" destOrd="0" presId="urn:microsoft.com/office/officeart/2005/8/layout/orgChart1"/>
    <dgm:cxn modelId="{E0400D52-DD37-4FF2-8869-277A1F1C3DBB}" type="presParOf" srcId="{A50A7D6D-0F33-4EDF-88AE-EB054FC6FBEC}" destId="{F9E88F65-5F18-41D4-9D38-C5F9666767CE}" srcOrd="1" destOrd="0" presId="urn:microsoft.com/office/officeart/2005/8/layout/orgChart1"/>
    <dgm:cxn modelId="{B608302E-5736-475B-8F94-2B8375D36365}" type="presParOf" srcId="{F9E88F65-5F18-41D4-9D38-C5F9666767CE}" destId="{74E836AB-CCEA-4D54-B77D-219985D129CC}" srcOrd="0" destOrd="0" presId="urn:microsoft.com/office/officeart/2005/8/layout/orgChart1"/>
    <dgm:cxn modelId="{F5E12C12-49A8-4DAC-8F0C-A4F585223C05}" type="presParOf" srcId="{74E836AB-CCEA-4D54-B77D-219985D129CC}" destId="{1ADB2262-9316-442F-9460-EE3AC0F0999C}" srcOrd="0" destOrd="0" presId="urn:microsoft.com/office/officeart/2005/8/layout/orgChart1"/>
    <dgm:cxn modelId="{32B12486-0295-49C4-9E1C-9AA3C08FA512}" type="presParOf" srcId="{74E836AB-CCEA-4D54-B77D-219985D129CC}" destId="{E11DC87B-3396-406A-8E15-FF4D17E5B409}" srcOrd="1" destOrd="0" presId="urn:microsoft.com/office/officeart/2005/8/layout/orgChart1"/>
    <dgm:cxn modelId="{48799447-21F4-4705-B717-74F8929C4B96}" type="presParOf" srcId="{F9E88F65-5F18-41D4-9D38-C5F9666767CE}" destId="{DCC4C289-79DA-4657-BC4E-6A4349A4023A}" srcOrd="1" destOrd="0" presId="urn:microsoft.com/office/officeart/2005/8/layout/orgChart1"/>
    <dgm:cxn modelId="{3BC505EC-9289-41E0-B231-2E8C94F31919}" type="presParOf" srcId="{F9E88F65-5F18-41D4-9D38-C5F9666767CE}" destId="{A7946E32-A815-4B08-9DF0-E21C1B25ED5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9E18954-5E34-47AA-9627-BAF25547398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469221E-5781-4F1D-810E-752A5C4418D1}">
      <dgm:prSet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If you want to, share your reflections. Some discussion questions:</a:t>
          </a:r>
        </a:p>
      </dgm:t>
    </dgm:pt>
    <dgm:pt modelId="{5E90662F-0192-41DD-963E-26AEA373ADBF}" type="parTrans" cxnId="{E5864089-F9AA-4004-BF0E-6A6C7E8CF6F9}">
      <dgm:prSet/>
      <dgm:spPr/>
      <dgm:t>
        <a:bodyPr/>
        <a:lstStyle/>
        <a:p>
          <a:endParaRPr lang="en-US"/>
        </a:p>
      </dgm:t>
    </dgm:pt>
    <dgm:pt modelId="{B756878B-B7EA-4D09-8748-BC82DA4B7A16}" type="sibTrans" cxnId="{E5864089-F9AA-4004-BF0E-6A6C7E8CF6F9}">
      <dgm:prSet/>
      <dgm:spPr/>
      <dgm:t>
        <a:bodyPr/>
        <a:lstStyle/>
        <a:p>
          <a:endParaRPr lang="en-US"/>
        </a:p>
      </dgm:t>
    </dgm:pt>
    <dgm:pt modelId="{5E970BA9-52D2-4758-8FD5-33A22920B1DE}" type="pres">
      <dgm:prSet presAssocID="{A9E18954-5E34-47AA-9627-BAF25547398F}" presName="linear" presStyleCnt="0">
        <dgm:presLayoutVars>
          <dgm:animLvl val="lvl"/>
          <dgm:resizeHandles val="exact"/>
        </dgm:presLayoutVars>
      </dgm:prSet>
      <dgm:spPr/>
    </dgm:pt>
    <dgm:pt modelId="{33952420-FB84-442C-97EA-77793636FD60}" type="pres">
      <dgm:prSet presAssocID="{3469221E-5781-4F1D-810E-752A5C4418D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5864089-F9AA-4004-BF0E-6A6C7E8CF6F9}" srcId="{A9E18954-5E34-47AA-9627-BAF25547398F}" destId="{3469221E-5781-4F1D-810E-752A5C4418D1}" srcOrd="0" destOrd="0" parTransId="{5E90662F-0192-41DD-963E-26AEA373ADBF}" sibTransId="{B756878B-B7EA-4D09-8748-BC82DA4B7A16}"/>
    <dgm:cxn modelId="{F597A797-9599-4A4E-90D1-55738CC3053A}" type="presOf" srcId="{A9E18954-5E34-47AA-9627-BAF25547398F}" destId="{5E970BA9-52D2-4758-8FD5-33A22920B1DE}" srcOrd="0" destOrd="0" presId="urn:microsoft.com/office/officeart/2005/8/layout/vList2"/>
    <dgm:cxn modelId="{55D25BF7-7274-4BF5-A269-39F5EA950DDF}" type="presOf" srcId="{3469221E-5781-4F1D-810E-752A5C4418D1}" destId="{33952420-FB84-442C-97EA-77793636FD60}" srcOrd="0" destOrd="0" presId="urn:microsoft.com/office/officeart/2005/8/layout/vList2"/>
    <dgm:cxn modelId="{8C17C6C7-AFE4-4911-9A3E-24E7F65D83CE}" type="presParOf" srcId="{5E970BA9-52D2-4758-8FD5-33A22920B1DE}" destId="{33952420-FB84-442C-97EA-77793636FD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373715-C380-4740-9110-CC3BEF1FD53B}" type="doc">
      <dgm:prSet loTypeId="urn:microsoft.com/office/officeart/2005/8/layout/hierarchy3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C3759DD-7526-4EEB-A50C-C8F482E41AD0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What did you learn from this experience?</a:t>
          </a:r>
        </a:p>
      </dgm:t>
    </dgm:pt>
    <dgm:pt modelId="{0E63F0B2-5FD2-4F0F-A5CC-4F65E5D98502}" type="parTrans" cxnId="{93876298-5DF3-4C82-9F9C-1F18173DCCA3}">
      <dgm:prSet/>
      <dgm:spPr/>
      <dgm:t>
        <a:bodyPr/>
        <a:lstStyle/>
        <a:p>
          <a:endParaRPr lang="en-US"/>
        </a:p>
      </dgm:t>
    </dgm:pt>
    <dgm:pt modelId="{94EC3C9D-1A63-488D-A0C5-458340ABDBF7}" type="sibTrans" cxnId="{93876298-5DF3-4C82-9F9C-1F18173DCCA3}">
      <dgm:prSet/>
      <dgm:spPr/>
      <dgm:t>
        <a:bodyPr/>
        <a:lstStyle/>
        <a:p>
          <a:endParaRPr lang="en-US"/>
        </a:p>
      </dgm:t>
    </dgm:pt>
    <dgm:pt modelId="{78388972-F38F-4D30-993F-B10F9C15917D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What things did you hear in common?</a:t>
          </a:r>
        </a:p>
      </dgm:t>
    </dgm:pt>
    <dgm:pt modelId="{967F61A5-351C-4ABF-8F93-7FA989BED43C}" type="parTrans" cxnId="{AEC5F9CB-EE0A-4F8C-A834-1E0EF128EACE}">
      <dgm:prSet/>
      <dgm:spPr/>
      <dgm:t>
        <a:bodyPr/>
        <a:lstStyle/>
        <a:p>
          <a:endParaRPr lang="en-US"/>
        </a:p>
      </dgm:t>
    </dgm:pt>
    <dgm:pt modelId="{9BE02128-23E5-4FD3-B46A-F343D91C9CC2}" type="sibTrans" cxnId="{AEC5F9CB-EE0A-4F8C-A834-1E0EF128EACE}">
      <dgm:prSet/>
      <dgm:spPr/>
      <dgm:t>
        <a:bodyPr/>
        <a:lstStyle/>
        <a:p>
          <a:endParaRPr lang="en-US"/>
        </a:p>
      </dgm:t>
    </dgm:pt>
    <dgm:pt modelId="{9AF8E73B-2FCC-4C7B-9945-EC8F4296716E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Based on the experiences of this group, how can/should we direct our attention to this topic?</a:t>
          </a:r>
        </a:p>
      </dgm:t>
    </dgm:pt>
    <dgm:pt modelId="{83DFF467-0C6B-4070-849A-91CCE4F53F66}" type="parTrans" cxnId="{8C0DB1F8-65E3-408A-B8B5-BEB37B8E72F5}">
      <dgm:prSet/>
      <dgm:spPr/>
      <dgm:t>
        <a:bodyPr/>
        <a:lstStyle/>
        <a:p>
          <a:endParaRPr lang="en-US"/>
        </a:p>
      </dgm:t>
    </dgm:pt>
    <dgm:pt modelId="{2894A6AC-B0DB-4210-966D-4204E1AEC8CE}" type="sibTrans" cxnId="{8C0DB1F8-65E3-408A-B8B5-BEB37B8E72F5}">
      <dgm:prSet/>
      <dgm:spPr/>
      <dgm:t>
        <a:bodyPr/>
        <a:lstStyle/>
        <a:p>
          <a:endParaRPr lang="en-US"/>
        </a:p>
      </dgm:t>
    </dgm:pt>
    <dgm:pt modelId="{D3F1557D-8DC4-4185-980C-7640B4BCF502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n-US">
              <a:solidFill>
                <a:schemeClr val="tx2">
                  <a:lumMod val="75000"/>
                </a:schemeClr>
              </a:solidFill>
            </a:rPr>
            <a:t>What areas seem most important to follow-up?</a:t>
          </a:r>
        </a:p>
      </dgm:t>
    </dgm:pt>
    <dgm:pt modelId="{3779FBCA-F68D-44C6-B6B5-13A9B90090AC}" type="parTrans" cxnId="{BDE1774B-72A5-4843-B13A-718BE31477FC}">
      <dgm:prSet/>
      <dgm:spPr/>
      <dgm:t>
        <a:bodyPr/>
        <a:lstStyle/>
        <a:p>
          <a:endParaRPr lang="en-US"/>
        </a:p>
      </dgm:t>
    </dgm:pt>
    <dgm:pt modelId="{10C08CDE-02ED-464A-A8F6-54FB3B599118}" type="sibTrans" cxnId="{BDE1774B-72A5-4843-B13A-718BE31477FC}">
      <dgm:prSet/>
      <dgm:spPr/>
      <dgm:t>
        <a:bodyPr/>
        <a:lstStyle/>
        <a:p>
          <a:endParaRPr lang="en-US"/>
        </a:p>
      </dgm:t>
    </dgm:pt>
    <dgm:pt modelId="{C5EA6558-356A-4011-875A-CF1064640AD9}" type="pres">
      <dgm:prSet presAssocID="{39373715-C380-4740-9110-CC3BEF1FD53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5E4A97B-95FB-44A0-A7D4-4C51371C88D2}" type="pres">
      <dgm:prSet presAssocID="{1C3759DD-7526-4EEB-A50C-C8F482E41AD0}" presName="root" presStyleCnt="0"/>
      <dgm:spPr/>
    </dgm:pt>
    <dgm:pt modelId="{B09BBEC6-BC91-4E7C-9DDF-1F3C8AF2DD62}" type="pres">
      <dgm:prSet presAssocID="{1C3759DD-7526-4EEB-A50C-C8F482E41AD0}" presName="rootComposite" presStyleCnt="0"/>
      <dgm:spPr/>
    </dgm:pt>
    <dgm:pt modelId="{AD724F4D-E002-4D0A-9221-D76F33F24242}" type="pres">
      <dgm:prSet presAssocID="{1C3759DD-7526-4EEB-A50C-C8F482E41AD0}" presName="rootText" presStyleLbl="node1" presStyleIdx="0" presStyleCnt="4" custScaleY="191099" custLinFactNeighborX="-87" custLinFactNeighborY="-157"/>
      <dgm:spPr/>
    </dgm:pt>
    <dgm:pt modelId="{79D491A4-89AD-4C3C-8B24-D64C92570F3F}" type="pres">
      <dgm:prSet presAssocID="{1C3759DD-7526-4EEB-A50C-C8F482E41AD0}" presName="rootConnector" presStyleLbl="node1" presStyleIdx="0" presStyleCnt="4"/>
      <dgm:spPr/>
    </dgm:pt>
    <dgm:pt modelId="{047A704B-9A09-491A-BB86-590AE37FF99F}" type="pres">
      <dgm:prSet presAssocID="{1C3759DD-7526-4EEB-A50C-C8F482E41AD0}" presName="childShape" presStyleCnt="0"/>
      <dgm:spPr/>
    </dgm:pt>
    <dgm:pt modelId="{6F49D99A-D5F9-4924-B00B-F1384E14C969}" type="pres">
      <dgm:prSet presAssocID="{78388972-F38F-4D30-993F-B10F9C15917D}" presName="root" presStyleCnt="0"/>
      <dgm:spPr/>
    </dgm:pt>
    <dgm:pt modelId="{D98B52C9-CA35-49E9-A591-2C91E901E6D9}" type="pres">
      <dgm:prSet presAssocID="{78388972-F38F-4D30-993F-B10F9C15917D}" presName="rootComposite" presStyleCnt="0"/>
      <dgm:spPr/>
    </dgm:pt>
    <dgm:pt modelId="{9E05601A-0A4F-46C3-B9D8-053B5AFE90E1}" type="pres">
      <dgm:prSet presAssocID="{78388972-F38F-4D30-993F-B10F9C15917D}" presName="rootText" presStyleLbl="node1" presStyleIdx="1" presStyleCnt="4" custScaleY="191099" custLinFactNeighborX="-87" custLinFactNeighborY="-157"/>
      <dgm:spPr/>
    </dgm:pt>
    <dgm:pt modelId="{4AD7216A-6631-428D-AE7F-87F64448EBF7}" type="pres">
      <dgm:prSet presAssocID="{78388972-F38F-4D30-993F-B10F9C15917D}" presName="rootConnector" presStyleLbl="node1" presStyleIdx="1" presStyleCnt="4"/>
      <dgm:spPr/>
    </dgm:pt>
    <dgm:pt modelId="{7DE5968A-8819-4038-9020-E2238D093198}" type="pres">
      <dgm:prSet presAssocID="{78388972-F38F-4D30-993F-B10F9C15917D}" presName="childShape" presStyleCnt="0"/>
      <dgm:spPr/>
    </dgm:pt>
    <dgm:pt modelId="{723C5417-3CA3-4784-BA36-4B9B656C8C16}" type="pres">
      <dgm:prSet presAssocID="{9AF8E73B-2FCC-4C7B-9945-EC8F4296716E}" presName="root" presStyleCnt="0"/>
      <dgm:spPr/>
    </dgm:pt>
    <dgm:pt modelId="{20C46460-249A-4640-8BF3-3A02F2779C6C}" type="pres">
      <dgm:prSet presAssocID="{9AF8E73B-2FCC-4C7B-9945-EC8F4296716E}" presName="rootComposite" presStyleCnt="0"/>
      <dgm:spPr/>
    </dgm:pt>
    <dgm:pt modelId="{0AA00F1A-0FF5-48D4-B3D0-2ED2CF5ADE07}" type="pres">
      <dgm:prSet presAssocID="{9AF8E73B-2FCC-4C7B-9945-EC8F4296716E}" presName="rootText" presStyleLbl="node1" presStyleIdx="2" presStyleCnt="4" custScaleX="138603" custScaleY="191099" custLinFactNeighborX="-87" custLinFactNeighborY="-157"/>
      <dgm:spPr/>
    </dgm:pt>
    <dgm:pt modelId="{2E6C181B-E13C-406C-9C68-E7EA12903C6B}" type="pres">
      <dgm:prSet presAssocID="{9AF8E73B-2FCC-4C7B-9945-EC8F4296716E}" presName="rootConnector" presStyleLbl="node1" presStyleIdx="2" presStyleCnt="4"/>
      <dgm:spPr/>
    </dgm:pt>
    <dgm:pt modelId="{248E5B3D-40F5-41F5-AC32-7E731E5F8E91}" type="pres">
      <dgm:prSet presAssocID="{9AF8E73B-2FCC-4C7B-9945-EC8F4296716E}" presName="childShape" presStyleCnt="0"/>
      <dgm:spPr/>
    </dgm:pt>
    <dgm:pt modelId="{6ABB729F-DC52-4A16-A38B-C4B32AE9910B}" type="pres">
      <dgm:prSet presAssocID="{D3F1557D-8DC4-4185-980C-7640B4BCF502}" presName="root" presStyleCnt="0"/>
      <dgm:spPr/>
    </dgm:pt>
    <dgm:pt modelId="{B32DB50F-8360-43F6-99F5-C7586B3535DA}" type="pres">
      <dgm:prSet presAssocID="{D3F1557D-8DC4-4185-980C-7640B4BCF502}" presName="rootComposite" presStyleCnt="0"/>
      <dgm:spPr/>
    </dgm:pt>
    <dgm:pt modelId="{09D63BAF-08F9-4E10-9D16-0BAD23C460A3}" type="pres">
      <dgm:prSet presAssocID="{D3F1557D-8DC4-4185-980C-7640B4BCF502}" presName="rootText" presStyleLbl="node1" presStyleIdx="3" presStyleCnt="4" custScaleY="191099"/>
      <dgm:spPr/>
    </dgm:pt>
    <dgm:pt modelId="{62BA114A-357E-4D2E-9356-050EB8244EB4}" type="pres">
      <dgm:prSet presAssocID="{D3F1557D-8DC4-4185-980C-7640B4BCF502}" presName="rootConnector" presStyleLbl="node1" presStyleIdx="3" presStyleCnt="4"/>
      <dgm:spPr/>
    </dgm:pt>
    <dgm:pt modelId="{C1992ADD-62F2-43D3-BFB0-546E45BD7AD7}" type="pres">
      <dgm:prSet presAssocID="{D3F1557D-8DC4-4185-980C-7640B4BCF502}" presName="childShape" presStyleCnt="0"/>
      <dgm:spPr/>
    </dgm:pt>
  </dgm:ptLst>
  <dgm:cxnLst>
    <dgm:cxn modelId="{35C2EB37-EBD3-4B7B-A0C3-42EDA0528FC5}" type="presOf" srcId="{D3F1557D-8DC4-4185-980C-7640B4BCF502}" destId="{62BA114A-357E-4D2E-9356-050EB8244EB4}" srcOrd="1" destOrd="0" presId="urn:microsoft.com/office/officeart/2005/8/layout/hierarchy3"/>
    <dgm:cxn modelId="{6362A348-8E46-49AA-9685-22614F8D8424}" type="presOf" srcId="{78388972-F38F-4D30-993F-B10F9C15917D}" destId="{4AD7216A-6631-428D-AE7F-87F64448EBF7}" srcOrd="1" destOrd="0" presId="urn:microsoft.com/office/officeart/2005/8/layout/hierarchy3"/>
    <dgm:cxn modelId="{BDE1774B-72A5-4843-B13A-718BE31477FC}" srcId="{39373715-C380-4740-9110-CC3BEF1FD53B}" destId="{D3F1557D-8DC4-4185-980C-7640B4BCF502}" srcOrd="3" destOrd="0" parTransId="{3779FBCA-F68D-44C6-B6B5-13A9B90090AC}" sibTransId="{10C08CDE-02ED-464A-A8F6-54FB3B599118}"/>
    <dgm:cxn modelId="{D13F9282-C10A-4F19-A03B-39B1C926620E}" type="presOf" srcId="{1C3759DD-7526-4EEB-A50C-C8F482E41AD0}" destId="{AD724F4D-E002-4D0A-9221-D76F33F24242}" srcOrd="0" destOrd="0" presId="urn:microsoft.com/office/officeart/2005/8/layout/hierarchy3"/>
    <dgm:cxn modelId="{93876298-5DF3-4C82-9F9C-1F18173DCCA3}" srcId="{39373715-C380-4740-9110-CC3BEF1FD53B}" destId="{1C3759DD-7526-4EEB-A50C-C8F482E41AD0}" srcOrd="0" destOrd="0" parTransId="{0E63F0B2-5FD2-4F0F-A5CC-4F65E5D98502}" sibTransId="{94EC3C9D-1A63-488D-A0C5-458340ABDBF7}"/>
    <dgm:cxn modelId="{823277B4-F224-45AB-BE1B-E0060729F711}" type="presOf" srcId="{9AF8E73B-2FCC-4C7B-9945-EC8F4296716E}" destId="{2E6C181B-E13C-406C-9C68-E7EA12903C6B}" srcOrd="1" destOrd="0" presId="urn:microsoft.com/office/officeart/2005/8/layout/hierarchy3"/>
    <dgm:cxn modelId="{11B819C1-F789-453F-91A8-0616A77306B7}" type="presOf" srcId="{9AF8E73B-2FCC-4C7B-9945-EC8F4296716E}" destId="{0AA00F1A-0FF5-48D4-B3D0-2ED2CF5ADE07}" srcOrd="0" destOrd="0" presId="urn:microsoft.com/office/officeart/2005/8/layout/hierarchy3"/>
    <dgm:cxn modelId="{AEC5F9CB-EE0A-4F8C-A834-1E0EF128EACE}" srcId="{39373715-C380-4740-9110-CC3BEF1FD53B}" destId="{78388972-F38F-4D30-993F-B10F9C15917D}" srcOrd="1" destOrd="0" parTransId="{967F61A5-351C-4ABF-8F93-7FA989BED43C}" sibTransId="{9BE02128-23E5-4FD3-B46A-F343D91C9CC2}"/>
    <dgm:cxn modelId="{2A1018D7-F9E8-471E-BC75-7077B6B6D252}" type="presOf" srcId="{78388972-F38F-4D30-993F-B10F9C15917D}" destId="{9E05601A-0A4F-46C3-B9D8-053B5AFE90E1}" srcOrd="0" destOrd="0" presId="urn:microsoft.com/office/officeart/2005/8/layout/hierarchy3"/>
    <dgm:cxn modelId="{6213D3E6-37BE-4A2C-9111-FE42D1EF5B1A}" type="presOf" srcId="{1C3759DD-7526-4EEB-A50C-C8F482E41AD0}" destId="{79D491A4-89AD-4C3C-8B24-D64C92570F3F}" srcOrd="1" destOrd="0" presId="urn:microsoft.com/office/officeart/2005/8/layout/hierarchy3"/>
    <dgm:cxn modelId="{B9CD6FEB-9B97-47F8-9A13-4BA803035129}" type="presOf" srcId="{D3F1557D-8DC4-4185-980C-7640B4BCF502}" destId="{09D63BAF-08F9-4E10-9D16-0BAD23C460A3}" srcOrd="0" destOrd="0" presId="urn:microsoft.com/office/officeart/2005/8/layout/hierarchy3"/>
    <dgm:cxn modelId="{F24B65F3-42A8-4187-BA56-D88C630F75D0}" type="presOf" srcId="{39373715-C380-4740-9110-CC3BEF1FD53B}" destId="{C5EA6558-356A-4011-875A-CF1064640AD9}" srcOrd="0" destOrd="0" presId="urn:microsoft.com/office/officeart/2005/8/layout/hierarchy3"/>
    <dgm:cxn modelId="{8C0DB1F8-65E3-408A-B8B5-BEB37B8E72F5}" srcId="{39373715-C380-4740-9110-CC3BEF1FD53B}" destId="{9AF8E73B-2FCC-4C7B-9945-EC8F4296716E}" srcOrd="2" destOrd="0" parTransId="{83DFF467-0C6B-4070-849A-91CCE4F53F66}" sibTransId="{2894A6AC-B0DB-4210-966D-4204E1AEC8CE}"/>
    <dgm:cxn modelId="{3F8A2490-B592-4984-A5C9-AB268970ED5B}" type="presParOf" srcId="{C5EA6558-356A-4011-875A-CF1064640AD9}" destId="{75E4A97B-95FB-44A0-A7D4-4C51371C88D2}" srcOrd="0" destOrd="0" presId="urn:microsoft.com/office/officeart/2005/8/layout/hierarchy3"/>
    <dgm:cxn modelId="{55D4B6A1-225D-4233-A613-5FA2F59A41A3}" type="presParOf" srcId="{75E4A97B-95FB-44A0-A7D4-4C51371C88D2}" destId="{B09BBEC6-BC91-4E7C-9DDF-1F3C8AF2DD62}" srcOrd="0" destOrd="0" presId="urn:microsoft.com/office/officeart/2005/8/layout/hierarchy3"/>
    <dgm:cxn modelId="{1FEFC934-24C4-48C0-82EF-1F11472AB885}" type="presParOf" srcId="{B09BBEC6-BC91-4E7C-9DDF-1F3C8AF2DD62}" destId="{AD724F4D-E002-4D0A-9221-D76F33F24242}" srcOrd="0" destOrd="0" presId="urn:microsoft.com/office/officeart/2005/8/layout/hierarchy3"/>
    <dgm:cxn modelId="{E01F3E52-3083-4755-A3E1-5F741C834558}" type="presParOf" srcId="{B09BBEC6-BC91-4E7C-9DDF-1F3C8AF2DD62}" destId="{79D491A4-89AD-4C3C-8B24-D64C92570F3F}" srcOrd="1" destOrd="0" presId="urn:microsoft.com/office/officeart/2005/8/layout/hierarchy3"/>
    <dgm:cxn modelId="{9E60580D-274B-42A9-8608-C1B41C6F7998}" type="presParOf" srcId="{75E4A97B-95FB-44A0-A7D4-4C51371C88D2}" destId="{047A704B-9A09-491A-BB86-590AE37FF99F}" srcOrd="1" destOrd="0" presId="urn:microsoft.com/office/officeart/2005/8/layout/hierarchy3"/>
    <dgm:cxn modelId="{74EFBED3-8C0A-4AA6-BE06-9D4AF99152E7}" type="presParOf" srcId="{C5EA6558-356A-4011-875A-CF1064640AD9}" destId="{6F49D99A-D5F9-4924-B00B-F1384E14C969}" srcOrd="1" destOrd="0" presId="urn:microsoft.com/office/officeart/2005/8/layout/hierarchy3"/>
    <dgm:cxn modelId="{D89640F4-A83A-468F-811D-8BD3D68FD51F}" type="presParOf" srcId="{6F49D99A-D5F9-4924-B00B-F1384E14C969}" destId="{D98B52C9-CA35-49E9-A591-2C91E901E6D9}" srcOrd="0" destOrd="0" presId="urn:microsoft.com/office/officeart/2005/8/layout/hierarchy3"/>
    <dgm:cxn modelId="{A1FF95CB-AD54-4882-8909-A803983F96A1}" type="presParOf" srcId="{D98B52C9-CA35-49E9-A591-2C91E901E6D9}" destId="{9E05601A-0A4F-46C3-B9D8-053B5AFE90E1}" srcOrd="0" destOrd="0" presId="urn:microsoft.com/office/officeart/2005/8/layout/hierarchy3"/>
    <dgm:cxn modelId="{76D63A7E-A9BE-4A30-97DF-FFF157A736DF}" type="presParOf" srcId="{D98B52C9-CA35-49E9-A591-2C91E901E6D9}" destId="{4AD7216A-6631-428D-AE7F-87F64448EBF7}" srcOrd="1" destOrd="0" presId="urn:microsoft.com/office/officeart/2005/8/layout/hierarchy3"/>
    <dgm:cxn modelId="{98DA0944-2AD6-459F-A8F7-3E855DBBD595}" type="presParOf" srcId="{6F49D99A-D5F9-4924-B00B-F1384E14C969}" destId="{7DE5968A-8819-4038-9020-E2238D093198}" srcOrd="1" destOrd="0" presId="urn:microsoft.com/office/officeart/2005/8/layout/hierarchy3"/>
    <dgm:cxn modelId="{736C63D4-F34E-453A-A244-B29A6D983A26}" type="presParOf" srcId="{C5EA6558-356A-4011-875A-CF1064640AD9}" destId="{723C5417-3CA3-4784-BA36-4B9B656C8C16}" srcOrd="2" destOrd="0" presId="urn:microsoft.com/office/officeart/2005/8/layout/hierarchy3"/>
    <dgm:cxn modelId="{7BFE6E36-AB71-40B8-B465-AFDB36FC1269}" type="presParOf" srcId="{723C5417-3CA3-4784-BA36-4B9B656C8C16}" destId="{20C46460-249A-4640-8BF3-3A02F2779C6C}" srcOrd="0" destOrd="0" presId="urn:microsoft.com/office/officeart/2005/8/layout/hierarchy3"/>
    <dgm:cxn modelId="{98B07677-3FE2-4379-83D1-A92DE31EC5B8}" type="presParOf" srcId="{20C46460-249A-4640-8BF3-3A02F2779C6C}" destId="{0AA00F1A-0FF5-48D4-B3D0-2ED2CF5ADE07}" srcOrd="0" destOrd="0" presId="urn:microsoft.com/office/officeart/2005/8/layout/hierarchy3"/>
    <dgm:cxn modelId="{0EAB5A1A-E1A7-4087-9E0D-D21BE94F42E7}" type="presParOf" srcId="{20C46460-249A-4640-8BF3-3A02F2779C6C}" destId="{2E6C181B-E13C-406C-9C68-E7EA12903C6B}" srcOrd="1" destOrd="0" presId="urn:microsoft.com/office/officeart/2005/8/layout/hierarchy3"/>
    <dgm:cxn modelId="{8F514543-A4F2-4ABF-96A5-4E91F63150A5}" type="presParOf" srcId="{723C5417-3CA3-4784-BA36-4B9B656C8C16}" destId="{248E5B3D-40F5-41F5-AC32-7E731E5F8E91}" srcOrd="1" destOrd="0" presId="urn:microsoft.com/office/officeart/2005/8/layout/hierarchy3"/>
    <dgm:cxn modelId="{6242C8FC-5948-4D38-A586-C3476A6F64E9}" type="presParOf" srcId="{C5EA6558-356A-4011-875A-CF1064640AD9}" destId="{6ABB729F-DC52-4A16-A38B-C4B32AE9910B}" srcOrd="3" destOrd="0" presId="urn:microsoft.com/office/officeart/2005/8/layout/hierarchy3"/>
    <dgm:cxn modelId="{E7C59C4C-F2D4-46D4-8F06-92042F3DA6A5}" type="presParOf" srcId="{6ABB729F-DC52-4A16-A38B-C4B32AE9910B}" destId="{B32DB50F-8360-43F6-99F5-C7586B3535DA}" srcOrd="0" destOrd="0" presId="urn:microsoft.com/office/officeart/2005/8/layout/hierarchy3"/>
    <dgm:cxn modelId="{898F5C54-2ACA-4642-93F4-A965F08C52AE}" type="presParOf" srcId="{B32DB50F-8360-43F6-99F5-C7586B3535DA}" destId="{09D63BAF-08F9-4E10-9D16-0BAD23C460A3}" srcOrd="0" destOrd="0" presId="urn:microsoft.com/office/officeart/2005/8/layout/hierarchy3"/>
    <dgm:cxn modelId="{DAA62E61-B14D-45F1-A1EC-44C4B1B6940C}" type="presParOf" srcId="{B32DB50F-8360-43F6-99F5-C7586B3535DA}" destId="{62BA114A-357E-4D2E-9356-050EB8244EB4}" srcOrd="1" destOrd="0" presId="urn:microsoft.com/office/officeart/2005/8/layout/hierarchy3"/>
    <dgm:cxn modelId="{13087960-CC2D-4355-9DC6-57D0BEA07D81}" type="presParOf" srcId="{6ABB729F-DC52-4A16-A38B-C4B32AE9910B}" destId="{C1992ADD-62F2-43D3-BFB0-546E45BD7AD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550AA-C0A8-42FC-B1AE-9AB6CCB13A6B}">
      <dsp:nvSpPr>
        <dsp:cNvPr id="0" name=""/>
        <dsp:cNvSpPr/>
      </dsp:nvSpPr>
      <dsp:spPr>
        <a:xfrm>
          <a:off x="392259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</a:p>
      </dsp:txBody>
      <dsp:txXfrm>
        <a:off x="461672" y="71530"/>
        <a:ext cx="2231074" cy="1283114"/>
      </dsp:txXfrm>
    </dsp:sp>
    <dsp:sp modelId="{4AA75521-9334-4313-9582-A546273C632E}">
      <dsp:nvSpPr>
        <dsp:cNvPr id="0" name=""/>
        <dsp:cNvSpPr/>
      </dsp:nvSpPr>
      <dsp:spPr>
        <a:xfrm>
          <a:off x="2999149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3068562" y="71530"/>
        <a:ext cx="2231074" cy="1283114"/>
      </dsp:txXfrm>
    </dsp:sp>
    <dsp:sp modelId="{741403E4-8596-4D9C-8596-AD59EEDA7A54}">
      <dsp:nvSpPr>
        <dsp:cNvPr id="0" name=""/>
        <dsp:cNvSpPr/>
      </dsp:nvSpPr>
      <dsp:spPr>
        <a:xfrm>
          <a:off x="5606040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5675453" y="71530"/>
        <a:ext cx="2231074" cy="1283114"/>
      </dsp:txXfrm>
    </dsp:sp>
    <dsp:sp modelId="{5203D364-81BB-4901-A8CF-FAAA52839C94}">
      <dsp:nvSpPr>
        <dsp:cNvPr id="0" name=""/>
        <dsp:cNvSpPr/>
      </dsp:nvSpPr>
      <dsp:spPr>
        <a:xfrm>
          <a:off x="1695704" y="1661048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1765117" y="1730461"/>
        <a:ext cx="2231074" cy="1283114"/>
      </dsp:txXfrm>
    </dsp:sp>
    <dsp:sp modelId="{E06B5AAB-A4B1-45DA-8058-E8054F05C147}">
      <dsp:nvSpPr>
        <dsp:cNvPr id="0" name=""/>
        <dsp:cNvSpPr/>
      </dsp:nvSpPr>
      <dsp:spPr>
        <a:xfrm>
          <a:off x="4302595" y="1661048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#4</a:t>
          </a:r>
          <a:endParaRPr lang="en-US" sz="21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372008" y="1730461"/>
        <a:ext cx="2231074" cy="128311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977B6-A475-4D73-AB3D-7B43FCF24ED7}">
      <dsp:nvSpPr>
        <dsp:cNvPr id="0" name=""/>
        <dsp:cNvSpPr/>
      </dsp:nvSpPr>
      <dsp:spPr>
        <a:xfrm>
          <a:off x="0" y="5877"/>
          <a:ext cx="8368200" cy="42120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Write up all follow-up ideas.</a:t>
          </a:r>
          <a:endParaRPr lang="en-US" sz="1800" kern="1200" dirty="0"/>
        </a:p>
      </dsp:txBody>
      <dsp:txXfrm>
        <a:off x="20561" y="26438"/>
        <a:ext cx="8327078" cy="380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2200E-FEF8-4C4F-9775-6DF4F4BD109E}">
      <dsp:nvSpPr>
        <dsp:cNvPr id="0" name=""/>
        <dsp:cNvSpPr/>
      </dsp:nvSpPr>
      <dsp:spPr>
        <a:xfrm rot="5400000">
          <a:off x="4032148" y="-1467907"/>
          <a:ext cx="2463120" cy="601471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lumMod val="20000"/>
              <a:lumOff val="8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At least 3 personal connections that you have to this issue, either from the article or from your own experience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At least 2 things that you learned by reading the article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Summarize 1 take-away lesson that you want to share with others</a:t>
          </a:r>
        </a:p>
      </dsp:txBody>
      <dsp:txXfrm rot="-5400000">
        <a:off x="2256351" y="428130"/>
        <a:ext cx="5894474" cy="2222640"/>
      </dsp:txXfrm>
    </dsp:sp>
    <dsp:sp modelId="{C9927081-117B-44BA-89FE-01EA8FABC466}">
      <dsp:nvSpPr>
        <dsp:cNvPr id="0" name=""/>
        <dsp:cNvSpPr/>
      </dsp:nvSpPr>
      <dsp:spPr>
        <a:xfrm>
          <a:off x="97134" y="0"/>
          <a:ext cx="2159216" cy="3078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tx2">
                  <a:lumMod val="75000"/>
                </a:schemeClr>
              </a:solidFill>
            </a:rPr>
            <a:t>Read the article assigned to your group. Make note of:</a:t>
          </a:r>
        </a:p>
      </dsp:txBody>
      <dsp:txXfrm>
        <a:off x="202538" y="105404"/>
        <a:ext cx="1948408" cy="28680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3AD0A-7152-4B2E-8AB6-0EB6B6436ABD}">
      <dsp:nvSpPr>
        <dsp:cNvPr id="0" name=""/>
        <dsp:cNvSpPr/>
      </dsp:nvSpPr>
      <dsp:spPr>
        <a:xfrm>
          <a:off x="0" y="693500"/>
          <a:ext cx="8368200" cy="2466203"/>
        </a:xfrm>
        <a:prstGeom prst="round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9465" tIns="395732" rIns="64946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Everybody will have up to 2 minutes to talk about their connection to the issue.   You should talk about yourselves ONLY.  The 2 minutes are yours to use!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Be an attentive listener, confidential, and speak from yourself.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The group will have 1 minute to follow up with questions. The speaker can choose what questions they want to answer.</a:t>
          </a:r>
        </a:p>
      </dsp:txBody>
      <dsp:txXfrm>
        <a:off x="120390" y="813890"/>
        <a:ext cx="8127420" cy="2225423"/>
      </dsp:txXfrm>
    </dsp:sp>
    <dsp:sp modelId="{AB25DA65-FF58-473E-92D1-D5595DFD2036}">
      <dsp:nvSpPr>
        <dsp:cNvPr id="0" name=""/>
        <dsp:cNvSpPr/>
      </dsp:nvSpPr>
      <dsp:spPr>
        <a:xfrm>
          <a:off x="418001" y="7533"/>
          <a:ext cx="7655202" cy="966407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409" tIns="0" rIns="22140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In order to effectively create change you must thoroughly understand the issue you are addressing — this requires </a:t>
          </a:r>
          <a:r>
            <a:rPr lang="en-US" sz="1600" b="1" kern="1200" dirty="0">
              <a:solidFill>
                <a:schemeClr val="tx2">
                  <a:lumMod val="75000"/>
                </a:schemeClr>
              </a:solidFill>
            </a:rPr>
            <a:t>research</a:t>
          </a: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.  There are many ways to research. One way is to start with yourself. Your personal history/experience is the best first place to start your research!</a:t>
          </a:r>
        </a:p>
      </dsp:txBody>
      <dsp:txXfrm>
        <a:off x="465177" y="54709"/>
        <a:ext cx="7560850" cy="8720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B21360-7FC2-4BCF-A1F5-F3ABF6DDC8FF}">
      <dsp:nvSpPr>
        <dsp:cNvPr id="0" name=""/>
        <dsp:cNvSpPr/>
      </dsp:nvSpPr>
      <dsp:spPr>
        <a:xfrm>
          <a:off x="0" y="73327"/>
          <a:ext cx="8206747" cy="63180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2">
                  <a:lumMod val="75000"/>
                </a:schemeClr>
              </a:solidFill>
            </a:rPr>
            <a:t>Write a 5-minute reflection on these two questions:</a:t>
          </a:r>
        </a:p>
      </dsp:txBody>
      <dsp:txXfrm>
        <a:off x="30842" y="104169"/>
        <a:ext cx="8145063" cy="5701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C68C2-ABBB-493D-821C-352E345EA2B2}">
      <dsp:nvSpPr>
        <dsp:cNvPr id="0" name=""/>
        <dsp:cNvSpPr/>
      </dsp:nvSpPr>
      <dsp:spPr>
        <a:xfrm>
          <a:off x="1978" y="181548"/>
          <a:ext cx="3711669" cy="1855834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2">
                  <a:lumMod val="75000"/>
                </a:schemeClr>
              </a:solidFill>
            </a:rPr>
            <a:t>How did it feel to share your connection? </a:t>
          </a:r>
        </a:p>
      </dsp:txBody>
      <dsp:txXfrm>
        <a:off x="92572" y="272142"/>
        <a:ext cx="3530481" cy="1674646"/>
      </dsp:txXfrm>
    </dsp:sp>
    <dsp:sp modelId="{1ADB2262-9316-442F-9460-EE3AC0F0999C}">
      <dsp:nvSpPr>
        <dsp:cNvPr id="0" name=""/>
        <dsp:cNvSpPr/>
      </dsp:nvSpPr>
      <dsp:spPr>
        <a:xfrm>
          <a:off x="4493098" y="181548"/>
          <a:ext cx="3711669" cy="1855834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2">
                  <a:lumMod val="75000"/>
                </a:schemeClr>
              </a:solidFill>
            </a:rPr>
            <a:t>Is there anything else you wish you had said?</a:t>
          </a:r>
        </a:p>
      </dsp:txBody>
      <dsp:txXfrm>
        <a:off x="4583692" y="272142"/>
        <a:ext cx="3530481" cy="16746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B21360-7FC2-4BCF-A1F5-F3ABF6DDC8FF}">
      <dsp:nvSpPr>
        <dsp:cNvPr id="0" name=""/>
        <dsp:cNvSpPr/>
      </dsp:nvSpPr>
      <dsp:spPr>
        <a:xfrm>
          <a:off x="0" y="73327"/>
          <a:ext cx="8206747" cy="63180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2">
                  <a:lumMod val="75000"/>
                </a:schemeClr>
              </a:solidFill>
            </a:rPr>
            <a:t>Write a 5-minute reflection on these two questions:</a:t>
          </a:r>
        </a:p>
      </dsp:txBody>
      <dsp:txXfrm>
        <a:off x="30842" y="104169"/>
        <a:ext cx="8145063" cy="5701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C68C2-ABBB-493D-821C-352E345EA2B2}">
      <dsp:nvSpPr>
        <dsp:cNvPr id="0" name=""/>
        <dsp:cNvSpPr/>
      </dsp:nvSpPr>
      <dsp:spPr>
        <a:xfrm>
          <a:off x="1978" y="181548"/>
          <a:ext cx="3711669" cy="1855834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2">
                  <a:lumMod val="75000"/>
                </a:schemeClr>
              </a:solidFill>
            </a:rPr>
            <a:t>How did it feel to share your connection? </a:t>
          </a:r>
        </a:p>
      </dsp:txBody>
      <dsp:txXfrm>
        <a:off x="92572" y="272142"/>
        <a:ext cx="3530481" cy="1674646"/>
      </dsp:txXfrm>
    </dsp:sp>
    <dsp:sp modelId="{1ADB2262-9316-442F-9460-EE3AC0F0999C}">
      <dsp:nvSpPr>
        <dsp:cNvPr id="0" name=""/>
        <dsp:cNvSpPr/>
      </dsp:nvSpPr>
      <dsp:spPr>
        <a:xfrm>
          <a:off x="4493098" y="181548"/>
          <a:ext cx="3711669" cy="1855834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2">
                  <a:lumMod val="75000"/>
                </a:schemeClr>
              </a:solidFill>
            </a:rPr>
            <a:t>Is there anything else you wish you had said?</a:t>
          </a:r>
        </a:p>
      </dsp:txBody>
      <dsp:txXfrm>
        <a:off x="4583692" y="272142"/>
        <a:ext cx="3530481" cy="16746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52420-FB84-442C-97EA-77793636FD60}">
      <dsp:nvSpPr>
        <dsp:cNvPr id="0" name=""/>
        <dsp:cNvSpPr/>
      </dsp:nvSpPr>
      <dsp:spPr>
        <a:xfrm>
          <a:off x="0" y="4296"/>
          <a:ext cx="8368200" cy="51480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2">
                  <a:lumMod val="75000"/>
                </a:schemeClr>
              </a:solidFill>
            </a:rPr>
            <a:t>If you want to, share your reflections. Some discussion questions:</a:t>
          </a:r>
        </a:p>
      </dsp:txBody>
      <dsp:txXfrm>
        <a:off x="25130" y="29426"/>
        <a:ext cx="8317940" cy="4645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24F4D-E002-4D0A-9221-D76F33F24242}">
      <dsp:nvSpPr>
        <dsp:cNvPr id="0" name=""/>
        <dsp:cNvSpPr/>
      </dsp:nvSpPr>
      <dsp:spPr>
        <a:xfrm>
          <a:off x="1223" y="407863"/>
          <a:ext cx="1628285" cy="15558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What did you learn from this experience?</a:t>
          </a:r>
        </a:p>
      </dsp:txBody>
      <dsp:txXfrm>
        <a:off x="46791" y="453431"/>
        <a:ext cx="1537149" cy="1464682"/>
      </dsp:txXfrm>
    </dsp:sp>
    <dsp:sp modelId="{9E05601A-0A4F-46C3-B9D8-053B5AFE90E1}">
      <dsp:nvSpPr>
        <dsp:cNvPr id="0" name=""/>
        <dsp:cNvSpPr/>
      </dsp:nvSpPr>
      <dsp:spPr>
        <a:xfrm>
          <a:off x="2036579" y="407863"/>
          <a:ext cx="1628285" cy="15558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What things did you hear in common?</a:t>
          </a:r>
        </a:p>
      </dsp:txBody>
      <dsp:txXfrm>
        <a:off x="2082147" y="453431"/>
        <a:ext cx="1537149" cy="1464682"/>
      </dsp:txXfrm>
    </dsp:sp>
    <dsp:sp modelId="{0AA00F1A-0FF5-48D4-B3D0-2ED2CF5ADE07}">
      <dsp:nvSpPr>
        <dsp:cNvPr id="0" name=""/>
        <dsp:cNvSpPr/>
      </dsp:nvSpPr>
      <dsp:spPr>
        <a:xfrm>
          <a:off x="4071935" y="407863"/>
          <a:ext cx="2256851" cy="15558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Based on the experiences of this group, how can/should we direct our attention to this topic?</a:t>
          </a:r>
        </a:p>
      </dsp:txBody>
      <dsp:txXfrm>
        <a:off x="4117503" y="453431"/>
        <a:ext cx="2165715" cy="1464682"/>
      </dsp:txXfrm>
    </dsp:sp>
    <dsp:sp modelId="{09D63BAF-08F9-4E10-9D16-0BAD23C460A3}">
      <dsp:nvSpPr>
        <dsp:cNvPr id="0" name=""/>
        <dsp:cNvSpPr/>
      </dsp:nvSpPr>
      <dsp:spPr>
        <a:xfrm>
          <a:off x="6737275" y="409141"/>
          <a:ext cx="1628285" cy="15558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tx2">
                  <a:lumMod val="75000"/>
                </a:schemeClr>
              </a:solidFill>
            </a:rPr>
            <a:t>What areas seem most important to follow-up?</a:t>
          </a:r>
        </a:p>
      </dsp:txBody>
      <dsp:txXfrm>
        <a:off x="6782843" y="454709"/>
        <a:ext cx="1537149" cy="14646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4350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720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95284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2149085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6815418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eorgia" panose="02040502050405020303" pitchFamily="18" charset="0"/>
                <a:ea typeface="Roboto"/>
                <a:cs typeface="Georgia" panose="02040502050405020303" pitchFamily="18" charset="0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3007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2625535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2590467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2461626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433373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6780277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5470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9999509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1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9560549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64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3F11E79-D6D4-44D6-ABCD-20D7D0B1CA65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94620" y="4854924"/>
            <a:ext cx="263940" cy="2524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DE1E90-6748-49F3-8E3E-7CBFF7FBEA77}"/>
              </a:ext>
            </a:extLst>
          </p:cNvPr>
          <p:cNvSpPr txBox="1"/>
          <p:nvPr/>
        </p:nvSpPr>
        <p:spPr>
          <a:xfrm>
            <a:off x="7998463" y="4861190"/>
            <a:ext cx="2559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E4C469"/>
                </a:solidFill>
                <a:latin typeface="Georgia Pro" panose="02040502050405020303" pitchFamily="18" charset="0"/>
              </a:rPr>
              <a:t>YPAR in School</a:t>
            </a:r>
          </a:p>
        </p:txBody>
      </p:sp>
    </p:spTree>
    <p:extLst>
      <p:ext uri="{BB962C8B-B14F-4D97-AF65-F5344CB8AC3E}">
        <p14:creationId xmlns:p14="http://schemas.microsoft.com/office/powerpoint/2010/main" val="144495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24" Type="http://schemas.openxmlformats.org/officeDocument/2006/relationships/image" Target="../media/image3.svg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23" Type="http://schemas.openxmlformats.org/officeDocument/2006/relationships/image" Target="../media/image2.png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diagramData" Target="../diagrams/data10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17" Type="http://schemas.microsoft.com/office/2007/relationships/diagramDrawing" Target="../diagrams/drawing10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Relationship Id="rId14" Type="http://schemas.openxmlformats.org/officeDocument/2006/relationships/diagramLayout" Target="../diagrams/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 sz="3800"/>
              <a:t>Personal Connections to the Selected Issue</a:t>
            </a:r>
            <a:endParaRPr sz="3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YPAR Groups</a:t>
            </a:r>
            <a:endParaRPr dirty="0"/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70ACE95A-BF09-44F4-A21B-FE390B0407C1}"/>
              </a:ext>
            </a:extLst>
          </p:cNvPr>
          <p:cNvGraphicFramePr/>
          <p:nvPr/>
        </p:nvGraphicFramePr>
        <p:xfrm>
          <a:off x="387900" y="1447137"/>
          <a:ext cx="8368200" cy="308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F97F8E6-9DBD-4D22-B2D3-7896565615B2}"/>
              </a:ext>
            </a:extLst>
          </p:cNvPr>
          <p:cNvSpPr/>
          <p:nvPr/>
        </p:nvSpPr>
        <p:spPr>
          <a:xfrm>
            <a:off x="143122" y="365759"/>
            <a:ext cx="8881607" cy="4431354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70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Read</a:t>
            </a:r>
            <a:endParaRPr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7F5D45A-CB8F-4846-ACFE-AFDDEF0280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7926463"/>
              </p:ext>
            </p:extLst>
          </p:nvPr>
        </p:nvGraphicFramePr>
        <p:xfrm>
          <a:off x="387900" y="1426212"/>
          <a:ext cx="8368200" cy="307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FBC114F-848D-4551-8236-D861833FBD66}"/>
              </a:ext>
            </a:extLst>
          </p:cNvPr>
          <p:cNvSpPr/>
          <p:nvPr/>
        </p:nvSpPr>
        <p:spPr>
          <a:xfrm>
            <a:off x="276625" y="1329915"/>
            <a:ext cx="8575382" cy="3280505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The Wealth is in the Room</a:t>
            </a:r>
            <a:endParaRPr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C6233CC-2000-437A-8444-5960C340C8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4868362"/>
              </p:ext>
            </p:extLst>
          </p:nvPr>
        </p:nvGraphicFramePr>
        <p:xfrm>
          <a:off x="387900" y="1376410"/>
          <a:ext cx="8368200" cy="3167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EFCC8BD-526C-4419-A23B-FCC82F0AB66A}"/>
              </a:ext>
            </a:extLst>
          </p:cNvPr>
          <p:cNvSpPr/>
          <p:nvPr/>
        </p:nvSpPr>
        <p:spPr>
          <a:xfrm>
            <a:off x="276625" y="1329915"/>
            <a:ext cx="8575382" cy="3280505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Reflect in Process Journal</a:t>
            </a:r>
            <a:endParaRPr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4DEF8B4-B601-4DE6-828B-2AFBC7CEE2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0718320"/>
              </p:ext>
            </p:extLst>
          </p:nvPr>
        </p:nvGraphicFramePr>
        <p:xfrm>
          <a:off x="470400" y="1411852"/>
          <a:ext cx="8206747" cy="778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545A5CB-F6A1-4E31-BAAC-25C0923A6B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5640096"/>
              </p:ext>
            </p:extLst>
          </p:nvPr>
        </p:nvGraphicFramePr>
        <p:xfrm>
          <a:off x="470400" y="2268279"/>
          <a:ext cx="8206747" cy="2218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28D281F-898B-4379-B09A-EF25C96A1B25}"/>
              </a:ext>
            </a:extLst>
          </p:cNvPr>
          <p:cNvSpPr/>
          <p:nvPr/>
        </p:nvSpPr>
        <p:spPr>
          <a:xfrm>
            <a:off x="276625" y="1329915"/>
            <a:ext cx="8575382" cy="3280505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DDE03EAA-F33E-414F-B90D-D95595E615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4298280"/>
              </p:ext>
            </p:extLst>
          </p:nvPr>
        </p:nvGraphicFramePr>
        <p:xfrm>
          <a:off x="468626" y="1465640"/>
          <a:ext cx="8206747" cy="778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952280BE-B31D-4896-8204-4D2C4303D2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244021"/>
              </p:ext>
            </p:extLst>
          </p:nvPr>
        </p:nvGraphicFramePr>
        <p:xfrm>
          <a:off x="468626" y="2322067"/>
          <a:ext cx="8206747" cy="2218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pic>
        <p:nvPicPr>
          <p:cNvPr id="10" name="Graphic 6" descr="Closed book with solid fill">
            <a:extLst>
              <a:ext uri="{FF2B5EF4-FFF2-40B4-BE49-F238E27FC236}">
                <a16:creationId xmlns:a16="http://schemas.microsoft.com/office/drawing/2014/main" id="{A6B3E82C-D271-4810-827E-62155566230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5523614" y="458025"/>
            <a:ext cx="691117" cy="69111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Demonstrate</a:t>
            </a:r>
            <a:endParaRPr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EDD7D400-FB2F-4686-AA89-D65ABC71F8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2759446"/>
              </p:ext>
            </p:extLst>
          </p:nvPr>
        </p:nvGraphicFramePr>
        <p:xfrm>
          <a:off x="387900" y="1535928"/>
          <a:ext cx="8368200" cy="523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F749A94-5E91-40CC-BA9C-46AB271607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2982590"/>
              </p:ext>
            </p:extLst>
          </p:nvPr>
        </p:nvGraphicFramePr>
        <p:xfrm>
          <a:off x="387900" y="1767329"/>
          <a:ext cx="8368200" cy="2374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78B217EC-E4E1-420E-947A-98948D6D7D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0039592"/>
              </p:ext>
            </p:extLst>
          </p:nvPr>
        </p:nvGraphicFramePr>
        <p:xfrm>
          <a:off x="387900" y="3891350"/>
          <a:ext cx="8368200" cy="427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C3A63D7-5DBA-40F4-AB7E-89F2E50C8812}"/>
              </a:ext>
            </a:extLst>
          </p:cNvPr>
          <p:cNvSpPr/>
          <p:nvPr/>
        </p:nvSpPr>
        <p:spPr>
          <a:xfrm>
            <a:off x="276625" y="1329915"/>
            <a:ext cx="8575382" cy="3280505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8854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3wlogo">
  <a:themeElements>
    <a:clrScheme name="Custom 1">
      <a:dk1>
        <a:srgbClr val="F0EBF0"/>
      </a:dk1>
      <a:lt1>
        <a:srgbClr val="FFFFFF"/>
      </a:lt1>
      <a:dk2>
        <a:srgbClr val="6C648B"/>
      </a:dk2>
      <a:lt2>
        <a:srgbClr val="B6A19E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Custom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wlogo" id="{2EA2DBED-E074-44B0-95E1-F27E82D71C2F}" vid="{3C044C77-50EE-4B1A-99D8-06166D8FCC2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Theme3wlogo</Template>
  <TotalTime>35</TotalTime>
  <Words>381</Words>
  <Application>Microsoft Office PowerPoint</Application>
  <PresentationFormat>On-screen Show (16:9)</PresentationFormat>
  <Paragraphs>31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Times New Roman</vt:lpstr>
      <vt:lpstr>Georgia Pro</vt:lpstr>
      <vt:lpstr>Roboto</vt:lpstr>
      <vt:lpstr>Georgia</vt:lpstr>
      <vt:lpstr>Arial</vt:lpstr>
      <vt:lpstr>Theme3wlogo</vt:lpstr>
      <vt:lpstr>Personal Connections to the Selected Issue</vt:lpstr>
      <vt:lpstr>YPAR Groups</vt:lpstr>
      <vt:lpstr>Read</vt:lpstr>
      <vt:lpstr>The Wealth is in the Room</vt:lpstr>
      <vt:lpstr>Reflect in Process Journal</vt:lpstr>
      <vt:lpstr>Demonstrate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Connections to the Selected Issue</dc:title>
  <cp:lastModifiedBy>Alla A Karapunarly</cp:lastModifiedBy>
  <cp:revision>1</cp:revision>
  <dcterms:modified xsi:type="dcterms:W3CDTF">2022-07-22T17:39:53Z</dcterms:modified>
</cp:coreProperties>
</file>