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0"/>
  </p:notesMasterIdLst>
  <p:sldIdLst>
    <p:sldId id="256" r:id="rId2"/>
    <p:sldId id="257" r:id="rId3"/>
    <p:sldId id="297" r:id="rId4"/>
    <p:sldId id="261" r:id="rId5"/>
    <p:sldId id="258" r:id="rId6"/>
    <p:sldId id="259" r:id="rId7"/>
    <p:sldId id="268" r:id="rId8"/>
    <p:sldId id="260" r:id="rId9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11"/>
      <p:bold r:id="rId12"/>
      <p:italic r:id="rId13"/>
      <p:boldItalic r:id="rId14"/>
    </p:embeddedFont>
    <p:embeddedFont>
      <p:font typeface="Georgia Pro" panose="02040502050405020303" pitchFamily="18" charset="0"/>
      <p:regular r:id="rId15"/>
    </p:embeddedFont>
    <p:embeddedFont>
      <p:font typeface="Roboto" panose="02000000000000000000" pitchFamily="2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E8D4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625" autoAdjust="0"/>
  </p:normalViewPr>
  <p:slideViewPr>
    <p:cSldViewPr snapToGrid="0">
      <p:cViewPr varScale="1">
        <p:scale>
          <a:sx n="80" d="100"/>
          <a:sy n="80" d="100"/>
        </p:scale>
        <p:origin x="880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la A Karapunarly" userId="bad96ab6-5253-4430-8be5-67af7205d973" providerId="ADAL" clId="{19DA3F1E-6AFD-4E9D-93EA-DAF8D5176E88}"/>
    <pc:docChg chg="custSel modSld">
      <pc:chgData name="Alla A Karapunarly" userId="bad96ab6-5253-4430-8be5-67af7205d973" providerId="ADAL" clId="{19DA3F1E-6AFD-4E9D-93EA-DAF8D5176E88}" dt="2022-07-22T17:37:46.818" v="0" actId="478"/>
      <pc:docMkLst>
        <pc:docMk/>
      </pc:docMkLst>
      <pc:sldChg chg="delSp mod">
        <pc:chgData name="Alla A Karapunarly" userId="bad96ab6-5253-4430-8be5-67af7205d973" providerId="ADAL" clId="{19DA3F1E-6AFD-4E9D-93EA-DAF8D5176E88}" dt="2022-07-22T17:37:46.818" v="0" actId="478"/>
        <pc:sldMkLst>
          <pc:docMk/>
          <pc:sldMk cId="0" sldId="256"/>
        </pc:sldMkLst>
        <pc:spChg chg="del">
          <ac:chgData name="Alla A Karapunarly" userId="bad96ab6-5253-4430-8be5-67af7205d973" providerId="ADAL" clId="{19DA3F1E-6AFD-4E9D-93EA-DAF8D5176E88}" dt="2022-07-22T17:37:46.818" v="0" actId="478"/>
          <ac:spMkLst>
            <pc:docMk/>
            <pc:sldMk cId="0" sldId="256"/>
            <ac:spMk id="4" creationId="{B68E560B-0B52-4E72-9951-46CF25C7D795}"/>
          </ac:spMkLst>
        </pc:spChg>
      </pc:sldChg>
    </pc:docChg>
  </pc:docChgLst>
  <pc:docChgLst>
    <pc:chgData name="Alla" userId="bad96ab6-5253-4430-8be5-67af7205d973" providerId="ADAL" clId="{D245419A-A21F-4940-8B29-3B8C1D5A4F37}"/>
    <pc:docChg chg="undo redo custSel addSld delSld modSld">
      <pc:chgData name="Alla" userId="bad96ab6-5253-4430-8be5-67af7205d973" providerId="ADAL" clId="{D245419A-A21F-4940-8B29-3B8C1D5A4F37}" dt="2021-08-07T19:28:50.505" v="840" actId="12"/>
      <pc:docMkLst>
        <pc:docMk/>
      </pc:docMkLst>
      <pc:sldChg chg="addSp delSp modSp mod">
        <pc:chgData name="Alla" userId="bad96ab6-5253-4430-8be5-67af7205d973" providerId="ADAL" clId="{D245419A-A21F-4940-8B29-3B8C1D5A4F37}" dt="2021-08-07T19:26:37.025" v="830"/>
        <pc:sldMkLst>
          <pc:docMk/>
          <pc:sldMk cId="0" sldId="256"/>
        </pc:sldMkLst>
        <pc:spChg chg="add del mod">
          <ac:chgData name="Alla" userId="bad96ab6-5253-4430-8be5-67af7205d973" providerId="ADAL" clId="{D245419A-A21F-4940-8B29-3B8C1D5A4F37}" dt="2021-07-09T23:50:57.571" v="760" actId="14100"/>
          <ac:spMkLst>
            <pc:docMk/>
            <pc:sldMk cId="0" sldId="256"/>
            <ac:spMk id="4" creationId="{B68E560B-0B52-4E72-9951-46CF25C7D795}"/>
          </ac:spMkLst>
        </pc:spChg>
        <pc:spChg chg="add del mod">
          <ac:chgData name="Alla" userId="bad96ab6-5253-4430-8be5-67af7205d973" providerId="ADAL" clId="{D245419A-A21F-4940-8B29-3B8C1D5A4F37}" dt="2021-07-21T17:52:17.849" v="778" actId="478"/>
          <ac:spMkLst>
            <pc:docMk/>
            <pc:sldMk cId="0" sldId="256"/>
            <ac:spMk id="5" creationId="{1EBC3FFE-9712-44ED-B61D-FF14B32B4672}"/>
          </ac:spMkLst>
        </pc:spChg>
        <pc:spChg chg="mod">
          <ac:chgData name="Alla" userId="bad96ab6-5253-4430-8be5-67af7205d973" providerId="ADAL" clId="{D245419A-A21F-4940-8B29-3B8C1D5A4F37}" dt="2021-08-07T19:26:37.025" v="830"/>
          <ac:spMkLst>
            <pc:docMk/>
            <pc:sldMk cId="0" sldId="256"/>
            <ac:spMk id="63" creationId="{00000000-0000-0000-0000-000000000000}"/>
          </ac:spMkLst>
        </pc:spChg>
        <pc:spChg chg="add del mod">
          <ac:chgData name="Alla" userId="bad96ab6-5253-4430-8be5-67af7205d973" providerId="ADAL" clId="{D245419A-A21F-4940-8B29-3B8C1D5A4F37}" dt="2021-07-03T16:23:41.093" v="10" actId="478"/>
          <ac:spMkLst>
            <pc:docMk/>
            <pc:sldMk cId="0" sldId="256"/>
            <ac:spMk id="64" creationId="{00000000-0000-0000-0000-000000000000}"/>
          </ac:spMkLst>
        </pc:spChg>
        <pc:picChg chg="add del mod">
          <ac:chgData name="Alla" userId="bad96ab6-5253-4430-8be5-67af7205d973" providerId="ADAL" clId="{D245419A-A21F-4940-8B29-3B8C1D5A4F37}" dt="2021-07-21T17:52:17.849" v="778" actId="478"/>
          <ac:picMkLst>
            <pc:docMk/>
            <pc:sldMk cId="0" sldId="256"/>
            <ac:picMk id="6" creationId="{00D27EB8-A783-4036-AADF-73EE3665BF1F}"/>
          </ac:picMkLst>
        </pc:picChg>
      </pc:sldChg>
      <pc:sldChg chg="addSp delSp modSp mod modNotes">
        <pc:chgData name="Alla" userId="bad96ab6-5253-4430-8be5-67af7205d973" providerId="ADAL" clId="{D245419A-A21F-4940-8B29-3B8C1D5A4F37}" dt="2021-08-07T19:26:37.025" v="830"/>
        <pc:sldMkLst>
          <pc:docMk/>
          <pc:sldMk cId="0" sldId="257"/>
        </pc:sldMkLst>
        <pc:spChg chg="add del mod">
          <ac:chgData name="Alla" userId="bad96ab6-5253-4430-8be5-67af7205d973" providerId="ADAL" clId="{D245419A-A21F-4940-8B29-3B8C1D5A4F37}" dt="2021-07-03T16:40:07.570" v="99" actId="478"/>
          <ac:spMkLst>
            <pc:docMk/>
            <pc:sldMk cId="0" sldId="257"/>
            <ac:spMk id="5" creationId="{EF2A4587-E11A-461E-85DC-4F21F03947F0}"/>
          </ac:spMkLst>
        </pc:spChg>
        <pc:spChg chg="add mod">
          <ac:chgData name="Alla" userId="bad96ab6-5253-4430-8be5-67af7205d973" providerId="ADAL" clId="{D245419A-A21F-4940-8B29-3B8C1D5A4F37}" dt="2021-07-24T01:59:00.318" v="792" actId="1076"/>
          <ac:spMkLst>
            <pc:docMk/>
            <pc:sldMk cId="0" sldId="257"/>
            <ac:spMk id="6" creationId="{1E5F5830-1DB1-4789-A036-CAE4E2281CDE}"/>
          </ac:spMkLst>
        </pc:spChg>
        <pc:spChg chg="add del mod">
          <ac:chgData name="Alla" userId="bad96ab6-5253-4430-8be5-67af7205d973" providerId="ADAL" clId="{D245419A-A21F-4940-8B29-3B8C1D5A4F37}" dt="2021-07-21T17:52:24.310" v="779" actId="478"/>
          <ac:spMkLst>
            <pc:docMk/>
            <pc:sldMk cId="0" sldId="257"/>
            <ac:spMk id="7" creationId="{06828058-5E81-4CC6-8D99-AE1407A34158}"/>
          </ac:spMkLst>
        </pc:spChg>
        <pc:spChg chg="mod">
          <ac:chgData name="Alla" userId="bad96ab6-5253-4430-8be5-67af7205d973" providerId="ADAL" clId="{D245419A-A21F-4940-8B29-3B8C1D5A4F37}" dt="2021-08-07T19:26:37.025" v="830"/>
          <ac:spMkLst>
            <pc:docMk/>
            <pc:sldMk cId="0" sldId="257"/>
            <ac:spMk id="69" creationId="{00000000-0000-0000-0000-000000000000}"/>
          </ac:spMkLst>
        </pc:spChg>
        <pc:spChg chg="del mod">
          <ac:chgData name="Alla" userId="bad96ab6-5253-4430-8be5-67af7205d973" providerId="ADAL" clId="{D245419A-A21F-4940-8B29-3B8C1D5A4F37}" dt="2021-07-03T16:34:06.781" v="40" actId="12084"/>
          <ac:spMkLst>
            <pc:docMk/>
            <pc:sldMk cId="0" sldId="257"/>
            <ac:spMk id="70" creationId="{00000000-0000-0000-0000-000000000000}"/>
          </ac:spMkLst>
        </pc:spChg>
        <pc:graphicFrameChg chg="add mod modGraphic">
          <ac:chgData name="Alla" userId="bad96ab6-5253-4430-8be5-67af7205d973" providerId="ADAL" clId="{D245419A-A21F-4940-8B29-3B8C1D5A4F37}" dt="2021-07-09T23:50:37.312" v="758" actId="207"/>
          <ac:graphicFrameMkLst>
            <pc:docMk/>
            <pc:sldMk cId="0" sldId="257"/>
            <ac:graphicFrameMk id="2" creationId="{2FAD70F9-916C-4360-B59C-3C68824E2C0E}"/>
          </ac:graphicFrameMkLst>
        </pc:graphicFrameChg>
        <pc:picChg chg="add del mod">
          <ac:chgData name="Alla" userId="bad96ab6-5253-4430-8be5-67af7205d973" providerId="ADAL" clId="{D245419A-A21F-4940-8B29-3B8C1D5A4F37}" dt="2021-07-21T17:52:24.310" v="779" actId="478"/>
          <ac:picMkLst>
            <pc:docMk/>
            <pc:sldMk cId="0" sldId="257"/>
            <ac:picMk id="8" creationId="{3CD0DA90-8EFB-438C-AD38-28919E668930}"/>
          </ac:picMkLst>
        </pc:picChg>
      </pc:sldChg>
      <pc:sldChg chg="addSp delSp modSp mod modAnim modNotes modNotesTx">
        <pc:chgData name="Alla" userId="bad96ab6-5253-4430-8be5-67af7205d973" providerId="ADAL" clId="{D245419A-A21F-4940-8B29-3B8C1D5A4F37}" dt="2021-08-07T19:28:50.505" v="840" actId="12"/>
        <pc:sldMkLst>
          <pc:docMk/>
          <pc:sldMk cId="0" sldId="258"/>
        </pc:sldMkLst>
        <pc:spChg chg="add del mod">
          <ac:chgData name="Alla" userId="bad96ab6-5253-4430-8be5-67af7205d973" providerId="ADAL" clId="{D245419A-A21F-4940-8B29-3B8C1D5A4F37}" dt="2021-07-03T16:38:32.076" v="78"/>
          <ac:spMkLst>
            <pc:docMk/>
            <pc:sldMk cId="0" sldId="258"/>
            <ac:spMk id="5" creationId="{06961C0B-E39D-44EC-8618-8C9A43D95AC8}"/>
          </ac:spMkLst>
        </pc:spChg>
        <pc:spChg chg="add mod">
          <ac:chgData name="Alla" userId="bad96ab6-5253-4430-8be5-67af7205d973" providerId="ADAL" clId="{D245419A-A21F-4940-8B29-3B8C1D5A4F37}" dt="2021-07-03T16:39:57.803" v="98" actId="14100"/>
          <ac:spMkLst>
            <pc:docMk/>
            <pc:sldMk cId="0" sldId="258"/>
            <ac:spMk id="6" creationId="{11BF3B84-2D23-44CB-8D30-748243EC3C3E}"/>
          </ac:spMkLst>
        </pc:spChg>
        <pc:spChg chg="add del mod">
          <ac:chgData name="Alla" userId="bad96ab6-5253-4430-8be5-67af7205d973" providerId="ADAL" clId="{D245419A-A21F-4940-8B29-3B8C1D5A4F37}" dt="2021-07-21T17:52:32.224" v="781" actId="478"/>
          <ac:spMkLst>
            <pc:docMk/>
            <pc:sldMk cId="0" sldId="258"/>
            <ac:spMk id="7" creationId="{9D7EE289-D16A-4B4C-8482-E4F6A1EB70CD}"/>
          </ac:spMkLst>
        </pc:spChg>
        <pc:spChg chg="mod">
          <ac:chgData name="Alla" userId="bad96ab6-5253-4430-8be5-67af7205d973" providerId="ADAL" clId="{D245419A-A21F-4940-8B29-3B8C1D5A4F37}" dt="2021-08-07T19:26:37.025" v="830"/>
          <ac:spMkLst>
            <pc:docMk/>
            <pc:sldMk cId="0" sldId="258"/>
            <ac:spMk id="75" creationId="{00000000-0000-0000-0000-000000000000}"/>
          </ac:spMkLst>
        </pc:spChg>
        <pc:spChg chg="del">
          <ac:chgData name="Alla" userId="bad96ab6-5253-4430-8be5-67af7205d973" providerId="ADAL" clId="{D245419A-A21F-4940-8B29-3B8C1D5A4F37}" dt="2021-07-03T16:31:55.565" v="30" actId="12084"/>
          <ac:spMkLst>
            <pc:docMk/>
            <pc:sldMk cId="0" sldId="258"/>
            <ac:spMk id="76" creationId="{00000000-0000-0000-0000-000000000000}"/>
          </ac:spMkLst>
        </pc:spChg>
        <pc:graphicFrameChg chg="add mod modGraphic">
          <ac:chgData name="Alla" userId="bad96ab6-5253-4430-8be5-67af7205d973" providerId="ADAL" clId="{D245419A-A21F-4940-8B29-3B8C1D5A4F37}" dt="2021-08-07T19:28:50.505" v="840" actId="12"/>
          <ac:graphicFrameMkLst>
            <pc:docMk/>
            <pc:sldMk cId="0" sldId="258"/>
            <ac:graphicFrameMk id="2" creationId="{758C3AAC-BFB6-4E1E-8D72-50FDE0FACE58}"/>
          </ac:graphicFrameMkLst>
        </pc:graphicFrameChg>
        <pc:picChg chg="add del mod">
          <ac:chgData name="Alla" userId="bad96ab6-5253-4430-8be5-67af7205d973" providerId="ADAL" clId="{D245419A-A21F-4940-8B29-3B8C1D5A4F37}" dt="2021-07-21T17:52:32.224" v="781" actId="478"/>
          <ac:picMkLst>
            <pc:docMk/>
            <pc:sldMk cId="0" sldId="258"/>
            <ac:picMk id="8" creationId="{955064BC-D32A-4558-B06C-B007C45474C4}"/>
          </ac:picMkLst>
        </pc:picChg>
      </pc:sldChg>
      <pc:sldChg chg="addSp delSp modSp mod modNotes">
        <pc:chgData name="Alla" userId="bad96ab6-5253-4430-8be5-67af7205d973" providerId="ADAL" clId="{D245419A-A21F-4940-8B29-3B8C1D5A4F37}" dt="2021-08-07T19:26:37.025" v="830"/>
        <pc:sldMkLst>
          <pc:docMk/>
          <pc:sldMk cId="0" sldId="259"/>
        </pc:sldMkLst>
        <pc:spChg chg="add del mod">
          <ac:chgData name="Alla" userId="bad96ab6-5253-4430-8be5-67af7205d973" providerId="ADAL" clId="{D245419A-A21F-4940-8B29-3B8C1D5A4F37}" dt="2021-07-03T17:39:37.027" v="565" actId="478"/>
          <ac:spMkLst>
            <pc:docMk/>
            <pc:sldMk cId="0" sldId="259"/>
            <ac:spMk id="4" creationId="{3D4B2817-BB23-4665-8F28-C8D21A8DE3BA}"/>
          </ac:spMkLst>
        </pc:spChg>
        <pc:spChg chg="add del mod">
          <ac:chgData name="Alla" userId="bad96ab6-5253-4430-8be5-67af7205d973" providerId="ADAL" clId="{D245419A-A21F-4940-8B29-3B8C1D5A4F37}" dt="2021-07-03T17:40:12.496" v="569" actId="478"/>
          <ac:spMkLst>
            <pc:docMk/>
            <pc:sldMk cId="0" sldId="259"/>
            <ac:spMk id="7" creationId="{579CB71C-DA59-4914-8700-F32C2E851C16}"/>
          </ac:spMkLst>
        </pc:spChg>
        <pc:spChg chg="add mod">
          <ac:chgData name="Alla" userId="bad96ab6-5253-4430-8be5-67af7205d973" providerId="ADAL" clId="{D245419A-A21F-4940-8B29-3B8C1D5A4F37}" dt="2021-07-03T17:40:13.251" v="570"/>
          <ac:spMkLst>
            <pc:docMk/>
            <pc:sldMk cId="0" sldId="259"/>
            <ac:spMk id="8" creationId="{C2174041-6620-4DC3-9B84-14C93BECD468}"/>
          </ac:spMkLst>
        </pc:spChg>
        <pc:spChg chg="add del mod">
          <ac:chgData name="Alla" userId="bad96ab6-5253-4430-8be5-67af7205d973" providerId="ADAL" clId="{D245419A-A21F-4940-8B29-3B8C1D5A4F37}" dt="2021-07-21T17:52:39.747" v="785" actId="478"/>
          <ac:spMkLst>
            <pc:docMk/>
            <pc:sldMk cId="0" sldId="259"/>
            <ac:spMk id="9" creationId="{5FA6B3CC-8EFA-4215-86A5-F36235E41C14}"/>
          </ac:spMkLst>
        </pc:spChg>
        <pc:spChg chg="mod">
          <ac:chgData name="Alla" userId="bad96ab6-5253-4430-8be5-67af7205d973" providerId="ADAL" clId="{D245419A-A21F-4940-8B29-3B8C1D5A4F37}" dt="2021-08-07T19:26:37.025" v="830"/>
          <ac:spMkLst>
            <pc:docMk/>
            <pc:sldMk cId="0" sldId="259"/>
            <ac:spMk id="81" creationId="{00000000-0000-0000-0000-000000000000}"/>
          </ac:spMkLst>
        </pc:spChg>
        <pc:spChg chg="add del mod">
          <ac:chgData name="Alla" userId="bad96ab6-5253-4430-8be5-67af7205d973" providerId="ADAL" clId="{D245419A-A21F-4940-8B29-3B8C1D5A4F37}" dt="2021-07-03T17:22:57.130" v="466" actId="12084"/>
          <ac:spMkLst>
            <pc:docMk/>
            <pc:sldMk cId="0" sldId="259"/>
            <ac:spMk id="82" creationId="{00000000-0000-0000-0000-000000000000}"/>
          </ac:spMkLst>
        </pc:spChg>
        <pc:graphicFrameChg chg="add del mod">
          <ac:chgData name="Alla" userId="bad96ab6-5253-4430-8be5-67af7205d973" providerId="ADAL" clId="{D245419A-A21F-4940-8B29-3B8C1D5A4F37}" dt="2021-07-03T17:22:30.291" v="465" actId="12084"/>
          <ac:graphicFrameMkLst>
            <pc:docMk/>
            <pc:sldMk cId="0" sldId="259"/>
            <ac:graphicFrameMk id="2" creationId="{2AE672EB-CAC4-42D8-A208-79A8BA8C96C0}"/>
          </ac:graphicFrameMkLst>
        </pc:graphicFrameChg>
        <pc:graphicFrameChg chg="add mod modGraphic">
          <ac:chgData name="Alla" userId="bad96ab6-5253-4430-8be5-67af7205d973" providerId="ADAL" clId="{D245419A-A21F-4940-8B29-3B8C1D5A4F37}" dt="2021-07-10T21:16:06.517" v="776" actId="208"/>
          <ac:graphicFrameMkLst>
            <pc:docMk/>
            <pc:sldMk cId="0" sldId="259"/>
            <ac:graphicFrameMk id="3" creationId="{15694B00-3199-427E-A4BF-DFBBAE20C079}"/>
          </ac:graphicFrameMkLst>
        </pc:graphicFrameChg>
        <pc:picChg chg="add mod">
          <ac:chgData name="Alla" userId="bad96ab6-5253-4430-8be5-67af7205d973" providerId="ADAL" clId="{D245419A-A21F-4940-8B29-3B8C1D5A4F37}" dt="2021-07-10T21:15:29.770" v="771" actId="1076"/>
          <ac:picMkLst>
            <pc:docMk/>
            <pc:sldMk cId="0" sldId="259"/>
            <ac:picMk id="7" creationId="{A6B3E82C-D271-4810-827E-62155566230C}"/>
          </ac:picMkLst>
        </pc:picChg>
        <pc:picChg chg="add del mod">
          <ac:chgData name="Alla" userId="bad96ab6-5253-4430-8be5-67af7205d973" providerId="ADAL" clId="{D245419A-A21F-4940-8B29-3B8C1D5A4F37}" dt="2021-07-21T17:52:38.348" v="784" actId="478"/>
          <ac:picMkLst>
            <pc:docMk/>
            <pc:sldMk cId="0" sldId="259"/>
            <ac:picMk id="10" creationId="{D83618E8-2FE7-41DE-B379-FDF9F19B1D06}"/>
          </ac:picMkLst>
        </pc:picChg>
      </pc:sldChg>
      <pc:sldChg chg="addSp delSp modSp mod">
        <pc:chgData name="Alla" userId="bad96ab6-5253-4430-8be5-67af7205d973" providerId="ADAL" clId="{D245419A-A21F-4940-8B29-3B8C1D5A4F37}" dt="2021-08-07T19:26:37.025" v="830"/>
        <pc:sldMkLst>
          <pc:docMk/>
          <pc:sldMk cId="0" sldId="260"/>
        </pc:sldMkLst>
        <pc:spChg chg="add mod">
          <ac:chgData name="Alla" userId="bad96ab6-5253-4430-8be5-67af7205d973" providerId="ADAL" clId="{D245419A-A21F-4940-8B29-3B8C1D5A4F37}" dt="2021-07-03T17:35:28.073" v="547"/>
          <ac:spMkLst>
            <pc:docMk/>
            <pc:sldMk cId="0" sldId="260"/>
            <ac:spMk id="6" creationId="{FF525CA5-0CB0-46F5-87A6-608A6C3E00B6}"/>
          </ac:spMkLst>
        </pc:spChg>
        <pc:spChg chg="add del mod">
          <ac:chgData name="Alla" userId="bad96ab6-5253-4430-8be5-67af7205d973" providerId="ADAL" clId="{D245419A-A21F-4940-8B29-3B8C1D5A4F37}" dt="2021-07-03T17:39:46.628" v="567"/>
          <ac:spMkLst>
            <pc:docMk/>
            <pc:sldMk cId="0" sldId="260"/>
            <ac:spMk id="7" creationId="{7CC597F5-0EDC-45E9-A00A-F698FA429FF0}"/>
          </ac:spMkLst>
        </pc:spChg>
        <pc:spChg chg="add del mod">
          <ac:chgData name="Alla" userId="bad96ab6-5253-4430-8be5-67af7205d973" providerId="ADAL" clId="{D245419A-A21F-4940-8B29-3B8C1D5A4F37}" dt="2021-07-21T17:52:46.768" v="787" actId="478"/>
          <ac:spMkLst>
            <pc:docMk/>
            <pc:sldMk cId="0" sldId="260"/>
            <ac:spMk id="8" creationId="{64DA9E04-B540-4558-A5D8-D855769C4B84}"/>
          </ac:spMkLst>
        </pc:spChg>
        <pc:spChg chg="mod">
          <ac:chgData name="Alla" userId="bad96ab6-5253-4430-8be5-67af7205d973" providerId="ADAL" clId="{D245419A-A21F-4940-8B29-3B8C1D5A4F37}" dt="2021-08-07T19:26:37.025" v="830"/>
          <ac:spMkLst>
            <pc:docMk/>
            <pc:sldMk cId="0" sldId="260"/>
            <ac:spMk id="87" creationId="{00000000-0000-0000-0000-000000000000}"/>
          </ac:spMkLst>
        </pc:spChg>
        <pc:spChg chg="add del mod">
          <ac:chgData name="Alla" userId="bad96ab6-5253-4430-8be5-67af7205d973" providerId="ADAL" clId="{D245419A-A21F-4940-8B29-3B8C1D5A4F37}" dt="2021-07-03T17:33:23.861" v="540" actId="12084"/>
          <ac:spMkLst>
            <pc:docMk/>
            <pc:sldMk cId="0" sldId="260"/>
            <ac:spMk id="88" creationId="{00000000-0000-0000-0000-000000000000}"/>
          </ac:spMkLst>
        </pc:spChg>
        <pc:graphicFrameChg chg="add del mod">
          <ac:chgData name="Alla" userId="bad96ab6-5253-4430-8be5-67af7205d973" providerId="ADAL" clId="{D245419A-A21F-4940-8B29-3B8C1D5A4F37}" dt="2021-07-03T17:33:09.763" v="539" actId="12084"/>
          <ac:graphicFrameMkLst>
            <pc:docMk/>
            <pc:sldMk cId="0" sldId="260"/>
            <ac:graphicFrameMk id="2" creationId="{3295D44E-E595-49F8-95E6-B08AD7D1A7BF}"/>
          </ac:graphicFrameMkLst>
        </pc:graphicFrameChg>
        <pc:graphicFrameChg chg="add mod modGraphic">
          <ac:chgData name="Alla" userId="bad96ab6-5253-4430-8be5-67af7205d973" providerId="ADAL" clId="{D245419A-A21F-4940-8B29-3B8C1D5A4F37}" dt="2021-07-03T17:38:53.857" v="563"/>
          <ac:graphicFrameMkLst>
            <pc:docMk/>
            <pc:sldMk cId="0" sldId="260"/>
            <ac:graphicFrameMk id="3" creationId="{55826219-403D-487D-A293-A6781AC2F492}"/>
          </ac:graphicFrameMkLst>
        </pc:graphicFrameChg>
        <pc:picChg chg="add del mod">
          <ac:chgData name="Alla" userId="bad96ab6-5253-4430-8be5-67af7205d973" providerId="ADAL" clId="{D245419A-A21F-4940-8B29-3B8C1D5A4F37}" dt="2021-07-21T17:52:46.768" v="787" actId="478"/>
          <ac:picMkLst>
            <pc:docMk/>
            <pc:sldMk cId="0" sldId="260"/>
            <ac:picMk id="9" creationId="{C1D84652-A547-42C6-809B-9CEF809DB6CA}"/>
          </ac:picMkLst>
        </pc:picChg>
      </pc:sldChg>
      <pc:sldChg chg="addSp delSp modSp add mod modAnim">
        <pc:chgData name="Alla" userId="bad96ab6-5253-4430-8be5-67af7205d973" providerId="ADAL" clId="{D245419A-A21F-4940-8B29-3B8C1D5A4F37}" dt="2021-08-07T19:27:41.132" v="836" actId="1076"/>
        <pc:sldMkLst>
          <pc:docMk/>
          <pc:sldMk cId="3968741529" sldId="261"/>
        </pc:sldMkLst>
        <pc:spChg chg="add del mod">
          <ac:chgData name="Alla" userId="bad96ab6-5253-4430-8be5-67af7205d973" providerId="ADAL" clId="{D245419A-A21F-4940-8B29-3B8C1D5A4F37}" dt="2021-07-03T16:25:03.275" v="17" actId="478"/>
          <ac:spMkLst>
            <pc:docMk/>
            <pc:sldMk cId="3968741529" sldId="261"/>
            <ac:spMk id="4" creationId="{CEAD3576-C46B-4379-AC91-17B425906C63}"/>
          </ac:spMkLst>
        </pc:spChg>
        <pc:spChg chg="add del mod">
          <ac:chgData name="Alla" userId="bad96ab6-5253-4430-8be5-67af7205d973" providerId="ADAL" clId="{D245419A-A21F-4940-8B29-3B8C1D5A4F37}" dt="2021-07-21T17:52:27.321" v="780" actId="478"/>
          <ac:spMkLst>
            <pc:docMk/>
            <pc:sldMk cId="3968741529" sldId="261"/>
            <ac:spMk id="7" creationId="{1864872E-3884-4C48-9DB4-2C684E783815}"/>
          </ac:spMkLst>
        </pc:spChg>
        <pc:spChg chg="mod">
          <ac:chgData name="Alla" userId="bad96ab6-5253-4430-8be5-67af7205d973" providerId="ADAL" clId="{D245419A-A21F-4940-8B29-3B8C1D5A4F37}" dt="2021-08-07T19:26:37.025" v="830"/>
          <ac:spMkLst>
            <pc:docMk/>
            <pc:sldMk cId="3968741529" sldId="261"/>
            <ac:spMk id="69" creationId="{00000000-0000-0000-0000-000000000000}"/>
          </ac:spMkLst>
        </pc:spChg>
        <pc:spChg chg="del mod">
          <ac:chgData name="Alla" userId="bad96ab6-5253-4430-8be5-67af7205d973" providerId="ADAL" clId="{D245419A-A21F-4940-8B29-3B8C1D5A4F37}" dt="2021-07-03T16:25:01.602" v="16" actId="478"/>
          <ac:spMkLst>
            <pc:docMk/>
            <pc:sldMk cId="3968741529" sldId="261"/>
            <ac:spMk id="70" creationId="{00000000-0000-0000-0000-000000000000}"/>
          </ac:spMkLst>
        </pc:spChg>
        <pc:picChg chg="add mod">
          <ac:chgData name="Alla" userId="bad96ab6-5253-4430-8be5-67af7205d973" providerId="ADAL" clId="{D245419A-A21F-4940-8B29-3B8C1D5A4F37}" dt="2021-08-07T19:27:41.132" v="836" actId="1076"/>
          <ac:picMkLst>
            <pc:docMk/>
            <pc:sldMk cId="3968741529" sldId="261"/>
            <ac:picMk id="2" creationId="{5003B769-4B64-4AF5-A64C-2372F15215A4}"/>
          </ac:picMkLst>
        </pc:picChg>
        <pc:picChg chg="add del mod">
          <ac:chgData name="Alla" userId="bad96ab6-5253-4430-8be5-67af7205d973" providerId="ADAL" clId="{D245419A-A21F-4940-8B29-3B8C1D5A4F37}" dt="2021-07-21T17:52:27.321" v="780" actId="478"/>
          <ac:picMkLst>
            <pc:docMk/>
            <pc:sldMk cId="3968741529" sldId="261"/>
            <ac:picMk id="8" creationId="{86024EF4-0500-49EE-95E3-462FFFAB8383}"/>
          </ac:picMkLst>
        </pc:picChg>
      </pc:sldChg>
      <pc:sldChg chg="addSp delSp modSp add del mod modAnim">
        <pc:chgData name="Alla" userId="bad96ab6-5253-4430-8be5-67af7205d973" providerId="ADAL" clId="{D245419A-A21F-4940-8B29-3B8C1D5A4F37}" dt="2021-07-24T02:00:39.476" v="827" actId="47"/>
        <pc:sldMkLst>
          <pc:docMk/>
          <pc:sldMk cId="3256094786" sldId="262"/>
        </pc:sldMkLst>
        <pc:spChg chg="add del mod">
          <ac:chgData name="Alla" userId="bad96ab6-5253-4430-8be5-67af7205d973" providerId="ADAL" clId="{D245419A-A21F-4940-8B29-3B8C1D5A4F37}" dt="2021-07-03T16:46:12.139" v="115" actId="12084"/>
          <ac:spMkLst>
            <pc:docMk/>
            <pc:sldMk cId="3256094786" sldId="262"/>
            <ac:spMk id="5" creationId="{A452459C-BC55-4329-984B-9F6F703FF11F}"/>
          </ac:spMkLst>
        </pc:spChg>
        <pc:spChg chg="add del mod">
          <ac:chgData name="Alla" userId="bad96ab6-5253-4430-8be5-67af7205d973" providerId="ADAL" clId="{D245419A-A21F-4940-8B29-3B8C1D5A4F37}" dt="2021-07-03T16:45:31.689" v="114" actId="478"/>
          <ac:spMkLst>
            <pc:docMk/>
            <pc:sldMk cId="3256094786" sldId="262"/>
            <ac:spMk id="6" creationId="{38E293EC-4451-4A03-BD6A-6665F53937B8}"/>
          </ac:spMkLst>
        </pc:spChg>
        <pc:spChg chg="add mod">
          <ac:chgData name="Alla" userId="bad96ab6-5253-4430-8be5-67af7205d973" providerId="ADAL" clId="{D245419A-A21F-4940-8B29-3B8C1D5A4F37}" dt="2021-07-03T17:02:38.794" v="303"/>
          <ac:spMkLst>
            <pc:docMk/>
            <pc:sldMk cId="3256094786" sldId="262"/>
            <ac:spMk id="10" creationId="{79894E28-D9BB-4710-BE26-5887B6C4B07B}"/>
          </ac:spMkLst>
        </pc:spChg>
        <pc:spChg chg="add del mod">
          <ac:chgData name="Alla" userId="bad96ab6-5253-4430-8be5-67af7205d973" providerId="ADAL" clId="{D245419A-A21F-4940-8B29-3B8C1D5A4F37}" dt="2021-07-21T17:52:34.803" v="782" actId="478"/>
          <ac:spMkLst>
            <pc:docMk/>
            <pc:sldMk cId="3256094786" sldId="262"/>
            <ac:spMk id="11" creationId="{00CA3E6F-00B5-410C-ABAF-B7F7B87C06BD}"/>
          </ac:spMkLst>
        </pc:spChg>
        <pc:spChg chg="add del mod">
          <ac:chgData name="Alla" userId="bad96ab6-5253-4430-8be5-67af7205d973" providerId="ADAL" clId="{D245419A-A21F-4940-8B29-3B8C1D5A4F37}" dt="2021-07-03T16:49:44.432" v="129" actId="12084"/>
          <ac:spMkLst>
            <pc:docMk/>
            <pc:sldMk cId="3256094786" sldId="262"/>
            <ac:spMk id="76" creationId="{00000000-0000-0000-0000-000000000000}"/>
          </ac:spMkLst>
        </pc:spChg>
        <pc:graphicFrameChg chg="add del mod">
          <ac:chgData name="Alla" userId="bad96ab6-5253-4430-8be5-67af7205d973" providerId="ADAL" clId="{D245419A-A21F-4940-8B29-3B8C1D5A4F37}" dt="2021-07-03T16:36:48.989" v="59" actId="12084"/>
          <ac:graphicFrameMkLst>
            <pc:docMk/>
            <pc:sldMk cId="3256094786" sldId="262"/>
            <ac:graphicFrameMk id="2" creationId="{EDD14D54-95A0-476D-805E-7230ABBD6997}"/>
          </ac:graphicFrameMkLst>
        </pc:graphicFrameChg>
        <pc:graphicFrameChg chg="add mod modGraphic">
          <ac:chgData name="Alla" userId="bad96ab6-5253-4430-8be5-67af7205d973" providerId="ADAL" clId="{D245419A-A21F-4940-8B29-3B8C1D5A4F37}" dt="2021-07-09T23:51:45.404" v="768" actId="208"/>
          <ac:graphicFrameMkLst>
            <pc:docMk/>
            <pc:sldMk cId="3256094786" sldId="262"/>
            <ac:graphicFrameMk id="3" creationId="{12B36B48-ADD7-41AC-8A16-B538A2078DD7}"/>
          </ac:graphicFrameMkLst>
        </pc:graphicFrameChg>
        <pc:graphicFrameChg chg="add mod">
          <ac:chgData name="Alla" userId="bad96ab6-5253-4430-8be5-67af7205d973" providerId="ADAL" clId="{D245419A-A21F-4940-8B29-3B8C1D5A4F37}" dt="2021-07-09T23:51:55.443" v="769" actId="122"/>
          <ac:graphicFrameMkLst>
            <pc:docMk/>
            <pc:sldMk cId="3256094786" sldId="262"/>
            <ac:graphicFrameMk id="4" creationId="{FD3BBBFA-1C5A-4658-9021-703F41BD9C94}"/>
          </ac:graphicFrameMkLst>
        </pc:graphicFrameChg>
        <pc:graphicFrameChg chg="add del mod modGraphic">
          <ac:chgData name="Alla" userId="bad96ab6-5253-4430-8be5-67af7205d973" providerId="ADAL" clId="{D245419A-A21F-4940-8B29-3B8C1D5A4F37}" dt="2021-07-03T16:54:20.452" v="216" actId="1032"/>
          <ac:graphicFrameMkLst>
            <pc:docMk/>
            <pc:sldMk cId="3256094786" sldId="262"/>
            <ac:graphicFrameMk id="7" creationId="{F355858A-2A2A-4FEB-85DA-2CF697FEB8EA}"/>
          </ac:graphicFrameMkLst>
        </pc:graphicFrameChg>
        <pc:picChg chg="add del mod">
          <ac:chgData name="Alla" userId="bad96ab6-5253-4430-8be5-67af7205d973" providerId="ADAL" clId="{D245419A-A21F-4940-8B29-3B8C1D5A4F37}" dt="2021-07-21T17:52:34.803" v="782" actId="478"/>
          <ac:picMkLst>
            <pc:docMk/>
            <pc:sldMk cId="3256094786" sldId="262"/>
            <ac:picMk id="12" creationId="{49A5C931-588E-43A6-A4CF-756F3EEF756D}"/>
          </ac:picMkLst>
        </pc:picChg>
      </pc:sldChg>
      <pc:sldChg chg="add del">
        <pc:chgData name="Alla" userId="bad96ab6-5253-4430-8be5-67af7205d973" providerId="ADAL" clId="{D245419A-A21F-4940-8B29-3B8C1D5A4F37}" dt="2021-07-03T17:18:32.631" v="413" actId="47"/>
        <pc:sldMkLst>
          <pc:docMk/>
          <pc:sldMk cId="2791027819" sldId="263"/>
        </pc:sldMkLst>
      </pc:sldChg>
      <pc:sldChg chg="add del">
        <pc:chgData name="Alla" userId="bad96ab6-5253-4430-8be5-67af7205d973" providerId="ADAL" clId="{D245419A-A21F-4940-8B29-3B8C1D5A4F37}" dt="2021-07-03T17:19:01.900" v="442" actId="47"/>
        <pc:sldMkLst>
          <pc:docMk/>
          <pc:sldMk cId="1737398275" sldId="264"/>
        </pc:sldMkLst>
      </pc:sldChg>
      <pc:sldChg chg="addSp delSp modSp new del mod">
        <pc:chgData name="Alla" userId="bad96ab6-5253-4430-8be5-67af7205d973" providerId="ADAL" clId="{D245419A-A21F-4940-8B29-3B8C1D5A4F37}" dt="2021-07-03T16:57:38.830" v="257" actId="2696"/>
        <pc:sldMkLst>
          <pc:docMk/>
          <pc:sldMk cId="138706970" sldId="265"/>
        </pc:sldMkLst>
        <pc:spChg chg="del">
          <ac:chgData name="Alla" userId="bad96ab6-5253-4430-8be5-67af7205d973" providerId="ADAL" clId="{D245419A-A21F-4940-8B29-3B8C1D5A4F37}" dt="2021-07-03T16:55:39.103" v="243" actId="478"/>
          <ac:spMkLst>
            <pc:docMk/>
            <pc:sldMk cId="138706970" sldId="265"/>
            <ac:spMk id="2" creationId="{332D56F2-7B08-487A-BFF8-326B4839F1FA}"/>
          </ac:spMkLst>
        </pc:spChg>
        <pc:spChg chg="del">
          <ac:chgData name="Alla" userId="bad96ab6-5253-4430-8be5-67af7205d973" providerId="ADAL" clId="{D245419A-A21F-4940-8B29-3B8C1D5A4F37}" dt="2021-07-03T16:55:40.449" v="244" actId="478"/>
          <ac:spMkLst>
            <pc:docMk/>
            <pc:sldMk cId="138706970" sldId="265"/>
            <ac:spMk id="3" creationId="{C6FF89C3-47DB-48B6-97F7-2820E7B03B6A}"/>
          </ac:spMkLst>
        </pc:spChg>
        <pc:graphicFrameChg chg="add mod modGraphic">
          <ac:chgData name="Alla" userId="bad96ab6-5253-4430-8be5-67af7205d973" providerId="ADAL" clId="{D245419A-A21F-4940-8B29-3B8C1D5A4F37}" dt="2021-07-03T16:56:35.434" v="251"/>
          <ac:graphicFrameMkLst>
            <pc:docMk/>
            <pc:sldMk cId="138706970" sldId="265"/>
            <ac:graphicFrameMk id="4" creationId="{18434B63-339D-4633-A44C-EB503327AC78}"/>
          </ac:graphicFrameMkLst>
        </pc:graphicFrameChg>
      </pc:sldChg>
      <pc:sldChg chg="new del">
        <pc:chgData name="Alla" userId="bad96ab6-5253-4430-8be5-67af7205d973" providerId="ADAL" clId="{D245419A-A21F-4940-8B29-3B8C1D5A4F37}" dt="2021-07-03T16:53:52.389" v="214" actId="680"/>
        <pc:sldMkLst>
          <pc:docMk/>
          <pc:sldMk cId="498068984" sldId="265"/>
        </pc:sldMkLst>
      </pc:sldChg>
      <pc:sldChg chg="addSp delSp modSp new del mod modAnim">
        <pc:chgData name="Alla" userId="bad96ab6-5253-4430-8be5-67af7205d973" providerId="ADAL" clId="{D245419A-A21F-4940-8B29-3B8C1D5A4F37}" dt="2021-07-09T23:42:44.034" v="715" actId="47"/>
        <pc:sldMkLst>
          <pc:docMk/>
          <pc:sldMk cId="1018306472" sldId="266"/>
        </pc:sldMkLst>
        <pc:spChg chg="mod">
          <ac:chgData name="Alla" userId="bad96ab6-5253-4430-8be5-67af7205d973" providerId="ADAL" clId="{D245419A-A21F-4940-8B29-3B8C1D5A4F37}" dt="2021-07-03T17:16:02.404" v="387" actId="1076"/>
          <ac:spMkLst>
            <pc:docMk/>
            <pc:sldMk cId="1018306472" sldId="266"/>
            <ac:spMk id="2" creationId="{C51B5CDB-D3AB-4E7C-84EC-45DE9418C0E4}"/>
          </ac:spMkLst>
        </pc:spChg>
        <pc:spChg chg="del">
          <ac:chgData name="Alla" userId="bad96ab6-5253-4430-8be5-67af7205d973" providerId="ADAL" clId="{D245419A-A21F-4940-8B29-3B8C1D5A4F37}" dt="2021-07-03T16:57:02.262" v="255" actId="478"/>
          <ac:spMkLst>
            <pc:docMk/>
            <pc:sldMk cId="1018306472" sldId="266"/>
            <ac:spMk id="3" creationId="{0E52283C-0EFD-42E1-B907-33C3C7AB4FB9}"/>
          </ac:spMkLst>
        </pc:spChg>
        <pc:spChg chg="add del mod">
          <ac:chgData name="Alla" userId="bad96ab6-5253-4430-8be5-67af7205d973" providerId="ADAL" clId="{D245419A-A21F-4940-8B29-3B8C1D5A4F37}" dt="2021-07-03T16:57:00.639" v="254"/>
          <ac:spMkLst>
            <pc:docMk/>
            <pc:sldMk cId="1018306472" sldId="266"/>
            <ac:spMk id="4" creationId="{57290E09-A701-4FF6-9EAC-F309A246620B}"/>
          </ac:spMkLst>
        </pc:spChg>
        <pc:spChg chg="add mod">
          <ac:chgData name="Alla" userId="bad96ab6-5253-4430-8be5-67af7205d973" providerId="ADAL" clId="{D245419A-A21F-4940-8B29-3B8C1D5A4F37}" dt="2021-07-03T17:03:45.824" v="333" actId="1035"/>
          <ac:spMkLst>
            <pc:docMk/>
            <pc:sldMk cId="1018306472" sldId="266"/>
            <ac:spMk id="5" creationId="{AEFF528F-F596-428C-AB7C-134F534F5735}"/>
          </ac:spMkLst>
        </pc:spChg>
        <pc:spChg chg="add del mod">
          <ac:chgData name="Alla" userId="bad96ab6-5253-4430-8be5-67af7205d973" providerId="ADAL" clId="{D245419A-A21F-4940-8B29-3B8C1D5A4F37}" dt="2021-07-03T17:00:10.778" v="285" actId="12084"/>
          <ac:spMkLst>
            <pc:docMk/>
            <pc:sldMk cId="1018306472" sldId="266"/>
            <ac:spMk id="6" creationId="{FFA158F5-C53B-4D55-9C0A-85DD53679E59}"/>
          </ac:spMkLst>
        </pc:spChg>
        <pc:spChg chg="add mod">
          <ac:chgData name="Alla" userId="bad96ab6-5253-4430-8be5-67af7205d973" providerId="ADAL" clId="{D245419A-A21F-4940-8B29-3B8C1D5A4F37}" dt="2021-07-03T17:02:52.507" v="306"/>
          <ac:spMkLst>
            <pc:docMk/>
            <pc:sldMk cId="1018306472" sldId="266"/>
            <ac:spMk id="9" creationId="{210B468E-E86E-49FB-84C0-A7CA08E0D2ED}"/>
          </ac:spMkLst>
        </pc:spChg>
        <pc:spChg chg="add mod">
          <ac:chgData name="Alla" userId="bad96ab6-5253-4430-8be5-67af7205d973" providerId="ADAL" clId="{D245419A-A21F-4940-8B29-3B8C1D5A4F37}" dt="2021-07-03T17:47:44.013" v="676"/>
          <ac:spMkLst>
            <pc:docMk/>
            <pc:sldMk cId="1018306472" sldId="266"/>
            <ac:spMk id="10" creationId="{BDECC243-38AC-4E03-AFC9-A5A18B85B8B4}"/>
          </ac:spMkLst>
        </pc:spChg>
        <pc:graphicFrameChg chg="add del mod">
          <ac:chgData name="Alla" userId="bad96ab6-5253-4430-8be5-67af7205d973" providerId="ADAL" clId="{D245419A-A21F-4940-8B29-3B8C1D5A4F37}" dt="2021-07-03T16:59:41.172" v="284" actId="12084"/>
          <ac:graphicFrameMkLst>
            <pc:docMk/>
            <pc:sldMk cId="1018306472" sldId="266"/>
            <ac:graphicFrameMk id="7" creationId="{3845F6F0-11B5-4842-A03C-191106F7E7E8}"/>
          </ac:graphicFrameMkLst>
        </pc:graphicFrameChg>
        <pc:graphicFrameChg chg="add mod modGraphic">
          <ac:chgData name="Alla" userId="bad96ab6-5253-4430-8be5-67af7205d973" providerId="ADAL" clId="{D245419A-A21F-4940-8B29-3B8C1D5A4F37}" dt="2021-07-09T23:39:40.168" v="709"/>
          <ac:graphicFrameMkLst>
            <pc:docMk/>
            <pc:sldMk cId="1018306472" sldId="266"/>
            <ac:graphicFrameMk id="8" creationId="{2F5235DA-D709-4D59-82A4-CB1C8E87B6E1}"/>
          </ac:graphicFrameMkLst>
        </pc:graphicFrameChg>
        <pc:picChg chg="add mod">
          <ac:chgData name="Alla" userId="bad96ab6-5253-4430-8be5-67af7205d973" providerId="ADAL" clId="{D245419A-A21F-4940-8B29-3B8C1D5A4F37}" dt="2021-07-03T17:47:44.013" v="676"/>
          <ac:picMkLst>
            <pc:docMk/>
            <pc:sldMk cId="1018306472" sldId="266"/>
            <ac:picMk id="11" creationId="{6A511D15-3881-462D-A03D-614EAEC2EC92}"/>
          </ac:picMkLst>
        </pc:picChg>
      </pc:sldChg>
      <pc:sldChg chg="addSp delSp modSp add del mod modNotesTx">
        <pc:chgData name="Alla" userId="bad96ab6-5253-4430-8be5-67af7205d973" providerId="ADAL" clId="{D245419A-A21F-4940-8B29-3B8C1D5A4F37}" dt="2021-07-09T23:40:52.344" v="713" actId="47"/>
        <pc:sldMkLst>
          <pc:docMk/>
          <pc:sldMk cId="2362339282" sldId="267"/>
        </pc:sldMkLst>
        <pc:spChg chg="add del mod">
          <ac:chgData name="Alla" userId="bad96ab6-5253-4430-8be5-67af7205d973" providerId="ADAL" clId="{D245419A-A21F-4940-8B29-3B8C1D5A4F37}" dt="2021-07-03T17:43:19.343" v="615" actId="478"/>
          <ac:spMkLst>
            <pc:docMk/>
            <pc:sldMk cId="2362339282" sldId="267"/>
            <ac:spMk id="4" creationId="{FE8CF519-2FBD-415B-B359-6469FC9E811F}"/>
          </ac:spMkLst>
        </pc:spChg>
        <pc:spChg chg="add mod">
          <ac:chgData name="Alla" userId="bad96ab6-5253-4430-8be5-67af7205d973" providerId="ADAL" clId="{D245419A-A21F-4940-8B29-3B8C1D5A4F37}" dt="2021-07-03T17:47:49.972" v="679"/>
          <ac:spMkLst>
            <pc:docMk/>
            <pc:sldMk cId="2362339282" sldId="267"/>
            <ac:spMk id="5" creationId="{E28E8908-C894-493B-A778-CADC5CCB530F}"/>
          </ac:spMkLst>
        </pc:spChg>
        <pc:picChg chg="add mod">
          <ac:chgData name="Alla" userId="bad96ab6-5253-4430-8be5-67af7205d973" providerId="ADAL" clId="{D245419A-A21F-4940-8B29-3B8C1D5A4F37}" dt="2021-07-03T17:47:49.972" v="679"/>
          <ac:picMkLst>
            <pc:docMk/>
            <pc:sldMk cId="2362339282" sldId="267"/>
            <ac:picMk id="6" creationId="{9F612692-DE40-426B-BE58-8BF90ECC0157}"/>
          </ac:picMkLst>
        </pc:picChg>
      </pc:sldChg>
      <pc:sldChg chg="addSp delSp modSp add mod">
        <pc:chgData name="Alla" userId="bad96ab6-5253-4430-8be5-67af7205d973" providerId="ADAL" clId="{D245419A-A21F-4940-8B29-3B8C1D5A4F37}" dt="2021-08-07T19:26:37.025" v="830"/>
        <pc:sldMkLst>
          <pc:docMk/>
          <pc:sldMk cId="1852281367" sldId="268"/>
        </pc:sldMkLst>
        <pc:spChg chg="mod">
          <ac:chgData name="Alla" userId="bad96ab6-5253-4430-8be5-67af7205d973" providerId="ADAL" clId="{D245419A-A21F-4940-8B29-3B8C1D5A4F37}" dt="2021-07-03T17:46:20.732" v="667" actId="14100"/>
          <ac:spMkLst>
            <pc:docMk/>
            <pc:sldMk cId="1852281367" sldId="268"/>
            <ac:spMk id="4" creationId="{3D4B2817-BB23-4665-8F28-C8D21A8DE3BA}"/>
          </ac:spMkLst>
        </pc:spChg>
        <pc:spChg chg="add mod">
          <ac:chgData name="Alla" userId="bad96ab6-5253-4430-8be5-67af7205d973" providerId="ADAL" clId="{D245419A-A21F-4940-8B29-3B8C1D5A4F37}" dt="2021-07-03T17:46:40.878" v="670" actId="14100"/>
          <ac:spMkLst>
            <pc:docMk/>
            <pc:sldMk cId="1852281367" sldId="268"/>
            <ac:spMk id="6" creationId="{2CA9689F-12A0-4B2E-B405-B9FA957A5FF2}"/>
          </ac:spMkLst>
        </pc:spChg>
        <pc:spChg chg="del">
          <ac:chgData name="Alla" userId="bad96ab6-5253-4430-8be5-67af7205d973" providerId="ADAL" clId="{D245419A-A21F-4940-8B29-3B8C1D5A4F37}" dt="2021-07-03T17:42:08.662" v="607" actId="478"/>
          <ac:spMkLst>
            <pc:docMk/>
            <pc:sldMk cId="1852281367" sldId="268"/>
            <ac:spMk id="7" creationId="{579CB71C-DA59-4914-8700-F32C2E851C16}"/>
          </ac:spMkLst>
        </pc:spChg>
        <pc:spChg chg="add del mod">
          <ac:chgData name="Alla" userId="bad96ab6-5253-4430-8be5-67af7205d973" providerId="ADAL" clId="{D245419A-A21F-4940-8B29-3B8C1D5A4F37}" dt="2021-07-21T17:52:43.588" v="786" actId="478"/>
          <ac:spMkLst>
            <pc:docMk/>
            <pc:sldMk cId="1852281367" sldId="268"/>
            <ac:spMk id="8" creationId="{062FE849-6C2E-4B72-9F1A-5E03A600FDA8}"/>
          </ac:spMkLst>
        </pc:spChg>
        <pc:spChg chg="mod">
          <ac:chgData name="Alla" userId="bad96ab6-5253-4430-8be5-67af7205d973" providerId="ADAL" clId="{D245419A-A21F-4940-8B29-3B8C1D5A4F37}" dt="2021-08-07T19:26:37.025" v="830"/>
          <ac:spMkLst>
            <pc:docMk/>
            <pc:sldMk cId="1852281367" sldId="268"/>
            <ac:spMk id="81" creationId="{00000000-0000-0000-0000-000000000000}"/>
          </ac:spMkLst>
        </pc:spChg>
        <pc:graphicFrameChg chg="del">
          <ac:chgData name="Alla" userId="bad96ab6-5253-4430-8be5-67af7205d973" providerId="ADAL" clId="{D245419A-A21F-4940-8B29-3B8C1D5A4F37}" dt="2021-07-03T17:41:24.693" v="601" actId="478"/>
          <ac:graphicFrameMkLst>
            <pc:docMk/>
            <pc:sldMk cId="1852281367" sldId="268"/>
            <ac:graphicFrameMk id="3" creationId="{15694B00-3199-427E-A4BF-DFBBAE20C079}"/>
          </ac:graphicFrameMkLst>
        </pc:graphicFrameChg>
        <pc:picChg chg="add mod">
          <ac:chgData name="Alla" userId="bad96ab6-5253-4430-8be5-67af7205d973" providerId="ADAL" clId="{D245419A-A21F-4940-8B29-3B8C1D5A4F37}" dt="2021-07-10T21:16:17.299" v="777"/>
          <ac:picMkLst>
            <pc:docMk/>
            <pc:sldMk cId="1852281367" sldId="268"/>
            <ac:picMk id="7" creationId="{E85818B7-9E1E-439A-9895-527D8B4BBE16}"/>
          </ac:picMkLst>
        </pc:picChg>
        <pc:picChg chg="add del mod">
          <ac:chgData name="Alla" userId="bad96ab6-5253-4430-8be5-67af7205d973" providerId="ADAL" clId="{D245419A-A21F-4940-8B29-3B8C1D5A4F37}" dt="2021-07-21T17:52:43.588" v="786" actId="478"/>
          <ac:picMkLst>
            <pc:docMk/>
            <pc:sldMk cId="1852281367" sldId="268"/>
            <ac:picMk id="9" creationId="{9AFCFE72-1C7F-47AF-A0C4-5E1BD6D16BCE}"/>
          </ac:picMkLst>
        </pc:picChg>
      </pc:sldChg>
      <pc:sldChg chg="addSp delSp modSp add mod">
        <pc:chgData name="Alla" userId="bad96ab6-5253-4430-8be5-67af7205d973" providerId="ADAL" clId="{D245419A-A21F-4940-8B29-3B8C1D5A4F37}" dt="2021-08-07T19:26:37.025" v="830"/>
        <pc:sldMkLst>
          <pc:docMk/>
          <pc:sldMk cId="850824796" sldId="297"/>
        </pc:sldMkLst>
        <pc:spChg chg="add mod">
          <ac:chgData name="Alla" userId="bad96ab6-5253-4430-8be5-67af7205d973" providerId="ADAL" clId="{D245419A-A21F-4940-8B29-3B8C1D5A4F37}" dt="2021-07-24T01:59:04.046" v="794"/>
          <ac:spMkLst>
            <pc:docMk/>
            <pc:sldMk cId="850824796" sldId="297"/>
            <ac:spMk id="6" creationId="{CBA8F8D8-4D35-4895-A129-692CA5710705}"/>
          </ac:spMkLst>
        </pc:spChg>
        <pc:spChg chg="del">
          <ac:chgData name="Alla" userId="bad96ab6-5253-4430-8be5-67af7205d973" providerId="ADAL" clId="{D245419A-A21F-4940-8B29-3B8C1D5A4F37}" dt="2021-07-24T01:59:03.646" v="793" actId="478"/>
          <ac:spMkLst>
            <pc:docMk/>
            <pc:sldMk cId="850824796" sldId="297"/>
            <ac:spMk id="8" creationId="{352FDA39-FF8B-435B-95CF-926219857090}"/>
          </ac:spMkLst>
        </pc:spChg>
        <pc:spChg chg="mod">
          <ac:chgData name="Alla" userId="bad96ab6-5253-4430-8be5-67af7205d973" providerId="ADAL" clId="{D245419A-A21F-4940-8B29-3B8C1D5A4F37}" dt="2021-08-07T19:26:37.025" v="830"/>
          <ac:spMkLst>
            <pc:docMk/>
            <pc:sldMk cId="850824796" sldId="297"/>
            <ac:spMk id="85" creationId="{00000000-0000-0000-0000-000000000000}"/>
          </ac:spMkLst>
        </pc:spChg>
        <pc:graphicFrameChg chg="mod">
          <ac:chgData name="Alla" userId="bad96ab6-5253-4430-8be5-67af7205d973" providerId="ADAL" clId="{D245419A-A21F-4940-8B29-3B8C1D5A4F37}" dt="2021-07-24T02:00:08.022" v="826" actId="20577"/>
          <ac:graphicFrameMkLst>
            <pc:docMk/>
            <pc:sldMk cId="850824796" sldId="297"/>
            <ac:graphicFrameMk id="11" creationId="{D8806A14-81F7-4900-BF3C-E05CCA6F82BC}"/>
          </ac:graphicFrameMkLst>
        </pc:graphicFrameChg>
      </pc:sldChg>
      <pc:sldChg chg="add del">
        <pc:chgData name="Alla" userId="bad96ab6-5253-4430-8be5-67af7205d973" providerId="ADAL" clId="{D245419A-A21F-4940-8B29-3B8C1D5A4F37}" dt="2021-08-07T19:27:41.333" v="837"/>
        <pc:sldMkLst>
          <pc:docMk/>
          <pc:sldMk cId="2334187234" sldId="298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player.vimeo.com/video/22363812" TargetMode="Externa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s://player.vimeo.com/video/22363812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player.vimeo.com/video/22363812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https://player.vimeo.com/video/22363812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C60FFD-C8D0-40C9-A55E-15A451C2B25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53B6F3-9F87-4095-8E98-9925C2438D77}">
      <dgm:prSet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dirty="0">
              <a:solidFill>
                <a:schemeClr val="tx2">
                  <a:lumMod val="75000"/>
                </a:schemeClr>
              </a:solidFill>
            </a:rPr>
            <a:t>Review what we mean by “research.”</a:t>
          </a:r>
        </a:p>
      </dgm:t>
    </dgm:pt>
    <dgm:pt modelId="{15115669-A494-4DAA-8BEE-F8A30AF659C1}" type="parTrans" cxnId="{F24B67E3-C173-4165-88E3-7DCF03B37556}">
      <dgm:prSet/>
      <dgm:spPr/>
      <dgm:t>
        <a:bodyPr/>
        <a:lstStyle/>
        <a:p>
          <a:endParaRPr lang="en-US"/>
        </a:p>
      </dgm:t>
    </dgm:pt>
    <dgm:pt modelId="{D7DA9AF2-9A61-4C3D-B296-251E44BF71F4}" type="sibTrans" cxnId="{F24B67E3-C173-4165-88E3-7DCF03B37556}">
      <dgm:prSet/>
      <dgm:spPr/>
      <dgm:t>
        <a:bodyPr/>
        <a:lstStyle/>
        <a:p>
          <a:endParaRPr lang="en-US"/>
        </a:p>
      </dgm:t>
    </dgm:pt>
    <dgm:pt modelId="{48B5E378-88C8-44D2-BF16-5BBE06E9CE43}">
      <dgm:prSet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dirty="0">
              <a:solidFill>
                <a:schemeClr val="tx2">
                  <a:lumMod val="75000"/>
                </a:schemeClr>
              </a:solidFill>
            </a:rPr>
            <a:t>Put ideas on the board.</a:t>
          </a:r>
        </a:p>
      </dgm:t>
    </dgm:pt>
    <dgm:pt modelId="{9FF49E9E-5EBD-42A7-9339-10288BDAD1F7}" type="parTrans" cxnId="{957CF6D4-51EB-4E1C-BDF6-F99C36E8C13D}">
      <dgm:prSet/>
      <dgm:spPr/>
      <dgm:t>
        <a:bodyPr/>
        <a:lstStyle/>
        <a:p>
          <a:endParaRPr lang="en-US"/>
        </a:p>
      </dgm:t>
    </dgm:pt>
    <dgm:pt modelId="{BA8C95A7-A956-4777-95D7-1CC0419B7A1C}" type="sibTrans" cxnId="{957CF6D4-51EB-4E1C-BDF6-F99C36E8C13D}">
      <dgm:prSet/>
      <dgm:spPr/>
      <dgm:t>
        <a:bodyPr/>
        <a:lstStyle/>
        <a:p>
          <a:endParaRPr lang="en-US"/>
        </a:p>
      </dgm:t>
    </dgm:pt>
    <dgm:pt modelId="{9D4488FA-3FFF-4ABB-831F-7B94037E96D0}">
      <dgm:prSet custT="1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2600" u="sng" dirty="0">
              <a:solidFill>
                <a:srgbClr val="000099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https://player.vimeo.com/video/22363812</a:t>
          </a:r>
          <a:r>
            <a:rPr lang="en-US" sz="1600" u="none" dirty="0">
              <a:solidFill>
                <a:srgbClr val="000099"/>
              </a:solidFill>
            </a:rPr>
            <a:t> </a:t>
          </a:r>
          <a:r>
            <a:rPr lang="en-US" sz="1600" u="none" dirty="0">
              <a:solidFill>
                <a:schemeClr val="tx1"/>
              </a:solidFill>
            </a:rPr>
            <a:t>(or visit next slide) </a:t>
          </a:r>
          <a:endParaRPr lang="en-US" sz="2600" u="none" dirty="0">
            <a:solidFill>
              <a:schemeClr val="tx1"/>
            </a:solidFill>
          </a:endParaRPr>
        </a:p>
      </dgm:t>
    </dgm:pt>
    <dgm:pt modelId="{892C5B9A-96A1-4BAF-A43C-B9BA4E8E7FC0}" type="parTrans" cxnId="{B520D96C-5A22-4E8F-B629-744289D985C7}">
      <dgm:prSet/>
      <dgm:spPr/>
      <dgm:t>
        <a:bodyPr/>
        <a:lstStyle/>
        <a:p>
          <a:endParaRPr lang="en-US"/>
        </a:p>
      </dgm:t>
    </dgm:pt>
    <dgm:pt modelId="{F3988D31-28C1-4CC7-B3AB-410617B0610F}" type="sibTrans" cxnId="{B520D96C-5A22-4E8F-B629-744289D985C7}">
      <dgm:prSet/>
      <dgm:spPr/>
      <dgm:t>
        <a:bodyPr/>
        <a:lstStyle/>
        <a:p>
          <a:endParaRPr lang="en-US"/>
        </a:p>
      </dgm:t>
    </dgm:pt>
    <dgm:pt modelId="{43EF2E2E-7422-4E0E-98D1-EF2368D56671}" type="pres">
      <dgm:prSet presAssocID="{D3C60FFD-C8D0-40C9-A55E-15A451C2B259}" presName="linear" presStyleCnt="0">
        <dgm:presLayoutVars>
          <dgm:animLvl val="lvl"/>
          <dgm:resizeHandles val="exact"/>
        </dgm:presLayoutVars>
      </dgm:prSet>
      <dgm:spPr/>
    </dgm:pt>
    <dgm:pt modelId="{82DE0118-613E-42CA-848D-DDF9513BFB43}" type="pres">
      <dgm:prSet presAssocID="{DE53B6F3-9F87-4095-8E98-9925C2438D7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9A53503-753B-4E11-BF63-7687C17CCE9A}" type="pres">
      <dgm:prSet presAssocID="{D7DA9AF2-9A61-4C3D-B296-251E44BF71F4}" presName="spacer" presStyleCnt="0"/>
      <dgm:spPr/>
    </dgm:pt>
    <dgm:pt modelId="{520AB2B5-C8A2-44F8-ABEC-2D0D85B5EAB5}" type="pres">
      <dgm:prSet presAssocID="{48B5E378-88C8-44D2-BF16-5BBE06E9CE4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00C5F1B-450C-45F1-980C-A730EE5C8DCC}" type="pres">
      <dgm:prSet presAssocID="{BA8C95A7-A956-4777-95D7-1CC0419B7A1C}" presName="spacer" presStyleCnt="0"/>
      <dgm:spPr/>
    </dgm:pt>
    <dgm:pt modelId="{AA29C057-41E7-459E-9EA2-0CB46C95B916}" type="pres">
      <dgm:prSet presAssocID="{9D4488FA-3FFF-4ABB-831F-7B94037E96D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C298313-D92E-4B61-947B-2AB96B57F4D4}" type="presOf" srcId="{9D4488FA-3FFF-4ABB-831F-7B94037E96D0}" destId="{AA29C057-41E7-459E-9EA2-0CB46C95B916}" srcOrd="0" destOrd="0" presId="urn:microsoft.com/office/officeart/2005/8/layout/vList2"/>
    <dgm:cxn modelId="{680CA822-F926-4875-9200-7727D63B2FE1}" type="presOf" srcId="{48B5E378-88C8-44D2-BF16-5BBE06E9CE43}" destId="{520AB2B5-C8A2-44F8-ABEC-2D0D85B5EAB5}" srcOrd="0" destOrd="0" presId="urn:microsoft.com/office/officeart/2005/8/layout/vList2"/>
    <dgm:cxn modelId="{B520D96C-5A22-4E8F-B629-744289D985C7}" srcId="{D3C60FFD-C8D0-40C9-A55E-15A451C2B259}" destId="{9D4488FA-3FFF-4ABB-831F-7B94037E96D0}" srcOrd="2" destOrd="0" parTransId="{892C5B9A-96A1-4BAF-A43C-B9BA4E8E7FC0}" sibTransId="{F3988D31-28C1-4CC7-B3AB-410617B0610F}"/>
    <dgm:cxn modelId="{29E8C570-41F1-4184-89C0-17F1BD7475E3}" type="presOf" srcId="{DE53B6F3-9F87-4095-8E98-9925C2438D77}" destId="{82DE0118-613E-42CA-848D-DDF9513BFB43}" srcOrd="0" destOrd="0" presId="urn:microsoft.com/office/officeart/2005/8/layout/vList2"/>
    <dgm:cxn modelId="{5622ABD2-EE46-4D0E-B05A-98CBECB5810E}" type="presOf" srcId="{D3C60FFD-C8D0-40C9-A55E-15A451C2B259}" destId="{43EF2E2E-7422-4E0E-98D1-EF2368D56671}" srcOrd="0" destOrd="0" presId="urn:microsoft.com/office/officeart/2005/8/layout/vList2"/>
    <dgm:cxn modelId="{957CF6D4-51EB-4E1C-BDF6-F99C36E8C13D}" srcId="{D3C60FFD-C8D0-40C9-A55E-15A451C2B259}" destId="{48B5E378-88C8-44D2-BF16-5BBE06E9CE43}" srcOrd="1" destOrd="0" parTransId="{9FF49E9E-5EBD-42A7-9339-10288BDAD1F7}" sibTransId="{BA8C95A7-A956-4777-95D7-1CC0419B7A1C}"/>
    <dgm:cxn modelId="{F24B67E3-C173-4165-88E3-7DCF03B37556}" srcId="{D3C60FFD-C8D0-40C9-A55E-15A451C2B259}" destId="{DE53B6F3-9F87-4095-8E98-9925C2438D77}" srcOrd="0" destOrd="0" parTransId="{15115669-A494-4DAA-8BEE-F8A30AF659C1}" sibTransId="{D7DA9AF2-9A61-4C3D-B296-251E44BF71F4}"/>
    <dgm:cxn modelId="{F8617495-4D2E-42DD-8510-6EB6A4A1E86E}" type="presParOf" srcId="{43EF2E2E-7422-4E0E-98D1-EF2368D56671}" destId="{82DE0118-613E-42CA-848D-DDF9513BFB43}" srcOrd="0" destOrd="0" presId="urn:microsoft.com/office/officeart/2005/8/layout/vList2"/>
    <dgm:cxn modelId="{1BBBA9DE-AB40-42DB-98A7-BADE3F54D42A}" type="presParOf" srcId="{43EF2E2E-7422-4E0E-98D1-EF2368D56671}" destId="{F9A53503-753B-4E11-BF63-7687C17CCE9A}" srcOrd="1" destOrd="0" presId="urn:microsoft.com/office/officeart/2005/8/layout/vList2"/>
    <dgm:cxn modelId="{831E60F0-0A24-48C7-8A6D-86439CC90EC7}" type="presParOf" srcId="{43EF2E2E-7422-4E0E-98D1-EF2368D56671}" destId="{520AB2B5-C8A2-44F8-ABEC-2D0D85B5EAB5}" srcOrd="2" destOrd="0" presId="urn:microsoft.com/office/officeart/2005/8/layout/vList2"/>
    <dgm:cxn modelId="{4919A478-A94F-4023-88B4-78250B88A52F}" type="presParOf" srcId="{43EF2E2E-7422-4E0E-98D1-EF2368D56671}" destId="{B00C5F1B-450C-45F1-980C-A730EE5C8DCC}" srcOrd="3" destOrd="0" presId="urn:microsoft.com/office/officeart/2005/8/layout/vList2"/>
    <dgm:cxn modelId="{E6861B88-72D7-41FB-82B4-87AAFB095D14}" type="presParOf" srcId="{43EF2E2E-7422-4E0E-98D1-EF2368D56671}" destId="{AA29C057-41E7-459E-9EA2-0CB46C95B91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4001B6-DDF3-44BA-880E-E37AD15D73B0}" type="doc">
      <dgm:prSet loTypeId="urn:microsoft.com/office/officeart/2005/8/layout/vList2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84603019-4126-42BB-8C8B-4C25CFCAADBC}">
      <dgm:prSet/>
      <dgm:spPr>
        <a:solidFill>
          <a:schemeClr val="tx1">
            <a:lumMod val="90000"/>
          </a:schemeClr>
        </a:solidFill>
        <a:ln>
          <a:solidFill>
            <a:schemeClr val="tx1">
              <a:lumMod val="90000"/>
            </a:schemeClr>
          </a:solidFill>
        </a:ln>
      </dgm:spPr>
      <dgm:t>
        <a:bodyPr/>
        <a:lstStyle/>
        <a:p>
          <a:r>
            <a:rPr lang="en-US" dirty="0">
              <a:solidFill>
                <a:schemeClr val="tx2">
                  <a:lumMod val="75000"/>
                </a:schemeClr>
              </a:solidFill>
            </a:rPr>
            <a:t>Next slide features a video titled “Polling for Justice”</a:t>
          </a:r>
        </a:p>
      </dgm:t>
    </dgm:pt>
    <dgm:pt modelId="{2D65FD06-B4E9-4CB8-8164-7BD101DAB5FE}" type="parTrans" cxnId="{1DA22873-38E0-49A7-ACC7-4B7E9C336A09}">
      <dgm:prSet/>
      <dgm:spPr/>
      <dgm:t>
        <a:bodyPr/>
        <a:lstStyle/>
        <a:p>
          <a:endParaRPr lang="en-US"/>
        </a:p>
      </dgm:t>
    </dgm:pt>
    <dgm:pt modelId="{FAA842B3-893D-4096-8BFE-8748C8915453}" type="sibTrans" cxnId="{1DA22873-38E0-49A7-ACC7-4B7E9C336A09}">
      <dgm:prSet/>
      <dgm:spPr/>
      <dgm:t>
        <a:bodyPr/>
        <a:lstStyle/>
        <a:p>
          <a:endParaRPr lang="en-US"/>
        </a:p>
      </dgm:t>
    </dgm:pt>
    <dgm:pt modelId="{95054F85-4B20-4C48-A217-EEE2E6E65285}">
      <dgm:prSet custT="1"/>
      <dgm:spPr>
        <a:solidFill>
          <a:schemeClr val="tx1">
            <a:lumMod val="90000"/>
          </a:schemeClr>
        </a:solidFill>
        <a:ln>
          <a:solidFill>
            <a:schemeClr val="tx1">
              <a:lumMod val="90000"/>
            </a:schemeClr>
          </a:solidFill>
        </a:ln>
      </dgm:spPr>
      <dgm:t>
        <a:bodyPr/>
        <a:lstStyle/>
        <a:p>
          <a:r>
            <a:rPr lang="en-US" sz="1600" dirty="0">
              <a:solidFill>
                <a:schemeClr val="tx2">
                  <a:lumMod val="75000"/>
                </a:schemeClr>
              </a:solidFill>
            </a:rPr>
            <a:t>Video can also be found at this link: </a:t>
          </a:r>
          <a:r>
            <a:rPr lang="en-US" sz="1600" dirty="0">
              <a:solidFill>
                <a:schemeClr val="tx2">
                  <a:lumMod val="75000"/>
                </a:schemeClr>
              </a:solidFill>
              <a:hlinkClick xmlns:r="http://schemas.openxmlformats.org/officeDocument/2006/relationships" r:id="rId1"/>
            </a:rPr>
            <a:t>https://player.vimeo.com/video/22363812</a:t>
          </a:r>
          <a:endParaRPr lang="en-US" sz="1600" dirty="0">
            <a:solidFill>
              <a:schemeClr val="tx2">
                <a:lumMod val="75000"/>
              </a:schemeClr>
            </a:solidFill>
          </a:endParaRPr>
        </a:p>
      </dgm:t>
    </dgm:pt>
    <dgm:pt modelId="{06736C97-012B-4831-B13F-F438487FC8BF}" type="parTrans" cxnId="{24F8BFF7-5C20-4278-82B9-A7E0BE5CF2A0}">
      <dgm:prSet/>
      <dgm:spPr/>
      <dgm:t>
        <a:bodyPr/>
        <a:lstStyle/>
        <a:p>
          <a:endParaRPr lang="en-US"/>
        </a:p>
      </dgm:t>
    </dgm:pt>
    <dgm:pt modelId="{24D18C2E-5B16-4CD3-95D5-0ED4DE6CF6E4}" type="sibTrans" cxnId="{24F8BFF7-5C20-4278-82B9-A7E0BE5CF2A0}">
      <dgm:prSet/>
      <dgm:spPr/>
      <dgm:t>
        <a:bodyPr/>
        <a:lstStyle/>
        <a:p>
          <a:endParaRPr lang="en-US"/>
        </a:p>
      </dgm:t>
    </dgm:pt>
    <dgm:pt modelId="{A3A47A78-D6AC-44E1-A949-76FD51883764}" type="pres">
      <dgm:prSet presAssocID="{BD4001B6-DDF3-44BA-880E-E37AD15D73B0}" presName="linear" presStyleCnt="0">
        <dgm:presLayoutVars>
          <dgm:animLvl val="lvl"/>
          <dgm:resizeHandles val="exact"/>
        </dgm:presLayoutVars>
      </dgm:prSet>
      <dgm:spPr/>
    </dgm:pt>
    <dgm:pt modelId="{D8E5E485-15C8-497B-BAB8-773D01E0C52C}" type="pres">
      <dgm:prSet presAssocID="{84603019-4126-42BB-8C8B-4C25CFCAADBC}" presName="parentText" presStyleLbl="node1" presStyleIdx="0" presStyleCnt="2" custScaleY="130088">
        <dgm:presLayoutVars>
          <dgm:chMax val="0"/>
          <dgm:bulletEnabled val="1"/>
        </dgm:presLayoutVars>
      </dgm:prSet>
      <dgm:spPr/>
    </dgm:pt>
    <dgm:pt modelId="{E37D53FD-3998-49A4-AC40-7EEC4A79E1DE}" type="pres">
      <dgm:prSet presAssocID="{FAA842B3-893D-4096-8BFE-8748C8915453}" presName="spacer" presStyleCnt="0"/>
      <dgm:spPr/>
    </dgm:pt>
    <dgm:pt modelId="{B02D90BF-E5C5-4943-BB9C-E8935050AEB1}" type="pres">
      <dgm:prSet presAssocID="{95054F85-4B20-4C48-A217-EEE2E6E65285}" presName="parentText" presStyleLbl="node1" presStyleIdx="1" presStyleCnt="2" custScaleY="49270">
        <dgm:presLayoutVars>
          <dgm:chMax val="0"/>
          <dgm:bulletEnabled val="1"/>
        </dgm:presLayoutVars>
      </dgm:prSet>
      <dgm:spPr/>
    </dgm:pt>
  </dgm:ptLst>
  <dgm:cxnLst>
    <dgm:cxn modelId="{49EEDE4F-1583-4228-8ED5-C28B96AA8A05}" type="presOf" srcId="{84603019-4126-42BB-8C8B-4C25CFCAADBC}" destId="{D8E5E485-15C8-497B-BAB8-773D01E0C52C}" srcOrd="0" destOrd="0" presId="urn:microsoft.com/office/officeart/2005/8/layout/vList2"/>
    <dgm:cxn modelId="{1DA22873-38E0-49A7-ACC7-4B7E9C336A09}" srcId="{BD4001B6-DDF3-44BA-880E-E37AD15D73B0}" destId="{84603019-4126-42BB-8C8B-4C25CFCAADBC}" srcOrd="0" destOrd="0" parTransId="{2D65FD06-B4E9-4CB8-8164-7BD101DAB5FE}" sibTransId="{FAA842B3-893D-4096-8BFE-8748C8915453}"/>
    <dgm:cxn modelId="{7C7EF457-2793-431A-9E53-8A26D673251F}" type="presOf" srcId="{BD4001B6-DDF3-44BA-880E-E37AD15D73B0}" destId="{A3A47A78-D6AC-44E1-A949-76FD51883764}" srcOrd="0" destOrd="0" presId="urn:microsoft.com/office/officeart/2005/8/layout/vList2"/>
    <dgm:cxn modelId="{459D189D-2C7F-480E-AC8D-25F9423A3D3E}" type="presOf" srcId="{95054F85-4B20-4C48-A217-EEE2E6E65285}" destId="{B02D90BF-E5C5-4943-BB9C-E8935050AEB1}" srcOrd="0" destOrd="0" presId="urn:microsoft.com/office/officeart/2005/8/layout/vList2"/>
    <dgm:cxn modelId="{24F8BFF7-5C20-4278-82B9-A7E0BE5CF2A0}" srcId="{BD4001B6-DDF3-44BA-880E-E37AD15D73B0}" destId="{95054F85-4B20-4C48-A217-EEE2E6E65285}" srcOrd="1" destOrd="0" parTransId="{06736C97-012B-4831-B13F-F438487FC8BF}" sibTransId="{24D18C2E-5B16-4CD3-95D5-0ED4DE6CF6E4}"/>
    <dgm:cxn modelId="{8AFBCF5B-A771-4B5D-80DB-458E43C06D2E}" type="presParOf" srcId="{A3A47A78-D6AC-44E1-A949-76FD51883764}" destId="{D8E5E485-15C8-497B-BAB8-773D01E0C52C}" srcOrd="0" destOrd="0" presId="urn:microsoft.com/office/officeart/2005/8/layout/vList2"/>
    <dgm:cxn modelId="{A0233B2A-3C11-423E-9F09-BECFF38D559A}" type="presParOf" srcId="{A3A47A78-D6AC-44E1-A949-76FD51883764}" destId="{E37D53FD-3998-49A4-AC40-7EEC4A79E1DE}" srcOrd="1" destOrd="0" presId="urn:microsoft.com/office/officeart/2005/8/layout/vList2"/>
    <dgm:cxn modelId="{986874B3-0CCE-4F13-9AB0-33A43E95951A}" type="presParOf" srcId="{A3A47A78-D6AC-44E1-A949-76FD51883764}" destId="{B02D90BF-E5C5-4943-BB9C-E8935050AEB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48597B-C3DC-4954-A78F-9C9FAF59537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89667F-2B4B-4288-98EB-0115CAF78DCA}">
      <dgm:prSet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pPr marL="0" algn="ctr">
            <a:buNone/>
          </a:pPr>
          <a:r>
            <a:rPr lang="en-US" dirty="0">
              <a:solidFill>
                <a:schemeClr val="bg1"/>
              </a:solidFill>
            </a:rPr>
            <a:t>Split into 3 teams.</a:t>
          </a:r>
        </a:p>
      </dgm:t>
    </dgm:pt>
    <dgm:pt modelId="{F670260B-2ADA-4C10-899B-522E7A656B20}" type="parTrans" cxnId="{EF54AE8B-97A7-41F0-BCF5-0BE2453FA233}">
      <dgm:prSet/>
      <dgm:spPr/>
      <dgm:t>
        <a:bodyPr/>
        <a:lstStyle/>
        <a:p>
          <a:endParaRPr lang="en-US"/>
        </a:p>
      </dgm:t>
    </dgm:pt>
    <dgm:pt modelId="{8A2D83A4-C92E-4C40-A8D7-AE284CBDF863}" type="sibTrans" cxnId="{EF54AE8B-97A7-41F0-BCF5-0BE2453FA233}">
      <dgm:prSet/>
      <dgm:spPr/>
      <dgm:t>
        <a:bodyPr/>
        <a:lstStyle/>
        <a:p>
          <a:endParaRPr lang="en-US"/>
        </a:p>
      </dgm:t>
    </dgm:pt>
    <dgm:pt modelId="{880BDAFF-9342-48CD-9ABF-671B397CB60A}">
      <dgm:prSet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pPr marL="228600" algn="l">
            <a:buSzPct val="75000"/>
            <a:buFont typeface="Wingdings" panose="05000000000000000000" pitchFamily="2" charset="2"/>
            <a:buChar char="q"/>
          </a:pPr>
          <a:r>
            <a:rPr lang="en-US" dirty="0">
              <a:solidFill>
                <a:schemeClr val="tx2">
                  <a:lumMod val="75000"/>
                </a:schemeClr>
              </a:solidFill>
            </a:rPr>
            <a:t>Each team plans out a skit using scenarios attached, in which research is used to make an argument. </a:t>
          </a:r>
        </a:p>
      </dgm:t>
    </dgm:pt>
    <dgm:pt modelId="{C16F28C8-0978-4A4B-8D4D-FD24C38FD290}" type="parTrans" cxnId="{E36AB80F-E9E6-4B92-8A85-1189A0CA45D9}">
      <dgm:prSet/>
      <dgm:spPr/>
      <dgm:t>
        <a:bodyPr/>
        <a:lstStyle/>
        <a:p>
          <a:endParaRPr lang="en-US"/>
        </a:p>
      </dgm:t>
    </dgm:pt>
    <dgm:pt modelId="{137F9F24-1484-4457-BBB9-6182F99DB437}" type="sibTrans" cxnId="{E36AB80F-E9E6-4B92-8A85-1189A0CA45D9}">
      <dgm:prSet/>
      <dgm:spPr/>
      <dgm:t>
        <a:bodyPr/>
        <a:lstStyle/>
        <a:p>
          <a:endParaRPr lang="en-US"/>
        </a:p>
      </dgm:t>
    </dgm:pt>
    <dgm:pt modelId="{BD7CD3D6-2337-43B3-BFCD-4931427CE915}">
      <dgm:prSet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pPr marL="228600" algn="l">
            <a:buSzPct val="75000"/>
            <a:buFont typeface="Wingdings" panose="05000000000000000000" pitchFamily="2" charset="2"/>
            <a:buChar char="q"/>
          </a:pPr>
          <a:r>
            <a:rPr lang="en-US" dirty="0">
              <a:solidFill>
                <a:schemeClr val="tx2">
                  <a:lumMod val="75000"/>
                </a:schemeClr>
              </a:solidFill>
            </a:rPr>
            <a:t>Each skit needs to answer these questions:</a:t>
          </a:r>
        </a:p>
      </dgm:t>
    </dgm:pt>
    <dgm:pt modelId="{23F7676F-FDA6-40C7-9D70-4A783DC248F7}" type="parTrans" cxnId="{E90284B1-ABAF-4160-B449-B92AF5256BE8}">
      <dgm:prSet/>
      <dgm:spPr/>
      <dgm:t>
        <a:bodyPr/>
        <a:lstStyle/>
        <a:p>
          <a:endParaRPr lang="en-US"/>
        </a:p>
      </dgm:t>
    </dgm:pt>
    <dgm:pt modelId="{27FBB2E3-5274-4B87-9877-CA64CFA5AE0B}" type="sibTrans" cxnId="{E90284B1-ABAF-4160-B449-B92AF5256BE8}">
      <dgm:prSet/>
      <dgm:spPr/>
      <dgm:t>
        <a:bodyPr/>
        <a:lstStyle/>
        <a:p>
          <a:endParaRPr lang="en-US"/>
        </a:p>
      </dgm:t>
    </dgm:pt>
    <dgm:pt modelId="{AF76056E-852B-4CF3-8529-59EF61023D13}">
      <dgm:prSet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pPr marL="548640" algn="l">
            <a:buFont typeface="+mj-lt"/>
            <a:buAutoNum type="arabicPeriod"/>
          </a:pPr>
          <a:r>
            <a:rPr lang="en-US" dirty="0">
              <a:solidFill>
                <a:schemeClr val="tx2">
                  <a:lumMod val="75000"/>
                </a:schemeClr>
              </a:solidFill>
            </a:rPr>
            <a:t>What is the problem you are addressing?</a:t>
          </a:r>
        </a:p>
      </dgm:t>
    </dgm:pt>
    <dgm:pt modelId="{2F9E0F1B-F885-4404-90BC-0363396CE071}" type="parTrans" cxnId="{0C3607B6-C589-47C8-B76E-383EC29AD3AE}">
      <dgm:prSet/>
      <dgm:spPr/>
      <dgm:t>
        <a:bodyPr/>
        <a:lstStyle/>
        <a:p>
          <a:endParaRPr lang="en-US"/>
        </a:p>
      </dgm:t>
    </dgm:pt>
    <dgm:pt modelId="{B36B5321-4E0D-4813-85FA-68E99EC70ED8}" type="sibTrans" cxnId="{0C3607B6-C589-47C8-B76E-383EC29AD3AE}">
      <dgm:prSet/>
      <dgm:spPr/>
      <dgm:t>
        <a:bodyPr/>
        <a:lstStyle/>
        <a:p>
          <a:endParaRPr lang="en-US"/>
        </a:p>
      </dgm:t>
    </dgm:pt>
    <dgm:pt modelId="{364878BF-0282-4869-8C51-E0C32F5E8EA2}">
      <dgm:prSet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pPr marL="548640" algn="l">
            <a:buFont typeface="+mj-lt"/>
            <a:buAutoNum type="arabicPeriod"/>
          </a:pPr>
          <a:r>
            <a:rPr lang="en-US" dirty="0">
              <a:solidFill>
                <a:schemeClr val="tx2">
                  <a:lumMod val="75000"/>
                </a:schemeClr>
              </a:solidFill>
            </a:rPr>
            <a:t>What is your solution?</a:t>
          </a:r>
        </a:p>
      </dgm:t>
    </dgm:pt>
    <dgm:pt modelId="{A99C1632-BB30-4B41-AE67-621F276618A4}" type="parTrans" cxnId="{91E10897-0AAB-4B08-A556-E6F2F38FD94F}">
      <dgm:prSet/>
      <dgm:spPr/>
      <dgm:t>
        <a:bodyPr/>
        <a:lstStyle/>
        <a:p>
          <a:endParaRPr lang="en-US"/>
        </a:p>
      </dgm:t>
    </dgm:pt>
    <dgm:pt modelId="{0762B745-F24A-4EE8-8A7D-F216CB73E28F}" type="sibTrans" cxnId="{91E10897-0AAB-4B08-A556-E6F2F38FD94F}">
      <dgm:prSet/>
      <dgm:spPr/>
      <dgm:t>
        <a:bodyPr/>
        <a:lstStyle/>
        <a:p>
          <a:endParaRPr lang="en-US"/>
        </a:p>
      </dgm:t>
    </dgm:pt>
    <dgm:pt modelId="{8452F452-F09A-4F54-8079-D4D6E69578E3}">
      <dgm:prSet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pPr marL="548640" algn="l">
            <a:buFont typeface="+mj-lt"/>
            <a:buAutoNum type="arabicPeriod"/>
          </a:pPr>
          <a:r>
            <a:rPr lang="en-US" dirty="0">
              <a:solidFill>
                <a:schemeClr val="tx2">
                  <a:lumMod val="75000"/>
                </a:schemeClr>
              </a:solidFill>
            </a:rPr>
            <a:t>How did you use research to advocate for your solution?</a:t>
          </a:r>
        </a:p>
      </dgm:t>
    </dgm:pt>
    <dgm:pt modelId="{9B755156-5651-4919-8E1B-9FC2F589D66B}" type="parTrans" cxnId="{DCFAD885-33BE-4D07-ABF6-C8E4BF2EAEDC}">
      <dgm:prSet/>
      <dgm:spPr/>
      <dgm:t>
        <a:bodyPr/>
        <a:lstStyle/>
        <a:p>
          <a:endParaRPr lang="en-US"/>
        </a:p>
      </dgm:t>
    </dgm:pt>
    <dgm:pt modelId="{9783D565-7876-4A74-B4E4-36B3F50D0ACF}" type="sibTrans" cxnId="{DCFAD885-33BE-4D07-ABF6-C8E4BF2EAEDC}">
      <dgm:prSet/>
      <dgm:spPr/>
      <dgm:t>
        <a:bodyPr/>
        <a:lstStyle/>
        <a:p>
          <a:endParaRPr lang="en-US"/>
        </a:p>
      </dgm:t>
    </dgm:pt>
    <dgm:pt modelId="{4F1B49DE-4B70-40DD-80CE-98D13891B4D7}" type="pres">
      <dgm:prSet presAssocID="{6748597B-C3DC-4954-A78F-9C9FAF59537F}" presName="Name0" presStyleCnt="0">
        <dgm:presLayoutVars>
          <dgm:dir/>
          <dgm:resizeHandles val="exact"/>
        </dgm:presLayoutVars>
      </dgm:prSet>
      <dgm:spPr/>
    </dgm:pt>
    <dgm:pt modelId="{2E941566-5CF3-4C2C-ACC1-78BE5399EC4A}" type="pres">
      <dgm:prSet presAssocID="{2E89667F-2B4B-4288-98EB-0115CAF78DCA}" presName="node" presStyleLbl="node1" presStyleIdx="0" presStyleCnt="1">
        <dgm:presLayoutVars>
          <dgm:bulletEnabled val="1"/>
        </dgm:presLayoutVars>
      </dgm:prSet>
      <dgm:spPr/>
    </dgm:pt>
  </dgm:ptLst>
  <dgm:cxnLst>
    <dgm:cxn modelId="{E36AB80F-E9E6-4B92-8A85-1189A0CA45D9}" srcId="{2E89667F-2B4B-4288-98EB-0115CAF78DCA}" destId="{880BDAFF-9342-48CD-9ABF-671B397CB60A}" srcOrd="0" destOrd="0" parTransId="{C16F28C8-0978-4A4B-8D4D-FD24C38FD290}" sibTransId="{137F9F24-1484-4457-BBB9-6182F99DB437}"/>
    <dgm:cxn modelId="{3D539664-CF20-40FA-BBE3-C410851D4BA6}" type="presOf" srcId="{8452F452-F09A-4F54-8079-D4D6E69578E3}" destId="{2E941566-5CF3-4C2C-ACC1-78BE5399EC4A}" srcOrd="0" destOrd="5" presId="urn:microsoft.com/office/officeart/2005/8/layout/process1"/>
    <dgm:cxn modelId="{DCFAD885-33BE-4D07-ABF6-C8E4BF2EAEDC}" srcId="{BD7CD3D6-2337-43B3-BFCD-4931427CE915}" destId="{8452F452-F09A-4F54-8079-D4D6E69578E3}" srcOrd="2" destOrd="0" parTransId="{9B755156-5651-4919-8E1B-9FC2F589D66B}" sibTransId="{9783D565-7876-4A74-B4E4-36B3F50D0ACF}"/>
    <dgm:cxn modelId="{F0F3248B-2738-44BD-915E-96DFCC3F05F8}" type="presOf" srcId="{6748597B-C3DC-4954-A78F-9C9FAF59537F}" destId="{4F1B49DE-4B70-40DD-80CE-98D13891B4D7}" srcOrd="0" destOrd="0" presId="urn:microsoft.com/office/officeart/2005/8/layout/process1"/>
    <dgm:cxn modelId="{EF54AE8B-97A7-41F0-BCF5-0BE2453FA233}" srcId="{6748597B-C3DC-4954-A78F-9C9FAF59537F}" destId="{2E89667F-2B4B-4288-98EB-0115CAF78DCA}" srcOrd="0" destOrd="0" parTransId="{F670260B-2ADA-4C10-899B-522E7A656B20}" sibTransId="{8A2D83A4-C92E-4C40-A8D7-AE284CBDF863}"/>
    <dgm:cxn modelId="{9F7F1B8C-F386-490C-85B1-6F4ADADFDDC0}" type="presOf" srcId="{AF76056E-852B-4CF3-8529-59EF61023D13}" destId="{2E941566-5CF3-4C2C-ACC1-78BE5399EC4A}" srcOrd="0" destOrd="3" presId="urn:microsoft.com/office/officeart/2005/8/layout/process1"/>
    <dgm:cxn modelId="{91E10897-0AAB-4B08-A556-E6F2F38FD94F}" srcId="{BD7CD3D6-2337-43B3-BFCD-4931427CE915}" destId="{364878BF-0282-4869-8C51-E0C32F5E8EA2}" srcOrd="1" destOrd="0" parTransId="{A99C1632-BB30-4B41-AE67-621F276618A4}" sibTransId="{0762B745-F24A-4EE8-8A7D-F216CB73E28F}"/>
    <dgm:cxn modelId="{7775D9AA-304D-43E7-8AB8-C2A13DA7D97B}" type="presOf" srcId="{BD7CD3D6-2337-43B3-BFCD-4931427CE915}" destId="{2E941566-5CF3-4C2C-ACC1-78BE5399EC4A}" srcOrd="0" destOrd="2" presId="urn:microsoft.com/office/officeart/2005/8/layout/process1"/>
    <dgm:cxn modelId="{E90284B1-ABAF-4160-B449-B92AF5256BE8}" srcId="{2E89667F-2B4B-4288-98EB-0115CAF78DCA}" destId="{BD7CD3D6-2337-43B3-BFCD-4931427CE915}" srcOrd="1" destOrd="0" parTransId="{23F7676F-FDA6-40C7-9D70-4A783DC248F7}" sibTransId="{27FBB2E3-5274-4B87-9877-CA64CFA5AE0B}"/>
    <dgm:cxn modelId="{0C3607B6-C589-47C8-B76E-383EC29AD3AE}" srcId="{BD7CD3D6-2337-43B3-BFCD-4931427CE915}" destId="{AF76056E-852B-4CF3-8529-59EF61023D13}" srcOrd="0" destOrd="0" parTransId="{2F9E0F1B-F885-4404-90BC-0363396CE071}" sibTransId="{B36B5321-4E0D-4813-85FA-68E99EC70ED8}"/>
    <dgm:cxn modelId="{B1884FD8-E43E-4455-BFB9-D55F2D2235A5}" type="presOf" srcId="{364878BF-0282-4869-8C51-E0C32F5E8EA2}" destId="{2E941566-5CF3-4C2C-ACC1-78BE5399EC4A}" srcOrd="0" destOrd="4" presId="urn:microsoft.com/office/officeart/2005/8/layout/process1"/>
    <dgm:cxn modelId="{D160D0DA-12AF-4DBD-8D34-1F033F8E0E78}" type="presOf" srcId="{2E89667F-2B4B-4288-98EB-0115CAF78DCA}" destId="{2E941566-5CF3-4C2C-ACC1-78BE5399EC4A}" srcOrd="0" destOrd="0" presId="urn:microsoft.com/office/officeart/2005/8/layout/process1"/>
    <dgm:cxn modelId="{D50412F7-6698-405C-897C-65F453A95CF0}" type="presOf" srcId="{880BDAFF-9342-48CD-9ABF-671B397CB60A}" destId="{2E941566-5CF3-4C2C-ACC1-78BE5399EC4A}" srcOrd="0" destOrd="1" presId="urn:microsoft.com/office/officeart/2005/8/layout/process1"/>
    <dgm:cxn modelId="{A30ECACE-14B4-4F2B-83E8-D0A0C9FE6D02}" type="presParOf" srcId="{4F1B49DE-4B70-40DD-80CE-98D13891B4D7}" destId="{2E941566-5CF3-4C2C-ACC1-78BE5399EC4A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4BD5C1-E733-46B4-9F3A-8B72CC2C194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2CF635-56DD-4693-9C53-E3BB05C0C6A3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n-US" sz="1800" dirty="0">
              <a:solidFill>
                <a:schemeClr val="tx2">
                  <a:lumMod val="75000"/>
                </a:schemeClr>
              </a:solidFill>
            </a:rPr>
            <a:t>Why do you think these groups used research in their campaign for changing their community?</a:t>
          </a:r>
        </a:p>
      </dgm:t>
    </dgm:pt>
    <dgm:pt modelId="{076F727C-B681-4DA3-BCDD-C6AB508EAA70}" type="parTrans" cxnId="{DD3506D3-8CB1-40C9-BAC8-FD7AA3F0AE7D}">
      <dgm:prSet/>
      <dgm:spPr/>
      <dgm:t>
        <a:bodyPr/>
        <a:lstStyle/>
        <a:p>
          <a:endParaRPr lang="en-US"/>
        </a:p>
      </dgm:t>
    </dgm:pt>
    <dgm:pt modelId="{53E7659C-60B8-4C3A-87DC-41D647785F1B}" type="sibTrans" cxnId="{DD3506D3-8CB1-40C9-BAC8-FD7AA3F0AE7D}">
      <dgm:prSet/>
      <dgm:spPr/>
      <dgm:t>
        <a:bodyPr/>
        <a:lstStyle/>
        <a:p>
          <a:endParaRPr lang="en-US"/>
        </a:p>
      </dgm:t>
    </dgm:pt>
    <dgm:pt modelId="{C5B55EE0-D983-4BAD-AF49-D90E0349BCB8}">
      <dgm:prSet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rgbClr val="DFE8D4"/>
          </a:solidFill>
          <a:miter lim="800000"/>
        </a:ln>
        <a:effectLst/>
      </dgm:spPr>
      <dgm:t>
        <a:bodyPr/>
        <a:lstStyle/>
        <a:p>
          <a:r>
            <a:rPr lang="en-US" sz="1600" dirty="0">
              <a:solidFill>
                <a:schemeClr val="tx2">
                  <a:lumMod val="75000"/>
                </a:schemeClr>
              </a:solidFill>
            </a:rPr>
            <a:t>Example: Helped them prove their point.</a:t>
          </a:r>
        </a:p>
      </dgm:t>
    </dgm:pt>
    <dgm:pt modelId="{8DBB61A0-74B4-44BC-8500-5F4C41F66164}" type="parTrans" cxnId="{E2216477-9D22-4FCF-95BC-48EB29E5B54C}">
      <dgm:prSet/>
      <dgm:spPr/>
      <dgm:t>
        <a:bodyPr/>
        <a:lstStyle/>
        <a:p>
          <a:endParaRPr lang="en-US"/>
        </a:p>
      </dgm:t>
    </dgm:pt>
    <dgm:pt modelId="{974A7125-71B8-4426-A392-B304DEFB1843}" type="sibTrans" cxnId="{E2216477-9D22-4FCF-95BC-48EB29E5B54C}">
      <dgm:prSet/>
      <dgm:spPr/>
      <dgm:t>
        <a:bodyPr/>
        <a:lstStyle/>
        <a:p>
          <a:endParaRPr lang="en-US"/>
        </a:p>
      </dgm:t>
    </dgm:pt>
    <dgm:pt modelId="{6B94AD65-7D5A-482C-AA3A-A08D24987C53}">
      <dgm:prSet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rgbClr val="DFE8D4"/>
          </a:solidFill>
          <a:miter lim="800000"/>
        </a:ln>
        <a:effectLst/>
      </dgm:spPr>
      <dgm:t>
        <a:bodyPr/>
        <a:lstStyle/>
        <a:p>
          <a:r>
            <a:rPr lang="en-US" sz="1600" dirty="0">
              <a:solidFill>
                <a:schemeClr val="tx2">
                  <a:lumMod val="75000"/>
                </a:schemeClr>
              </a:solidFill>
            </a:rPr>
            <a:t>Example: Made them better advocates (e.g., knew their constituency, the opinions of people they were trying to represent).</a:t>
          </a:r>
        </a:p>
      </dgm:t>
    </dgm:pt>
    <dgm:pt modelId="{111DC3B2-75E4-4B92-9A67-F3BCE06B01C8}" type="parTrans" cxnId="{6F13DAE0-305F-4158-898B-73BBBE0298F5}">
      <dgm:prSet/>
      <dgm:spPr/>
      <dgm:t>
        <a:bodyPr/>
        <a:lstStyle/>
        <a:p>
          <a:endParaRPr lang="en-US"/>
        </a:p>
      </dgm:t>
    </dgm:pt>
    <dgm:pt modelId="{2CDC59F5-2EC0-452B-886F-1F8116E862CE}" type="sibTrans" cxnId="{6F13DAE0-305F-4158-898B-73BBBE0298F5}">
      <dgm:prSet/>
      <dgm:spPr/>
      <dgm:t>
        <a:bodyPr/>
        <a:lstStyle/>
        <a:p>
          <a:endParaRPr lang="en-US"/>
        </a:p>
      </dgm:t>
    </dgm:pt>
    <dgm:pt modelId="{EC141FD8-3252-4CC7-9F23-7F1EEBEC99E7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n-US" sz="1800" dirty="0">
              <a:solidFill>
                <a:schemeClr val="tx2">
                  <a:lumMod val="75000"/>
                </a:schemeClr>
              </a:solidFill>
            </a:rPr>
            <a:t>What kind of research was best for making a solid argument (e.g., video evidence, surveys, statistics, interviews)? Why?</a:t>
          </a:r>
        </a:p>
      </dgm:t>
    </dgm:pt>
    <dgm:pt modelId="{AF0FD563-F52A-44F4-9059-F80ABEEB68AB}" type="parTrans" cxnId="{10F0FBE1-CE52-4669-ABB3-88C36C5258D4}">
      <dgm:prSet/>
      <dgm:spPr/>
      <dgm:t>
        <a:bodyPr/>
        <a:lstStyle/>
        <a:p>
          <a:endParaRPr lang="en-US"/>
        </a:p>
      </dgm:t>
    </dgm:pt>
    <dgm:pt modelId="{B87017F1-B881-4192-BD5B-FE423B9F68EE}" type="sibTrans" cxnId="{10F0FBE1-CE52-4669-ABB3-88C36C5258D4}">
      <dgm:prSet/>
      <dgm:spPr/>
      <dgm:t>
        <a:bodyPr/>
        <a:lstStyle/>
        <a:p>
          <a:endParaRPr lang="en-US"/>
        </a:p>
      </dgm:t>
    </dgm:pt>
    <dgm:pt modelId="{4AE1F73A-4857-45FE-B31B-D54B4407D2E1}" type="pres">
      <dgm:prSet presAssocID="{CD4BD5C1-E733-46B4-9F3A-8B72CC2C1947}" presName="linear" presStyleCnt="0">
        <dgm:presLayoutVars>
          <dgm:dir/>
          <dgm:animLvl val="lvl"/>
          <dgm:resizeHandles val="exact"/>
        </dgm:presLayoutVars>
      </dgm:prSet>
      <dgm:spPr/>
    </dgm:pt>
    <dgm:pt modelId="{54B3FBA4-3882-4A01-AF3E-6D92202A84EE}" type="pres">
      <dgm:prSet presAssocID="{7F2CF635-56DD-4693-9C53-E3BB05C0C6A3}" presName="parentLin" presStyleCnt="0"/>
      <dgm:spPr/>
    </dgm:pt>
    <dgm:pt modelId="{B99FD6DF-7D9D-458D-821D-0CC7D1E45089}" type="pres">
      <dgm:prSet presAssocID="{7F2CF635-56DD-4693-9C53-E3BB05C0C6A3}" presName="parentLeftMargin" presStyleLbl="node1" presStyleIdx="0" presStyleCnt="2"/>
      <dgm:spPr/>
    </dgm:pt>
    <dgm:pt modelId="{C9A8CC53-803A-42AA-BB48-DCE28B4FF118}" type="pres">
      <dgm:prSet presAssocID="{7F2CF635-56DD-4693-9C53-E3BB05C0C6A3}" presName="parentText" presStyleLbl="node1" presStyleIdx="0" presStyleCnt="2" custScaleX="117510" custScaleY="77350">
        <dgm:presLayoutVars>
          <dgm:chMax val="0"/>
          <dgm:bulletEnabled val="1"/>
        </dgm:presLayoutVars>
      </dgm:prSet>
      <dgm:spPr/>
    </dgm:pt>
    <dgm:pt modelId="{685E56DF-EFFB-4724-A68C-69A05FFE737B}" type="pres">
      <dgm:prSet presAssocID="{7F2CF635-56DD-4693-9C53-E3BB05C0C6A3}" presName="negativeSpace" presStyleCnt="0"/>
      <dgm:spPr/>
    </dgm:pt>
    <dgm:pt modelId="{D4D457ED-B148-43CD-9000-6E216F83E6BF}" type="pres">
      <dgm:prSet presAssocID="{7F2CF635-56DD-4693-9C53-E3BB05C0C6A3}" presName="childText" presStyleLbl="conFgAcc1" presStyleIdx="0" presStyleCnt="2" custScaleY="91159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035A95DE-1F88-45FB-993D-2CCF0CC9B629}" type="pres">
      <dgm:prSet presAssocID="{53E7659C-60B8-4C3A-87DC-41D647785F1B}" presName="spaceBetweenRectangles" presStyleCnt="0"/>
      <dgm:spPr/>
    </dgm:pt>
    <dgm:pt modelId="{A1B41074-CB0F-4996-B660-FB8C9A01A2BA}" type="pres">
      <dgm:prSet presAssocID="{EC141FD8-3252-4CC7-9F23-7F1EEBEC99E7}" presName="parentLin" presStyleCnt="0"/>
      <dgm:spPr/>
    </dgm:pt>
    <dgm:pt modelId="{D038489A-F8FB-4DE2-9E97-2EA986267936}" type="pres">
      <dgm:prSet presAssocID="{EC141FD8-3252-4CC7-9F23-7F1EEBEC99E7}" presName="parentLeftMargin" presStyleLbl="node1" presStyleIdx="0" presStyleCnt="2"/>
      <dgm:spPr/>
    </dgm:pt>
    <dgm:pt modelId="{44B6B838-3782-4B51-9F58-F9778CBE4600}" type="pres">
      <dgm:prSet presAssocID="{EC141FD8-3252-4CC7-9F23-7F1EEBEC99E7}" presName="parentText" presStyleLbl="node1" presStyleIdx="1" presStyleCnt="2" custScaleX="117510" custScaleY="77350">
        <dgm:presLayoutVars>
          <dgm:chMax val="0"/>
          <dgm:bulletEnabled val="1"/>
        </dgm:presLayoutVars>
      </dgm:prSet>
      <dgm:spPr/>
    </dgm:pt>
    <dgm:pt modelId="{D74E1608-4A25-43FB-A78B-79E7D0E43B2E}" type="pres">
      <dgm:prSet presAssocID="{EC141FD8-3252-4CC7-9F23-7F1EEBEC99E7}" presName="negativeSpace" presStyleCnt="0"/>
      <dgm:spPr/>
    </dgm:pt>
    <dgm:pt modelId="{64CFBFBC-1736-4567-97EF-97AFC2B2D0D2}" type="pres">
      <dgm:prSet presAssocID="{EC141FD8-3252-4CC7-9F23-7F1EEBEC99E7}" presName="childText" presStyleLbl="conFgAcc1" presStyleIdx="1" presStyleCnt="2" custScaleY="76711">
        <dgm:presLayoutVars>
          <dgm:bulletEnabled val="1"/>
        </dgm:presLayoutVars>
      </dgm:prSet>
      <dgm:spPr>
        <a:prstGeom prst="flowChartAlternateProcess">
          <a:avLst/>
        </a:prstGeom>
        <a:solidFill>
          <a:schemeClr val="accent1">
            <a:lumMod val="20000"/>
            <a:lumOff val="80000"/>
            <a:alpha val="90000"/>
          </a:schemeClr>
        </a:solidFill>
        <a:ln>
          <a:solidFill>
            <a:srgbClr val="DFE8D4"/>
          </a:solidFill>
          <a:miter lim="800000"/>
        </a:ln>
        <a:effectLst/>
      </dgm:spPr>
    </dgm:pt>
  </dgm:ptLst>
  <dgm:cxnLst>
    <dgm:cxn modelId="{0F35CA3D-9124-463B-A540-C995C5C34C28}" type="presOf" srcId="{7F2CF635-56DD-4693-9C53-E3BB05C0C6A3}" destId="{B99FD6DF-7D9D-458D-821D-0CC7D1E45089}" srcOrd="0" destOrd="0" presId="urn:microsoft.com/office/officeart/2005/8/layout/list1"/>
    <dgm:cxn modelId="{02E4F874-DBAD-4D0E-B9CC-130E23C9E80F}" type="presOf" srcId="{6B94AD65-7D5A-482C-AA3A-A08D24987C53}" destId="{D4D457ED-B148-43CD-9000-6E216F83E6BF}" srcOrd="0" destOrd="1" presId="urn:microsoft.com/office/officeart/2005/8/layout/list1"/>
    <dgm:cxn modelId="{E2216477-9D22-4FCF-95BC-48EB29E5B54C}" srcId="{7F2CF635-56DD-4693-9C53-E3BB05C0C6A3}" destId="{C5B55EE0-D983-4BAD-AF49-D90E0349BCB8}" srcOrd="0" destOrd="0" parTransId="{8DBB61A0-74B4-44BC-8500-5F4C41F66164}" sibTransId="{974A7125-71B8-4426-A392-B304DEFB1843}"/>
    <dgm:cxn modelId="{7BF038A6-E130-4C90-8035-6B8A7810345B}" type="presOf" srcId="{EC141FD8-3252-4CC7-9F23-7F1EEBEC99E7}" destId="{44B6B838-3782-4B51-9F58-F9778CBE4600}" srcOrd="1" destOrd="0" presId="urn:microsoft.com/office/officeart/2005/8/layout/list1"/>
    <dgm:cxn modelId="{A63A1CB5-DCE0-4CB3-8FA4-1AB877209730}" type="presOf" srcId="{C5B55EE0-D983-4BAD-AF49-D90E0349BCB8}" destId="{D4D457ED-B148-43CD-9000-6E216F83E6BF}" srcOrd="0" destOrd="0" presId="urn:microsoft.com/office/officeart/2005/8/layout/list1"/>
    <dgm:cxn modelId="{DAB679BE-43DD-40A0-8404-5E3364AE3FFD}" type="presOf" srcId="{CD4BD5C1-E733-46B4-9F3A-8B72CC2C1947}" destId="{4AE1F73A-4857-45FE-B31B-D54B4407D2E1}" srcOrd="0" destOrd="0" presId="urn:microsoft.com/office/officeart/2005/8/layout/list1"/>
    <dgm:cxn modelId="{299361D0-19AA-44C4-A7C3-BA16F122E187}" type="presOf" srcId="{EC141FD8-3252-4CC7-9F23-7F1EEBEC99E7}" destId="{D038489A-F8FB-4DE2-9E97-2EA986267936}" srcOrd="0" destOrd="0" presId="urn:microsoft.com/office/officeart/2005/8/layout/list1"/>
    <dgm:cxn modelId="{DD3506D3-8CB1-40C9-BAC8-FD7AA3F0AE7D}" srcId="{CD4BD5C1-E733-46B4-9F3A-8B72CC2C1947}" destId="{7F2CF635-56DD-4693-9C53-E3BB05C0C6A3}" srcOrd="0" destOrd="0" parTransId="{076F727C-B681-4DA3-BCDD-C6AB508EAA70}" sibTransId="{53E7659C-60B8-4C3A-87DC-41D647785F1B}"/>
    <dgm:cxn modelId="{6F13DAE0-305F-4158-898B-73BBBE0298F5}" srcId="{7F2CF635-56DD-4693-9C53-E3BB05C0C6A3}" destId="{6B94AD65-7D5A-482C-AA3A-A08D24987C53}" srcOrd="1" destOrd="0" parTransId="{111DC3B2-75E4-4B92-9A67-F3BCE06B01C8}" sibTransId="{2CDC59F5-2EC0-452B-886F-1F8116E862CE}"/>
    <dgm:cxn modelId="{1637AEE1-EBAA-4843-A2A6-342A9D66723A}" type="presOf" srcId="{7F2CF635-56DD-4693-9C53-E3BB05C0C6A3}" destId="{C9A8CC53-803A-42AA-BB48-DCE28B4FF118}" srcOrd="1" destOrd="0" presId="urn:microsoft.com/office/officeart/2005/8/layout/list1"/>
    <dgm:cxn modelId="{10F0FBE1-CE52-4669-ABB3-88C36C5258D4}" srcId="{CD4BD5C1-E733-46B4-9F3A-8B72CC2C1947}" destId="{EC141FD8-3252-4CC7-9F23-7F1EEBEC99E7}" srcOrd="1" destOrd="0" parTransId="{AF0FD563-F52A-44F4-9059-F80ABEEB68AB}" sibTransId="{B87017F1-B881-4192-BD5B-FE423B9F68EE}"/>
    <dgm:cxn modelId="{EA7B1381-09BE-476D-8E09-59E86257FD16}" type="presParOf" srcId="{4AE1F73A-4857-45FE-B31B-D54B4407D2E1}" destId="{54B3FBA4-3882-4A01-AF3E-6D92202A84EE}" srcOrd="0" destOrd="0" presId="urn:microsoft.com/office/officeart/2005/8/layout/list1"/>
    <dgm:cxn modelId="{CB81AA12-0DDF-4605-8CA4-B94CAAB5B1EA}" type="presParOf" srcId="{54B3FBA4-3882-4A01-AF3E-6D92202A84EE}" destId="{B99FD6DF-7D9D-458D-821D-0CC7D1E45089}" srcOrd="0" destOrd="0" presId="urn:microsoft.com/office/officeart/2005/8/layout/list1"/>
    <dgm:cxn modelId="{B7D8B67F-0E84-4853-BBF8-0CC6E3D9B13B}" type="presParOf" srcId="{54B3FBA4-3882-4A01-AF3E-6D92202A84EE}" destId="{C9A8CC53-803A-42AA-BB48-DCE28B4FF118}" srcOrd="1" destOrd="0" presId="urn:microsoft.com/office/officeart/2005/8/layout/list1"/>
    <dgm:cxn modelId="{3623A642-C2AD-4DEA-89DA-C61E83029F0C}" type="presParOf" srcId="{4AE1F73A-4857-45FE-B31B-D54B4407D2E1}" destId="{685E56DF-EFFB-4724-A68C-69A05FFE737B}" srcOrd="1" destOrd="0" presId="urn:microsoft.com/office/officeart/2005/8/layout/list1"/>
    <dgm:cxn modelId="{B94900E2-59BE-4583-9226-124D4EE276ED}" type="presParOf" srcId="{4AE1F73A-4857-45FE-B31B-D54B4407D2E1}" destId="{D4D457ED-B148-43CD-9000-6E216F83E6BF}" srcOrd="2" destOrd="0" presId="urn:microsoft.com/office/officeart/2005/8/layout/list1"/>
    <dgm:cxn modelId="{9EBE199A-0788-41D1-B49A-9D1E8F78B676}" type="presParOf" srcId="{4AE1F73A-4857-45FE-B31B-D54B4407D2E1}" destId="{035A95DE-1F88-45FB-993D-2CCF0CC9B629}" srcOrd="3" destOrd="0" presId="urn:microsoft.com/office/officeart/2005/8/layout/list1"/>
    <dgm:cxn modelId="{91E1CF80-0AA5-4E0B-8484-7C395D646D74}" type="presParOf" srcId="{4AE1F73A-4857-45FE-B31B-D54B4407D2E1}" destId="{A1B41074-CB0F-4996-B660-FB8C9A01A2BA}" srcOrd="4" destOrd="0" presId="urn:microsoft.com/office/officeart/2005/8/layout/list1"/>
    <dgm:cxn modelId="{A65F6F88-D8B3-43F5-935D-26B2D48F0375}" type="presParOf" srcId="{A1B41074-CB0F-4996-B660-FB8C9A01A2BA}" destId="{D038489A-F8FB-4DE2-9E97-2EA986267936}" srcOrd="0" destOrd="0" presId="urn:microsoft.com/office/officeart/2005/8/layout/list1"/>
    <dgm:cxn modelId="{B86B4D58-65DC-4B18-9D1C-F8E632A87E80}" type="presParOf" srcId="{A1B41074-CB0F-4996-B660-FB8C9A01A2BA}" destId="{44B6B838-3782-4B51-9F58-F9778CBE4600}" srcOrd="1" destOrd="0" presId="urn:microsoft.com/office/officeart/2005/8/layout/list1"/>
    <dgm:cxn modelId="{62AD82B1-CF65-4106-8D16-B8363A65CC66}" type="presParOf" srcId="{4AE1F73A-4857-45FE-B31B-D54B4407D2E1}" destId="{D74E1608-4A25-43FB-A78B-79E7D0E43B2E}" srcOrd="5" destOrd="0" presId="urn:microsoft.com/office/officeart/2005/8/layout/list1"/>
    <dgm:cxn modelId="{6B7218F5-D5B4-45D7-BE22-F27401CD7957}" type="presParOf" srcId="{4AE1F73A-4857-45FE-B31B-D54B4407D2E1}" destId="{64CFBFBC-1736-4567-97EF-97AFC2B2D0D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0168140-38C3-4101-B300-4450AE3D6F9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6E7D5F-14B2-474D-9F92-AEB5DC1F859D}">
      <dgm:prSet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dirty="0">
              <a:solidFill>
                <a:schemeClr val="tx2">
                  <a:lumMod val="75000"/>
                </a:schemeClr>
              </a:solidFill>
            </a:rPr>
            <a:t>Get your teams. Look back at your ideas for change from our past lessons. Combine this with your current ideas, and as a team write down </a:t>
          </a:r>
          <a:r>
            <a:rPr lang="en-US" b="1" dirty="0">
              <a:solidFill>
                <a:schemeClr val="tx2">
                  <a:lumMod val="75000"/>
                </a:schemeClr>
              </a:solidFill>
            </a:rPr>
            <a:t>three</a:t>
          </a:r>
          <a:r>
            <a:rPr lang="en-US" dirty="0">
              <a:solidFill>
                <a:schemeClr val="tx2">
                  <a:lumMod val="75000"/>
                </a:schemeClr>
              </a:solidFill>
            </a:rPr>
            <a:t> different issues, problems or topics that are important in your community.</a:t>
          </a:r>
        </a:p>
      </dgm:t>
    </dgm:pt>
    <dgm:pt modelId="{29D20052-4911-4079-876A-E8FAB462D74C}" type="parTrans" cxnId="{93C3D491-E781-4D7B-86AF-FD28C4F6DC98}">
      <dgm:prSet/>
      <dgm:spPr/>
      <dgm:t>
        <a:bodyPr/>
        <a:lstStyle/>
        <a:p>
          <a:endParaRPr lang="en-US"/>
        </a:p>
      </dgm:t>
    </dgm:pt>
    <dgm:pt modelId="{69A7D546-8441-4702-BCB3-68CC88DD4984}" type="sibTrans" cxnId="{93C3D491-E781-4D7B-86AF-FD28C4F6DC98}">
      <dgm:prSet/>
      <dgm:spPr/>
      <dgm:t>
        <a:bodyPr/>
        <a:lstStyle/>
        <a:p>
          <a:endParaRPr lang="en-US"/>
        </a:p>
      </dgm:t>
    </dgm:pt>
    <dgm:pt modelId="{5299618A-D4F7-441E-8A83-4A6F07BCDD87}">
      <dgm:prSet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dirty="0">
              <a:solidFill>
                <a:schemeClr val="tx2">
                  <a:lumMod val="75000"/>
                </a:schemeClr>
              </a:solidFill>
            </a:rPr>
            <a:t>For each problem or issue, come up with an idea that would help improve the problem.</a:t>
          </a:r>
        </a:p>
      </dgm:t>
    </dgm:pt>
    <dgm:pt modelId="{93C5A615-82B4-467F-91E5-76A4A97EED08}" type="parTrans" cxnId="{DD2D0554-7AEF-4478-92E5-73F898F864BB}">
      <dgm:prSet/>
      <dgm:spPr/>
      <dgm:t>
        <a:bodyPr/>
        <a:lstStyle/>
        <a:p>
          <a:endParaRPr lang="en-US"/>
        </a:p>
      </dgm:t>
    </dgm:pt>
    <dgm:pt modelId="{9A9228A1-2AAB-4EE1-8ECF-0475031D01D8}" type="sibTrans" cxnId="{DD2D0554-7AEF-4478-92E5-73F898F864BB}">
      <dgm:prSet/>
      <dgm:spPr/>
      <dgm:t>
        <a:bodyPr/>
        <a:lstStyle/>
        <a:p>
          <a:endParaRPr lang="en-US"/>
        </a:p>
      </dgm:t>
    </dgm:pt>
    <dgm:pt modelId="{B1E0CF83-F18D-41C6-83F7-B3A7D6A026B3}">
      <dgm:prSet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dirty="0">
              <a:solidFill>
                <a:schemeClr val="tx2">
                  <a:lumMod val="75000"/>
                </a:schemeClr>
              </a:solidFill>
            </a:rPr>
            <a:t>For each issue, what do you need to know more about to help understand it?</a:t>
          </a:r>
        </a:p>
      </dgm:t>
    </dgm:pt>
    <dgm:pt modelId="{9E236BB8-D9D9-418F-9422-1CD66F540CEA}" type="parTrans" cxnId="{D35FCCA3-8CAD-4FA1-AD8E-556255DF76A3}">
      <dgm:prSet/>
      <dgm:spPr/>
      <dgm:t>
        <a:bodyPr/>
        <a:lstStyle/>
        <a:p>
          <a:endParaRPr lang="en-US"/>
        </a:p>
      </dgm:t>
    </dgm:pt>
    <dgm:pt modelId="{4D1E0CB2-E61B-45B7-8340-9EB47A97F23B}" type="sibTrans" cxnId="{D35FCCA3-8CAD-4FA1-AD8E-556255DF76A3}">
      <dgm:prSet/>
      <dgm:spPr/>
      <dgm:t>
        <a:bodyPr/>
        <a:lstStyle/>
        <a:p>
          <a:endParaRPr lang="en-US"/>
        </a:p>
      </dgm:t>
    </dgm:pt>
    <dgm:pt modelId="{F374AA48-A0E2-4843-9D47-8CCA29A5D209}">
      <dgm:prSet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dirty="0">
              <a:solidFill>
                <a:schemeClr val="tx2">
                  <a:lumMod val="75000"/>
                </a:schemeClr>
              </a:solidFill>
            </a:rPr>
            <a:t>Share out!</a:t>
          </a:r>
        </a:p>
      </dgm:t>
    </dgm:pt>
    <dgm:pt modelId="{D548D03D-92A3-45BB-B2F9-BAEFAAA22F87}" type="parTrans" cxnId="{0DF76EE7-1433-4665-AF84-C3559500C46D}">
      <dgm:prSet/>
      <dgm:spPr/>
      <dgm:t>
        <a:bodyPr/>
        <a:lstStyle/>
        <a:p>
          <a:endParaRPr lang="en-US"/>
        </a:p>
      </dgm:t>
    </dgm:pt>
    <dgm:pt modelId="{031EC03F-8BF5-4D66-8761-00E7D5F6167C}" type="sibTrans" cxnId="{0DF76EE7-1433-4665-AF84-C3559500C46D}">
      <dgm:prSet/>
      <dgm:spPr/>
      <dgm:t>
        <a:bodyPr/>
        <a:lstStyle/>
        <a:p>
          <a:endParaRPr lang="en-US"/>
        </a:p>
      </dgm:t>
    </dgm:pt>
    <dgm:pt modelId="{0E242EAA-338E-409E-9ADE-1B2413E50BA9}" type="pres">
      <dgm:prSet presAssocID="{F0168140-38C3-4101-B300-4450AE3D6F9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C576CAC-32D7-4F12-B6E2-31E058454239}" type="pres">
      <dgm:prSet presAssocID="{886E7D5F-14B2-474D-9F92-AEB5DC1F859D}" presName="hierRoot1" presStyleCnt="0">
        <dgm:presLayoutVars>
          <dgm:hierBranch val="init"/>
        </dgm:presLayoutVars>
      </dgm:prSet>
      <dgm:spPr/>
    </dgm:pt>
    <dgm:pt modelId="{26D5C1FD-D9C3-4E24-91B1-7EB59CF94799}" type="pres">
      <dgm:prSet presAssocID="{886E7D5F-14B2-474D-9F92-AEB5DC1F859D}" presName="rootComposite1" presStyleCnt="0"/>
      <dgm:spPr/>
    </dgm:pt>
    <dgm:pt modelId="{83144C3F-36FF-4B5A-9CD8-3B58B0294A00}" type="pres">
      <dgm:prSet presAssocID="{886E7D5F-14B2-474D-9F92-AEB5DC1F859D}" presName="rootText1" presStyleLbl="node0" presStyleIdx="0" presStyleCnt="4" custScaleX="163632" custScaleY="370356">
        <dgm:presLayoutVars>
          <dgm:chPref val="3"/>
        </dgm:presLayoutVars>
      </dgm:prSet>
      <dgm:spPr>
        <a:prstGeom prst="roundRect">
          <a:avLst/>
        </a:prstGeom>
      </dgm:spPr>
    </dgm:pt>
    <dgm:pt modelId="{58915EDE-AF4C-47EC-ACC6-119261352049}" type="pres">
      <dgm:prSet presAssocID="{886E7D5F-14B2-474D-9F92-AEB5DC1F859D}" presName="rootConnector1" presStyleLbl="node1" presStyleIdx="0" presStyleCnt="0"/>
      <dgm:spPr/>
    </dgm:pt>
    <dgm:pt modelId="{A9546FD5-4DC7-4B57-8289-DD1D09F15D39}" type="pres">
      <dgm:prSet presAssocID="{886E7D5F-14B2-474D-9F92-AEB5DC1F859D}" presName="hierChild2" presStyleCnt="0"/>
      <dgm:spPr/>
    </dgm:pt>
    <dgm:pt modelId="{C83B51A8-91A2-46BB-8301-6B809E4C7571}" type="pres">
      <dgm:prSet presAssocID="{886E7D5F-14B2-474D-9F92-AEB5DC1F859D}" presName="hierChild3" presStyleCnt="0"/>
      <dgm:spPr/>
    </dgm:pt>
    <dgm:pt modelId="{095612DE-9AC6-434B-B459-910DF5AFBC5B}" type="pres">
      <dgm:prSet presAssocID="{5299618A-D4F7-441E-8A83-4A6F07BCDD87}" presName="hierRoot1" presStyleCnt="0">
        <dgm:presLayoutVars>
          <dgm:hierBranch val="init"/>
        </dgm:presLayoutVars>
      </dgm:prSet>
      <dgm:spPr/>
    </dgm:pt>
    <dgm:pt modelId="{BCDEAB96-D8EB-430F-A655-30B08B4D2A03}" type="pres">
      <dgm:prSet presAssocID="{5299618A-D4F7-441E-8A83-4A6F07BCDD87}" presName="rootComposite1" presStyleCnt="0"/>
      <dgm:spPr/>
    </dgm:pt>
    <dgm:pt modelId="{1B970B94-0B7A-4246-8E34-1264862B77E0}" type="pres">
      <dgm:prSet presAssocID="{5299618A-D4F7-441E-8A83-4A6F07BCDD87}" presName="rootText1" presStyleLbl="node0" presStyleIdx="1" presStyleCnt="4" custScaleY="370356">
        <dgm:presLayoutVars>
          <dgm:chPref val="3"/>
        </dgm:presLayoutVars>
      </dgm:prSet>
      <dgm:spPr>
        <a:prstGeom prst="roundRect">
          <a:avLst/>
        </a:prstGeom>
      </dgm:spPr>
    </dgm:pt>
    <dgm:pt modelId="{9A6DE60C-41A3-4201-AB5B-A376839016A6}" type="pres">
      <dgm:prSet presAssocID="{5299618A-D4F7-441E-8A83-4A6F07BCDD87}" presName="rootConnector1" presStyleLbl="node1" presStyleIdx="0" presStyleCnt="0"/>
      <dgm:spPr/>
    </dgm:pt>
    <dgm:pt modelId="{31073470-B91A-4139-9587-2908ABD5A7BF}" type="pres">
      <dgm:prSet presAssocID="{5299618A-D4F7-441E-8A83-4A6F07BCDD87}" presName="hierChild2" presStyleCnt="0"/>
      <dgm:spPr/>
    </dgm:pt>
    <dgm:pt modelId="{CED440AE-BF3C-46E4-8170-EFA7FC2AFF8C}" type="pres">
      <dgm:prSet presAssocID="{5299618A-D4F7-441E-8A83-4A6F07BCDD87}" presName="hierChild3" presStyleCnt="0"/>
      <dgm:spPr/>
    </dgm:pt>
    <dgm:pt modelId="{CB87A3BB-88E4-4AFF-BAF2-0C029C76F8D4}" type="pres">
      <dgm:prSet presAssocID="{B1E0CF83-F18D-41C6-83F7-B3A7D6A026B3}" presName="hierRoot1" presStyleCnt="0">
        <dgm:presLayoutVars>
          <dgm:hierBranch val="init"/>
        </dgm:presLayoutVars>
      </dgm:prSet>
      <dgm:spPr/>
    </dgm:pt>
    <dgm:pt modelId="{381D78AA-5C7C-4D0B-A51A-4FDC73FD67BC}" type="pres">
      <dgm:prSet presAssocID="{B1E0CF83-F18D-41C6-83F7-B3A7D6A026B3}" presName="rootComposite1" presStyleCnt="0"/>
      <dgm:spPr/>
    </dgm:pt>
    <dgm:pt modelId="{1F9A1F45-43EC-401B-A035-D0D1537400DD}" type="pres">
      <dgm:prSet presAssocID="{B1E0CF83-F18D-41C6-83F7-B3A7D6A026B3}" presName="rootText1" presStyleLbl="node0" presStyleIdx="2" presStyleCnt="4" custScaleY="370356">
        <dgm:presLayoutVars>
          <dgm:chPref val="3"/>
        </dgm:presLayoutVars>
      </dgm:prSet>
      <dgm:spPr>
        <a:prstGeom prst="roundRect">
          <a:avLst/>
        </a:prstGeom>
      </dgm:spPr>
    </dgm:pt>
    <dgm:pt modelId="{46F5AF2E-E27D-4FC3-9F9A-6A5B1A879945}" type="pres">
      <dgm:prSet presAssocID="{B1E0CF83-F18D-41C6-83F7-B3A7D6A026B3}" presName="rootConnector1" presStyleLbl="node1" presStyleIdx="0" presStyleCnt="0"/>
      <dgm:spPr/>
    </dgm:pt>
    <dgm:pt modelId="{4EFFBBE8-4C0B-4EB6-A2C7-E065AF982B53}" type="pres">
      <dgm:prSet presAssocID="{B1E0CF83-F18D-41C6-83F7-B3A7D6A026B3}" presName="hierChild2" presStyleCnt="0"/>
      <dgm:spPr/>
    </dgm:pt>
    <dgm:pt modelId="{A12B8E5D-F97F-4418-A1B9-24AEBFB286BE}" type="pres">
      <dgm:prSet presAssocID="{B1E0CF83-F18D-41C6-83F7-B3A7D6A026B3}" presName="hierChild3" presStyleCnt="0"/>
      <dgm:spPr/>
    </dgm:pt>
    <dgm:pt modelId="{5B6C7822-7F27-4722-8C07-484E16D0FC7B}" type="pres">
      <dgm:prSet presAssocID="{F374AA48-A0E2-4843-9D47-8CCA29A5D209}" presName="hierRoot1" presStyleCnt="0">
        <dgm:presLayoutVars>
          <dgm:hierBranch val="init"/>
        </dgm:presLayoutVars>
      </dgm:prSet>
      <dgm:spPr/>
    </dgm:pt>
    <dgm:pt modelId="{146642DC-1C18-40D9-A23E-8E5BA09DE127}" type="pres">
      <dgm:prSet presAssocID="{F374AA48-A0E2-4843-9D47-8CCA29A5D209}" presName="rootComposite1" presStyleCnt="0"/>
      <dgm:spPr/>
    </dgm:pt>
    <dgm:pt modelId="{6FED1BD9-52A1-481D-BA52-64E018ED4A4D}" type="pres">
      <dgm:prSet presAssocID="{F374AA48-A0E2-4843-9D47-8CCA29A5D209}" presName="rootText1" presStyleLbl="node0" presStyleIdx="3" presStyleCnt="4" custScaleX="72731" custScaleY="370356">
        <dgm:presLayoutVars>
          <dgm:chPref val="3"/>
        </dgm:presLayoutVars>
      </dgm:prSet>
      <dgm:spPr>
        <a:prstGeom prst="roundRect">
          <a:avLst/>
        </a:prstGeom>
      </dgm:spPr>
    </dgm:pt>
    <dgm:pt modelId="{591079D2-53C5-47E8-9449-A5D5A11CE52A}" type="pres">
      <dgm:prSet presAssocID="{F374AA48-A0E2-4843-9D47-8CCA29A5D209}" presName="rootConnector1" presStyleLbl="node1" presStyleIdx="0" presStyleCnt="0"/>
      <dgm:spPr/>
    </dgm:pt>
    <dgm:pt modelId="{DAB67C10-CCB2-422D-877A-0A12C02713B5}" type="pres">
      <dgm:prSet presAssocID="{F374AA48-A0E2-4843-9D47-8CCA29A5D209}" presName="hierChild2" presStyleCnt="0"/>
      <dgm:spPr/>
    </dgm:pt>
    <dgm:pt modelId="{DCFE1637-EA78-4DA5-974B-FEB53B92CD0A}" type="pres">
      <dgm:prSet presAssocID="{F374AA48-A0E2-4843-9D47-8CCA29A5D209}" presName="hierChild3" presStyleCnt="0"/>
      <dgm:spPr/>
    </dgm:pt>
  </dgm:ptLst>
  <dgm:cxnLst>
    <dgm:cxn modelId="{B393A408-386A-41B3-A6B0-E246B405FD5B}" type="presOf" srcId="{886E7D5F-14B2-474D-9F92-AEB5DC1F859D}" destId="{58915EDE-AF4C-47EC-ACC6-119261352049}" srcOrd="1" destOrd="0" presId="urn:microsoft.com/office/officeart/2005/8/layout/orgChart1"/>
    <dgm:cxn modelId="{C680E819-E914-423F-812C-4EEA25CF18BB}" type="presOf" srcId="{B1E0CF83-F18D-41C6-83F7-B3A7D6A026B3}" destId="{46F5AF2E-E27D-4FC3-9F9A-6A5B1A879945}" srcOrd="1" destOrd="0" presId="urn:microsoft.com/office/officeart/2005/8/layout/orgChart1"/>
    <dgm:cxn modelId="{27BB1138-5D04-4843-ABBB-44C94B040F47}" type="presOf" srcId="{886E7D5F-14B2-474D-9F92-AEB5DC1F859D}" destId="{83144C3F-36FF-4B5A-9CD8-3B58B0294A00}" srcOrd="0" destOrd="0" presId="urn:microsoft.com/office/officeart/2005/8/layout/orgChart1"/>
    <dgm:cxn modelId="{74FC403D-938D-4214-A3F4-B8B0A459A8A3}" type="presOf" srcId="{B1E0CF83-F18D-41C6-83F7-B3A7D6A026B3}" destId="{1F9A1F45-43EC-401B-A035-D0D1537400DD}" srcOrd="0" destOrd="0" presId="urn:microsoft.com/office/officeart/2005/8/layout/orgChart1"/>
    <dgm:cxn modelId="{6424C15D-5A29-455B-B88E-4A78A54EEEA4}" type="presOf" srcId="{F0168140-38C3-4101-B300-4450AE3D6F97}" destId="{0E242EAA-338E-409E-9ADE-1B2413E50BA9}" srcOrd="0" destOrd="0" presId="urn:microsoft.com/office/officeart/2005/8/layout/orgChart1"/>
    <dgm:cxn modelId="{E71E824A-BA95-4EC3-B4CB-445F292CD1CC}" type="presOf" srcId="{5299618A-D4F7-441E-8A83-4A6F07BCDD87}" destId="{9A6DE60C-41A3-4201-AB5B-A376839016A6}" srcOrd="1" destOrd="0" presId="urn:microsoft.com/office/officeart/2005/8/layout/orgChart1"/>
    <dgm:cxn modelId="{24835473-A949-4353-A5A1-6791B8CD569A}" type="presOf" srcId="{F374AA48-A0E2-4843-9D47-8CCA29A5D209}" destId="{6FED1BD9-52A1-481D-BA52-64E018ED4A4D}" srcOrd="0" destOrd="0" presId="urn:microsoft.com/office/officeart/2005/8/layout/orgChart1"/>
    <dgm:cxn modelId="{DD2D0554-7AEF-4478-92E5-73F898F864BB}" srcId="{F0168140-38C3-4101-B300-4450AE3D6F97}" destId="{5299618A-D4F7-441E-8A83-4A6F07BCDD87}" srcOrd="1" destOrd="0" parTransId="{93C5A615-82B4-467F-91E5-76A4A97EED08}" sibTransId="{9A9228A1-2AAB-4EE1-8ECF-0475031D01D8}"/>
    <dgm:cxn modelId="{9F6AD188-1890-4125-ACFD-BDB4A495F4B8}" type="presOf" srcId="{F374AA48-A0E2-4843-9D47-8CCA29A5D209}" destId="{591079D2-53C5-47E8-9449-A5D5A11CE52A}" srcOrd="1" destOrd="0" presId="urn:microsoft.com/office/officeart/2005/8/layout/orgChart1"/>
    <dgm:cxn modelId="{93C3D491-E781-4D7B-86AF-FD28C4F6DC98}" srcId="{F0168140-38C3-4101-B300-4450AE3D6F97}" destId="{886E7D5F-14B2-474D-9F92-AEB5DC1F859D}" srcOrd="0" destOrd="0" parTransId="{29D20052-4911-4079-876A-E8FAB462D74C}" sibTransId="{69A7D546-8441-4702-BCB3-68CC88DD4984}"/>
    <dgm:cxn modelId="{D35FCCA3-8CAD-4FA1-AD8E-556255DF76A3}" srcId="{F0168140-38C3-4101-B300-4450AE3D6F97}" destId="{B1E0CF83-F18D-41C6-83F7-B3A7D6A026B3}" srcOrd="2" destOrd="0" parTransId="{9E236BB8-D9D9-418F-9422-1CD66F540CEA}" sibTransId="{4D1E0CB2-E61B-45B7-8340-9EB47A97F23B}"/>
    <dgm:cxn modelId="{1AE41BB2-485A-48FD-BF46-4E9F674845DE}" type="presOf" srcId="{5299618A-D4F7-441E-8A83-4A6F07BCDD87}" destId="{1B970B94-0B7A-4246-8E34-1264862B77E0}" srcOrd="0" destOrd="0" presId="urn:microsoft.com/office/officeart/2005/8/layout/orgChart1"/>
    <dgm:cxn modelId="{0DF76EE7-1433-4665-AF84-C3559500C46D}" srcId="{F0168140-38C3-4101-B300-4450AE3D6F97}" destId="{F374AA48-A0E2-4843-9D47-8CCA29A5D209}" srcOrd="3" destOrd="0" parTransId="{D548D03D-92A3-45BB-B2F9-BAEFAAA22F87}" sibTransId="{031EC03F-8BF5-4D66-8761-00E7D5F6167C}"/>
    <dgm:cxn modelId="{77B936F6-514B-4F9B-A61C-B6B5ABE431B5}" type="presParOf" srcId="{0E242EAA-338E-409E-9ADE-1B2413E50BA9}" destId="{2C576CAC-32D7-4F12-B6E2-31E058454239}" srcOrd="0" destOrd="0" presId="urn:microsoft.com/office/officeart/2005/8/layout/orgChart1"/>
    <dgm:cxn modelId="{FB29B11D-0A7E-4948-B67E-81688343E55B}" type="presParOf" srcId="{2C576CAC-32D7-4F12-B6E2-31E058454239}" destId="{26D5C1FD-D9C3-4E24-91B1-7EB59CF94799}" srcOrd="0" destOrd="0" presId="urn:microsoft.com/office/officeart/2005/8/layout/orgChart1"/>
    <dgm:cxn modelId="{B06FFF10-97B3-4138-9D2B-54FD6ECE21FB}" type="presParOf" srcId="{26D5C1FD-D9C3-4E24-91B1-7EB59CF94799}" destId="{83144C3F-36FF-4B5A-9CD8-3B58B0294A00}" srcOrd="0" destOrd="0" presId="urn:microsoft.com/office/officeart/2005/8/layout/orgChart1"/>
    <dgm:cxn modelId="{E1B8B01B-DD37-478C-A572-CE9E548C351B}" type="presParOf" srcId="{26D5C1FD-D9C3-4E24-91B1-7EB59CF94799}" destId="{58915EDE-AF4C-47EC-ACC6-119261352049}" srcOrd="1" destOrd="0" presId="urn:microsoft.com/office/officeart/2005/8/layout/orgChart1"/>
    <dgm:cxn modelId="{E31A1F15-9F27-4A8B-B6D6-1CAEBECA8EB0}" type="presParOf" srcId="{2C576CAC-32D7-4F12-B6E2-31E058454239}" destId="{A9546FD5-4DC7-4B57-8289-DD1D09F15D39}" srcOrd="1" destOrd="0" presId="urn:microsoft.com/office/officeart/2005/8/layout/orgChart1"/>
    <dgm:cxn modelId="{1EDDE07F-62A0-4E06-8907-1AEBA7F81A71}" type="presParOf" srcId="{2C576CAC-32D7-4F12-B6E2-31E058454239}" destId="{C83B51A8-91A2-46BB-8301-6B809E4C7571}" srcOrd="2" destOrd="0" presId="urn:microsoft.com/office/officeart/2005/8/layout/orgChart1"/>
    <dgm:cxn modelId="{B5E9CC98-B865-49F9-BC81-F54353AE4787}" type="presParOf" srcId="{0E242EAA-338E-409E-9ADE-1B2413E50BA9}" destId="{095612DE-9AC6-434B-B459-910DF5AFBC5B}" srcOrd="1" destOrd="0" presId="urn:microsoft.com/office/officeart/2005/8/layout/orgChart1"/>
    <dgm:cxn modelId="{268D811F-90F1-4A91-9EC0-E7306ECFD927}" type="presParOf" srcId="{095612DE-9AC6-434B-B459-910DF5AFBC5B}" destId="{BCDEAB96-D8EB-430F-A655-30B08B4D2A03}" srcOrd="0" destOrd="0" presId="urn:microsoft.com/office/officeart/2005/8/layout/orgChart1"/>
    <dgm:cxn modelId="{66412178-D4F9-4B62-BCCA-805D97AB46F2}" type="presParOf" srcId="{BCDEAB96-D8EB-430F-A655-30B08B4D2A03}" destId="{1B970B94-0B7A-4246-8E34-1264862B77E0}" srcOrd="0" destOrd="0" presId="urn:microsoft.com/office/officeart/2005/8/layout/orgChart1"/>
    <dgm:cxn modelId="{79BB70AD-1D06-4033-8B5C-1A94E18B082F}" type="presParOf" srcId="{BCDEAB96-D8EB-430F-A655-30B08B4D2A03}" destId="{9A6DE60C-41A3-4201-AB5B-A376839016A6}" srcOrd="1" destOrd="0" presId="urn:microsoft.com/office/officeart/2005/8/layout/orgChart1"/>
    <dgm:cxn modelId="{78F03E28-D988-4C33-A5DF-4C827987A260}" type="presParOf" srcId="{095612DE-9AC6-434B-B459-910DF5AFBC5B}" destId="{31073470-B91A-4139-9587-2908ABD5A7BF}" srcOrd="1" destOrd="0" presId="urn:microsoft.com/office/officeart/2005/8/layout/orgChart1"/>
    <dgm:cxn modelId="{91BF3169-2E5E-4A21-9F18-566C9B534001}" type="presParOf" srcId="{095612DE-9AC6-434B-B459-910DF5AFBC5B}" destId="{CED440AE-BF3C-46E4-8170-EFA7FC2AFF8C}" srcOrd="2" destOrd="0" presId="urn:microsoft.com/office/officeart/2005/8/layout/orgChart1"/>
    <dgm:cxn modelId="{CA03D7E3-5BC5-463B-94BC-1EC2FC27BB04}" type="presParOf" srcId="{0E242EAA-338E-409E-9ADE-1B2413E50BA9}" destId="{CB87A3BB-88E4-4AFF-BAF2-0C029C76F8D4}" srcOrd="2" destOrd="0" presId="urn:microsoft.com/office/officeart/2005/8/layout/orgChart1"/>
    <dgm:cxn modelId="{98D064F4-9FA6-40B1-9CC4-F546CEA713C4}" type="presParOf" srcId="{CB87A3BB-88E4-4AFF-BAF2-0C029C76F8D4}" destId="{381D78AA-5C7C-4D0B-A51A-4FDC73FD67BC}" srcOrd="0" destOrd="0" presId="urn:microsoft.com/office/officeart/2005/8/layout/orgChart1"/>
    <dgm:cxn modelId="{D732FBD0-3CE2-4DDF-8A24-8AA38509AC3E}" type="presParOf" srcId="{381D78AA-5C7C-4D0B-A51A-4FDC73FD67BC}" destId="{1F9A1F45-43EC-401B-A035-D0D1537400DD}" srcOrd="0" destOrd="0" presId="urn:microsoft.com/office/officeart/2005/8/layout/orgChart1"/>
    <dgm:cxn modelId="{39530A29-1A57-43CF-A17F-361EDD4D342E}" type="presParOf" srcId="{381D78AA-5C7C-4D0B-A51A-4FDC73FD67BC}" destId="{46F5AF2E-E27D-4FC3-9F9A-6A5B1A879945}" srcOrd="1" destOrd="0" presId="urn:microsoft.com/office/officeart/2005/8/layout/orgChart1"/>
    <dgm:cxn modelId="{72D80BD5-11ED-4503-B820-AE13CD89F72D}" type="presParOf" srcId="{CB87A3BB-88E4-4AFF-BAF2-0C029C76F8D4}" destId="{4EFFBBE8-4C0B-4EB6-A2C7-E065AF982B53}" srcOrd="1" destOrd="0" presId="urn:microsoft.com/office/officeart/2005/8/layout/orgChart1"/>
    <dgm:cxn modelId="{F9F68DE0-77F1-45D2-9BE8-F2C8C1C49997}" type="presParOf" srcId="{CB87A3BB-88E4-4AFF-BAF2-0C029C76F8D4}" destId="{A12B8E5D-F97F-4418-A1B9-24AEBFB286BE}" srcOrd="2" destOrd="0" presId="urn:microsoft.com/office/officeart/2005/8/layout/orgChart1"/>
    <dgm:cxn modelId="{D0EEAE9B-188E-4419-ACF5-DA4A12009F8B}" type="presParOf" srcId="{0E242EAA-338E-409E-9ADE-1B2413E50BA9}" destId="{5B6C7822-7F27-4722-8C07-484E16D0FC7B}" srcOrd="3" destOrd="0" presId="urn:microsoft.com/office/officeart/2005/8/layout/orgChart1"/>
    <dgm:cxn modelId="{4A7C0DFB-9AF4-43A9-ABF7-5B8B0A4A2DBA}" type="presParOf" srcId="{5B6C7822-7F27-4722-8C07-484E16D0FC7B}" destId="{146642DC-1C18-40D9-A23E-8E5BA09DE127}" srcOrd="0" destOrd="0" presId="urn:microsoft.com/office/officeart/2005/8/layout/orgChart1"/>
    <dgm:cxn modelId="{450A620B-DBDE-4C42-96DF-A71A92577428}" type="presParOf" srcId="{146642DC-1C18-40D9-A23E-8E5BA09DE127}" destId="{6FED1BD9-52A1-481D-BA52-64E018ED4A4D}" srcOrd="0" destOrd="0" presId="urn:microsoft.com/office/officeart/2005/8/layout/orgChart1"/>
    <dgm:cxn modelId="{9F694F4F-EA97-4E2C-83FE-4C9F85B1456A}" type="presParOf" srcId="{146642DC-1C18-40D9-A23E-8E5BA09DE127}" destId="{591079D2-53C5-47E8-9449-A5D5A11CE52A}" srcOrd="1" destOrd="0" presId="urn:microsoft.com/office/officeart/2005/8/layout/orgChart1"/>
    <dgm:cxn modelId="{367B620F-1CB6-48D1-866C-6AE80A26D2CC}" type="presParOf" srcId="{5B6C7822-7F27-4722-8C07-484E16D0FC7B}" destId="{DAB67C10-CCB2-422D-877A-0A12C02713B5}" srcOrd="1" destOrd="0" presId="urn:microsoft.com/office/officeart/2005/8/layout/orgChart1"/>
    <dgm:cxn modelId="{6AD9CF90-90DD-44D6-9970-A20BED6CE4F7}" type="presParOf" srcId="{5B6C7822-7F27-4722-8C07-484E16D0FC7B}" destId="{DCFE1637-EA78-4DA5-974B-FEB53B92CD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DE0118-613E-42CA-848D-DDF9513BFB43}">
      <dsp:nvSpPr>
        <dsp:cNvPr id="0" name=""/>
        <dsp:cNvSpPr/>
      </dsp:nvSpPr>
      <dsp:spPr>
        <a:xfrm>
          <a:off x="0" y="96210"/>
          <a:ext cx="8368200" cy="889200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solidFill>
                <a:schemeClr val="tx2">
                  <a:lumMod val="75000"/>
                </a:schemeClr>
              </a:solidFill>
            </a:rPr>
            <a:t>Review what we mean by “research.”</a:t>
          </a:r>
        </a:p>
      </dsp:txBody>
      <dsp:txXfrm>
        <a:off x="43407" y="139617"/>
        <a:ext cx="8281386" cy="802386"/>
      </dsp:txXfrm>
    </dsp:sp>
    <dsp:sp modelId="{520AB2B5-C8A2-44F8-ABEC-2D0D85B5EAB5}">
      <dsp:nvSpPr>
        <dsp:cNvPr id="0" name=""/>
        <dsp:cNvSpPr/>
      </dsp:nvSpPr>
      <dsp:spPr>
        <a:xfrm>
          <a:off x="0" y="1094850"/>
          <a:ext cx="8368200" cy="889200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solidFill>
                <a:schemeClr val="tx2">
                  <a:lumMod val="75000"/>
                </a:schemeClr>
              </a:solidFill>
            </a:rPr>
            <a:t>Put ideas on the board.</a:t>
          </a:r>
        </a:p>
      </dsp:txBody>
      <dsp:txXfrm>
        <a:off x="43407" y="1138257"/>
        <a:ext cx="8281386" cy="802386"/>
      </dsp:txXfrm>
    </dsp:sp>
    <dsp:sp modelId="{AA29C057-41E7-459E-9EA2-0CB46C95B916}">
      <dsp:nvSpPr>
        <dsp:cNvPr id="0" name=""/>
        <dsp:cNvSpPr/>
      </dsp:nvSpPr>
      <dsp:spPr>
        <a:xfrm>
          <a:off x="0" y="2093490"/>
          <a:ext cx="8368200" cy="889200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u="sng" kern="1200" dirty="0">
              <a:solidFill>
                <a:srgbClr val="000099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https://player.vimeo.com/video/22363812</a:t>
          </a:r>
          <a:r>
            <a:rPr lang="en-US" sz="1600" u="none" kern="1200" dirty="0">
              <a:solidFill>
                <a:srgbClr val="000099"/>
              </a:solidFill>
            </a:rPr>
            <a:t> </a:t>
          </a:r>
          <a:r>
            <a:rPr lang="en-US" sz="1600" u="none" kern="1200" dirty="0">
              <a:solidFill>
                <a:schemeClr val="tx1"/>
              </a:solidFill>
            </a:rPr>
            <a:t>(or visit next slide) </a:t>
          </a:r>
          <a:endParaRPr lang="en-US" sz="2600" u="none" kern="1200" dirty="0">
            <a:solidFill>
              <a:schemeClr val="tx1"/>
            </a:solidFill>
          </a:endParaRPr>
        </a:p>
      </dsp:txBody>
      <dsp:txXfrm>
        <a:off x="43407" y="2136897"/>
        <a:ext cx="8281386" cy="8023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E5E485-15C8-497B-BAB8-773D01E0C52C}">
      <dsp:nvSpPr>
        <dsp:cNvPr id="0" name=""/>
        <dsp:cNvSpPr/>
      </dsp:nvSpPr>
      <dsp:spPr>
        <a:xfrm>
          <a:off x="0" y="180639"/>
          <a:ext cx="5978608" cy="1802083"/>
        </a:xfrm>
        <a:prstGeom prst="roundRect">
          <a:avLst/>
        </a:prstGeom>
        <a:solidFill>
          <a:schemeClr val="tx1">
            <a:lumMod val="90000"/>
          </a:schemeClr>
        </a:solidFill>
        <a:ln w="19050" cap="flat" cmpd="sng" algn="ctr">
          <a:solidFill>
            <a:schemeClr val="tx1">
              <a:lumMod val="9000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>
              <a:solidFill>
                <a:schemeClr val="tx2">
                  <a:lumMod val="75000"/>
                </a:schemeClr>
              </a:solidFill>
            </a:rPr>
            <a:t>Next slide features a video titled “Polling for Justice”</a:t>
          </a:r>
        </a:p>
      </dsp:txBody>
      <dsp:txXfrm>
        <a:off x="87970" y="268609"/>
        <a:ext cx="5802668" cy="1626143"/>
      </dsp:txXfrm>
    </dsp:sp>
    <dsp:sp modelId="{B02D90BF-E5C5-4943-BB9C-E8935050AEB1}">
      <dsp:nvSpPr>
        <dsp:cNvPr id="0" name=""/>
        <dsp:cNvSpPr/>
      </dsp:nvSpPr>
      <dsp:spPr>
        <a:xfrm>
          <a:off x="0" y="2089282"/>
          <a:ext cx="5978608" cy="682527"/>
        </a:xfrm>
        <a:prstGeom prst="roundRect">
          <a:avLst/>
        </a:prstGeom>
        <a:solidFill>
          <a:schemeClr val="tx1">
            <a:lumMod val="90000"/>
          </a:schemeClr>
        </a:solidFill>
        <a:ln w="19050" cap="flat" cmpd="sng" algn="ctr">
          <a:solidFill>
            <a:schemeClr val="tx1">
              <a:lumMod val="9000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2">
                  <a:lumMod val="75000"/>
                </a:schemeClr>
              </a:solidFill>
            </a:rPr>
            <a:t>Video can also be found at this link: </a:t>
          </a:r>
          <a:r>
            <a:rPr lang="en-US" sz="1600" kern="1200" dirty="0">
              <a:solidFill>
                <a:schemeClr val="tx2">
                  <a:lumMod val="75000"/>
                </a:schemeClr>
              </a:solidFill>
              <a:hlinkClick xmlns:r="http://schemas.openxmlformats.org/officeDocument/2006/relationships" r:id="rId1"/>
            </a:rPr>
            <a:t>https://player.vimeo.com/video/22363812</a:t>
          </a:r>
          <a:endParaRPr lang="en-US" sz="16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33318" y="2122600"/>
        <a:ext cx="5911972" cy="6158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941566-5CF3-4C2C-ACC1-78BE5399EC4A}">
      <dsp:nvSpPr>
        <dsp:cNvPr id="0" name=""/>
        <dsp:cNvSpPr/>
      </dsp:nvSpPr>
      <dsp:spPr>
        <a:xfrm>
          <a:off x="4086" y="0"/>
          <a:ext cx="8360027" cy="3112911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solidFill>
                <a:schemeClr val="bg1"/>
              </a:solidFill>
            </a:rPr>
            <a:t>Split into 3 teams.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75000"/>
            <a:buFont typeface="Wingdings" panose="05000000000000000000" pitchFamily="2" charset="2"/>
            <a:buChar char="q"/>
          </a:pPr>
          <a:r>
            <a:rPr lang="en-US" sz="2300" kern="1200" dirty="0">
              <a:solidFill>
                <a:schemeClr val="tx2">
                  <a:lumMod val="75000"/>
                </a:schemeClr>
              </a:solidFill>
            </a:rPr>
            <a:t>Each team plans out a skit using scenarios attached, in which research is used to make an argument. 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75000"/>
            <a:buFont typeface="Wingdings" panose="05000000000000000000" pitchFamily="2" charset="2"/>
            <a:buChar char="q"/>
          </a:pPr>
          <a:r>
            <a:rPr lang="en-US" sz="2300" kern="1200" dirty="0">
              <a:solidFill>
                <a:schemeClr val="tx2">
                  <a:lumMod val="75000"/>
                </a:schemeClr>
              </a:solidFill>
            </a:rPr>
            <a:t>Each skit needs to answer these questions:</a:t>
          </a:r>
        </a:p>
        <a:p>
          <a:pPr marL="548640" lvl="2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2300" kern="1200" dirty="0">
              <a:solidFill>
                <a:schemeClr val="tx2">
                  <a:lumMod val="75000"/>
                </a:schemeClr>
              </a:solidFill>
            </a:rPr>
            <a:t>What is the problem you are addressing?</a:t>
          </a:r>
        </a:p>
        <a:p>
          <a:pPr marL="548640" lvl="2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2300" kern="1200" dirty="0">
              <a:solidFill>
                <a:schemeClr val="tx2">
                  <a:lumMod val="75000"/>
                </a:schemeClr>
              </a:solidFill>
            </a:rPr>
            <a:t>What is your solution?</a:t>
          </a:r>
        </a:p>
        <a:p>
          <a:pPr marL="548640" lvl="2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2300" kern="1200" dirty="0">
              <a:solidFill>
                <a:schemeClr val="tx2">
                  <a:lumMod val="75000"/>
                </a:schemeClr>
              </a:solidFill>
            </a:rPr>
            <a:t>How did you use research to advocate for your solution?</a:t>
          </a:r>
        </a:p>
      </dsp:txBody>
      <dsp:txXfrm>
        <a:off x="95260" y="91174"/>
        <a:ext cx="8177679" cy="29305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D457ED-B148-43CD-9000-6E216F83E6BF}">
      <dsp:nvSpPr>
        <dsp:cNvPr id="0" name=""/>
        <dsp:cNvSpPr/>
      </dsp:nvSpPr>
      <dsp:spPr>
        <a:xfrm>
          <a:off x="0" y="290300"/>
          <a:ext cx="8368200" cy="1492466"/>
        </a:xfrm>
        <a:prstGeom prst="flowChartAlternateProcess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rgbClr val="DFE8D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9465" tIns="562356" rIns="649465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2">
                  <a:lumMod val="75000"/>
                </a:schemeClr>
              </a:solidFill>
            </a:rPr>
            <a:t>Example: Helped them prove their point.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2">
                  <a:lumMod val="75000"/>
                </a:schemeClr>
              </a:solidFill>
            </a:rPr>
            <a:t>Example: Made them better advocates (e.g., knew their constituency, the opinions of people they were trying to represent).</a:t>
          </a:r>
        </a:p>
      </dsp:txBody>
      <dsp:txXfrm>
        <a:off x="72855" y="363155"/>
        <a:ext cx="8222490" cy="1346756"/>
      </dsp:txXfrm>
    </dsp:sp>
    <dsp:sp modelId="{C9A8CC53-803A-42AA-BB48-DCE28B4FF118}">
      <dsp:nvSpPr>
        <dsp:cNvPr id="0" name=""/>
        <dsp:cNvSpPr/>
      </dsp:nvSpPr>
      <dsp:spPr>
        <a:xfrm>
          <a:off x="418410" y="23868"/>
          <a:ext cx="6883430" cy="7535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409" tIns="0" rIns="22140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2">
                  <a:lumMod val="75000"/>
                </a:schemeClr>
              </a:solidFill>
            </a:rPr>
            <a:t>Why do you think these groups used research in their campaign for changing their community?</a:t>
          </a:r>
        </a:p>
      </dsp:txBody>
      <dsp:txXfrm>
        <a:off x="455193" y="60651"/>
        <a:ext cx="6809864" cy="679946"/>
      </dsp:txXfrm>
    </dsp:sp>
    <dsp:sp modelId="{64CFBFBC-1736-4567-97EF-97AFC2B2D0D2}">
      <dsp:nvSpPr>
        <dsp:cNvPr id="0" name=""/>
        <dsp:cNvSpPr/>
      </dsp:nvSpPr>
      <dsp:spPr>
        <a:xfrm>
          <a:off x="0" y="2227400"/>
          <a:ext cx="8368200" cy="637928"/>
        </a:xfrm>
        <a:prstGeom prst="flowChartAlternateProcess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rgbClr val="DFE8D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B6B838-3782-4B51-9F58-F9778CBE4600}">
      <dsp:nvSpPr>
        <dsp:cNvPr id="0" name=""/>
        <dsp:cNvSpPr/>
      </dsp:nvSpPr>
      <dsp:spPr>
        <a:xfrm>
          <a:off x="418410" y="1960967"/>
          <a:ext cx="6883430" cy="7535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409" tIns="0" rIns="22140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2">
                  <a:lumMod val="75000"/>
                </a:schemeClr>
              </a:solidFill>
            </a:rPr>
            <a:t>What kind of research was best for making a solid argument (e.g., video evidence, surveys, statistics, interviews)? Why?</a:t>
          </a:r>
        </a:p>
      </dsp:txBody>
      <dsp:txXfrm>
        <a:off x="455193" y="1997750"/>
        <a:ext cx="6809864" cy="6799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144C3F-36FF-4B5A-9CD8-3B58B0294A00}">
      <dsp:nvSpPr>
        <dsp:cNvPr id="0" name=""/>
        <dsp:cNvSpPr/>
      </dsp:nvSpPr>
      <dsp:spPr>
        <a:xfrm>
          <a:off x="1237" y="204693"/>
          <a:ext cx="2714807" cy="3072276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2">
                  <a:lumMod val="75000"/>
                </a:schemeClr>
              </a:solidFill>
            </a:rPr>
            <a:t>Get your teams. Look back at your ideas for change from our past lessons. Combine this with your current ideas, and as a team write down </a:t>
          </a:r>
          <a:r>
            <a:rPr lang="en-US" sz="1900" b="1" kern="1200" dirty="0">
              <a:solidFill>
                <a:schemeClr val="tx2">
                  <a:lumMod val="75000"/>
                </a:schemeClr>
              </a:solidFill>
            </a:rPr>
            <a:t>three</a:t>
          </a:r>
          <a:r>
            <a:rPr lang="en-US" sz="1900" kern="1200" dirty="0">
              <a:solidFill>
                <a:schemeClr val="tx2">
                  <a:lumMod val="75000"/>
                </a:schemeClr>
              </a:solidFill>
            </a:rPr>
            <a:t> different issues, problems or topics that are important in your community.</a:t>
          </a:r>
        </a:p>
      </dsp:txBody>
      <dsp:txXfrm>
        <a:off x="133763" y="337219"/>
        <a:ext cx="2449755" cy="2807224"/>
      </dsp:txXfrm>
    </dsp:sp>
    <dsp:sp modelId="{1B970B94-0B7A-4246-8E34-1264862B77E0}">
      <dsp:nvSpPr>
        <dsp:cNvPr id="0" name=""/>
        <dsp:cNvSpPr/>
      </dsp:nvSpPr>
      <dsp:spPr>
        <a:xfrm>
          <a:off x="3064455" y="204693"/>
          <a:ext cx="1659093" cy="3072276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2">
                  <a:lumMod val="75000"/>
                </a:schemeClr>
              </a:solidFill>
            </a:rPr>
            <a:t>For each problem or issue, come up with an idea that would help improve the problem.</a:t>
          </a:r>
        </a:p>
      </dsp:txBody>
      <dsp:txXfrm>
        <a:off x="3145445" y="285683"/>
        <a:ext cx="1497113" cy="2910296"/>
      </dsp:txXfrm>
    </dsp:sp>
    <dsp:sp modelId="{1F9A1F45-43EC-401B-A035-D0D1537400DD}">
      <dsp:nvSpPr>
        <dsp:cNvPr id="0" name=""/>
        <dsp:cNvSpPr/>
      </dsp:nvSpPr>
      <dsp:spPr>
        <a:xfrm>
          <a:off x="5071958" y="204693"/>
          <a:ext cx="1659093" cy="3072276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2">
                  <a:lumMod val="75000"/>
                </a:schemeClr>
              </a:solidFill>
            </a:rPr>
            <a:t>For each issue, what do you need to know more about to help understand it?</a:t>
          </a:r>
        </a:p>
      </dsp:txBody>
      <dsp:txXfrm>
        <a:off x="5152948" y="285683"/>
        <a:ext cx="1497113" cy="2910296"/>
      </dsp:txXfrm>
    </dsp:sp>
    <dsp:sp modelId="{6FED1BD9-52A1-481D-BA52-64E018ED4A4D}">
      <dsp:nvSpPr>
        <dsp:cNvPr id="0" name=""/>
        <dsp:cNvSpPr/>
      </dsp:nvSpPr>
      <dsp:spPr>
        <a:xfrm>
          <a:off x="7079461" y="204693"/>
          <a:ext cx="1206675" cy="3072276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2">
                  <a:lumMod val="75000"/>
                </a:schemeClr>
              </a:solidFill>
            </a:rPr>
            <a:t>Share out!</a:t>
          </a:r>
        </a:p>
      </dsp:txBody>
      <dsp:txXfrm>
        <a:off x="7138366" y="263598"/>
        <a:ext cx="1088865" cy="29544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0753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3136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Choose slide 4 or 5. 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2272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555A59D-A9C7-4645-A197-0C2118BD1C5D}" type="datetimeFigureOut">
              <a:rPr lang="en-US" smtClean="0"/>
              <a:pPr/>
              <a:t>7/22/2022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3" y="4767264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4560524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5A59D-A9C7-4645-A197-0C2118BD1C5D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3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3975838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5A59D-A9C7-4645-A197-0C2118BD1C5D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3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9510831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4289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Google Shape;20;p13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eorgia" panose="02040502050405020303" pitchFamily="18" charset="0"/>
                <a:ea typeface="Roboto"/>
                <a:cs typeface="Georgia" panose="02040502050405020303" pitchFamily="18" charset="0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66957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5A59D-A9C7-4645-A197-0C2118BD1C5D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3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2279376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282306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5A59D-A9C7-4645-A197-0C2118BD1C5D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3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5491410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5A59D-A9C7-4645-A197-0C2118BD1C5D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3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3112308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6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5A59D-A9C7-4645-A197-0C2118BD1C5D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3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8138707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5A59D-A9C7-4645-A197-0C2118BD1C5D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3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9442240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5A59D-A9C7-4645-A197-0C2118BD1C5D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3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26102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9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1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43051"/>
            <a:ext cx="2949179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5A59D-A9C7-4645-A197-0C2118BD1C5D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3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0455068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9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1"/>
            <a:ext cx="4629151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43051"/>
            <a:ext cx="2949179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5A59D-A9C7-4645-A197-0C2118BD1C5D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3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3935412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64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2" y="273846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2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D555A59D-A9C7-4645-A197-0C2118BD1C5D}" type="datetimeFigureOut">
              <a:rPr lang="en-US" smtClean="0"/>
              <a:pPr/>
              <a:t>7/22/2022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2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3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E3F11E79-D6D4-44D6-ABCD-20D7D0B1CA65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94620" y="4854924"/>
            <a:ext cx="263940" cy="2524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DE1E90-6748-49F3-8E3E-7CBFF7FBEA77}"/>
              </a:ext>
            </a:extLst>
          </p:cNvPr>
          <p:cNvSpPr txBox="1"/>
          <p:nvPr/>
        </p:nvSpPr>
        <p:spPr>
          <a:xfrm>
            <a:off x="7998463" y="4861190"/>
            <a:ext cx="25598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E4C469"/>
                </a:solidFill>
                <a:latin typeface="Georgia Pro" panose="02040502050405020303" pitchFamily="18" charset="0"/>
              </a:rPr>
              <a:t>YPAR in School</a:t>
            </a:r>
          </a:p>
        </p:txBody>
      </p:sp>
    </p:spTree>
    <p:extLst>
      <p:ext uri="{BB962C8B-B14F-4D97-AF65-F5344CB8AC3E}">
        <p14:creationId xmlns:p14="http://schemas.microsoft.com/office/powerpoint/2010/main" val="367820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sldNum="0"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ideo" Target="https://player.vimeo.com/video/22363812?app_id=122963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 sz="3800" dirty="0"/>
              <a:t>Research that Drives Change</a:t>
            </a:r>
            <a:endParaRPr sz="3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dirty="0"/>
              <a:t>What is Research?</a:t>
            </a:r>
            <a:endParaRPr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FAD70F9-916C-4360-B59C-3C68824E2C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2230288"/>
              </p:ext>
            </p:extLst>
          </p:nvPr>
        </p:nvGraphicFramePr>
        <p:xfrm>
          <a:off x="387900" y="1428352"/>
          <a:ext cx="8368200" cy="3078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E5F5830-1DB1-4789-A036-CAE4E2281CDE}"/>
              </a:ext>
            </a:extLst>
          </p:cNvPr>
          <p:cNvSpPr/>
          <p:nvPr/>
        </p:nvSpPr>
        <p:spPr>
          <a:xfrm>
            <a:off x="276625" y="1329914"/>
            <a:ext cx="8575382" cy="3280505"/>
          </a:xfrm>
          <a:prstGeom prst="roundRect">
            <a:avLst>
              <a:gd name="adj" fmla="val 11982"/>
            </a:avLst>
          </a:prstGeom>
          <a:noFill/>
          <a:ln w="31750">
            <a:solidFill>
              <a:schemeClr val="accent2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027673"/>
                      <a:gd name="connsiteY0" fmla="*/ 857267 h 5143500"/>
                      <a:gd name="connsiteX1" fmla="*/ 857267 w 9027673"/>
                      <a:gd name="connsiteY1" fmla="*/ 0 h 5143500"/>
                      <a:gd name="connsiteX2" fmla="*/ 1566079 w 9027673"/>
                      <a:gd name="connsiteY2" fmla="*/ 0 h 5143500"/>
                      <a:gd name="connsiteX3" fmla="*/ 2055497 w 9027673"/>
                      <a:gd name="connsiteY3" fmla="*/ 0 h 5143500"/>
                      <a:gd name="connsiteX4" fmla="*/ 2471783 w 9027673"/>
                      <a:gd name="connsiteY4" fmla="*/ 0 h 5143500"/>
                      <a:gd name="connsiteX5" fmla="*/ 3107464 w 9027673"/>
                      <a:gd name="connsiteY5" fmla="*/ 0 h 5143500"/>
                      <a:gd name="connsiteX6" fmla="*/ 3596881 w 9027673"/>
                      <a:gd name="connsiteY6" fmla="*/ 0 h 5143500"/>
                      <a:gd name="connsiteX7" fmla="*/ 4305693 w 9027673"/>
                      <a:gd name="connsiteY7" fmla="*/ 0 h 5143500"/>
                      <a:gd name="connsiteX8" fmla="*/ 4721980 w 9027673"/>
                      <a:gd name="connsiteY8" fmla="*/ 0 h 5143500"/>
                      <a:gd name="connsiteX9" fmla="*/ 5430792 w 9027673"/>
                      <a:gd name="connsiteY9" fmla="*/ 0 h 5143500"/>
                      <a:gd name="connsiteX10" fmla="*/ 5773947 w 9027673"/>
                      <a:gd name="connsiteY10" fmla="*/ 0 h 5143500"/>
                      <a:gd name="connsiteX11" fmla="*/ 6336496 w 9027673"/>
                      <a:gd name="connsiteY11" fmla="*/ 0 h 5143500"/>
                      <a:gd name="connsiteX12" fmla="*/ 6899045 w 9027673"/>
                      <a:gd name="connsiteY12" fmla="*/ 0 h 5143500"/>
                      <a:gd name="connsiteX13" fmla="*/ 7388463 w 9027673"/>
                      <a:gd name="connsiteY13" fmla="*/ 0 h 5143500"/>
                      <a:gd name="connsiteX14" fmla="*/ 8170406 w 9027673"/>
                      <a:gd name="connsiteY14" fmla="*/ 0 h 5143500"/>
                      <a:gd name="connsiteX15" fmla="*/ 9027673 w 9027673"/>
                      <a:gd name="connsiteY15" fmla="*/ 857267 h 5143500"/>
                      <a:gd name="connsiteX16" fmla="*/ 9027673 w 9027673"/>
                      <a:gd name="connsiteY16" fmla="*/ 1428761 h 5143500"/>
                      <a:gd name="connsiteX17" fmla="*/ 9027673 w 9027673"/>
                      <a:gd name="connsiteY17" fmla="*/ 2068835 h 5143500"/>
                      <a:gd name="connsiteX18" fmla="*/ 9027673 w 9027673"/>
                      <a:gd name="connsiteY18" fmla="*/ 2640329 h 5143500"/>
                      <a:gd name="connsiteX19" fmla="*/ 9027673 w 9027673"/>
                      <a:gd name="connsiteY19" fmla="*/ 3108955 h 5143500"/>
                      <a:gd name="connsiteX20" fmla="*/ 9027673 w 9027673"/>
                      <a:gd name="connsiteY20" fmla="*/ 3611870 h 5143500"/>
                      <a:gd name="connsiteX21" fmla="*/ 9027673 w 9027673"/>
                      <a:gd name="connsiteY21" fmla="*/ 4286233 h 5143500"/>
                      <a:gd name="connsiteX22" fmla="*/ 8170406 w 9027673"/>
                      <a:gd name="connsiteY22" fmla="*/ 5143500 h 5143500"/>
                      <a:gd name="connsiteX23" fmla="*/ 7754120 w 9027673"/>
                      <a:gd name="connsiteY23" fmla="*/ 5143500 h 5143500"/>
                      <a:gd name="connsiteX24" fmla="*/ 7410965 w 9027673"/>
                      <a:gd name="connsiteY24" fmla="*/ 5143500 h 5143500"/>
                      <a:gd name="connsiteX25" fmla="*/ 7067810 w 9027673"/>
                      <a:gd name="connsiteY25" fmla="*/ 5143500 h 5143500"/>
                      <a:gd name="connsiteX26" fmla="*/ 6505261 w 9027673"/>
                      <a:gd name="connsiteY26" fmla="*/ 5143500 h 5143500"/>
                      <a:gd name="connsiteX27" fmla="*/ 6088974 w 9027673"/>
                      <a:gd name="connsiteY27" fmla="*/ 5143500 h 5143500"/>
                      <a:gd name="connsiteX28" fmla="*/ 5453294 w 9027673"/>
                      <a:gd name="connsiteY28" fmla="*/ 5143500 h 5143500"/>
                      <a:gd name="connsiteX29" fmla="*/ 5037007 w 9027673"/>
                      <a:gd name="connsiteY29" fmla="*/ 5143500 h 5143500"/>
                      <a:gd name="connsiteX30" fmla="*/ 4401327 w 9027673"/>
                      <a:gd name="connsiteY30" fmla="*/ 5143500 h 5143500"/>
                      <a:gd name="connsiteX31" fmla="*/ 4058172 w 9027673"/>
                      <a:gd name="connsiteY31" fmla="*/ 5143500 h 5143500"/>
                      <a:gd name="connsiteX32" fmla="*/ 3422491 w 9027673"/>
                      <a:gd name="connsiteY32" fmla="*/ 5143500 h 5143500"/>
                      <a:gd name="connsiteX33" fmla="*/ 3006205 w 9027673"/>
                      <a:gd name="connsiteY33" fmla="*/ 5143500 h 5143500"/>
                      <a:gd name="connsiteX34" fmla="*/ 2663050 w 9027673"/>
                      <a:gd name="connsiteY34" fmla="*/ 5143500 h 5143500"/>
                      <a:gd name="connsiteX35" fmla="*/ 2246763 w 9027673"/>
                      <a:gd name="connsiteY35" fmla="*/ 5143500 h 5143500"/>
                      <a:gd name="connsiteX36" fmla="*/ 1611083 w 9027673"/>
                      <a:gd name="connsiteY36" fmla="*/ 5143500 h 5143500"/>
                      <a:gd name="connsiteX37" fmla="*/ 857267 w 9027673"/>
                      <a:gd name="connsiteY37" fmla="*/ 5143500 h 5143500"/>
                      <a:gd name="connsiteX38" fmla="*/ 0 w 9027673"/>
                      <a:gd name="connsiteY38" fmla="*/ 4286233 h 5143500"/>
                      <a:gd name="connsiteX39" fmla="*/ 0 w 9027673"/>
                      <a:gd name="connsiteY39" fmla="*/ 3714739 h 5143500"/>
                      <a:gd name="connsiteX40" fmla="*/ 0 w 9027673"/>
                      <a:gd name="connsiteY40" fmla="*/ 3143244 h 5143500"/>
                      <a:gd name="connsiteX41" fmla="*/ 0 w 9027673"/>
                      <a:gd name="connsiteY41" fmla="*/ 2640329 h 5143500"/>
                      <a:gd name="connsiteX42" fmla="*/ 0 w 9027673"/>
                      <a:gd name="connsiteY42" fmla="*/ 2000256 h 5143500"/>
                      <a:gd name="connsiteX43" fmla="*/ 0 w 9027673"/>
                      <a:gd name="connsiteY43" fmla="*/ 1428761 h 5143500"/>
                      <a:gd name="connsiteX44" fmla="*/ 0 w 9027673"/>
                      <a:gd name="connsiteY44" fmla="*/ 857267 h 5143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</a:cxnLst>
                    <a:rect l="l" t="t" r="r" b="b"/>
                    <a:pathLst>
                      <a:path w="9027673" h="5143500" extrusionOk="0">
                        <a:moveTo>
                          <a:pt x="0" y="857267"/>
                        </a:moveTo>
                        <a:cubicBezTo>
                          <a:pt x="-25181" y="368280"/>
                          <a:pt x="311718" y="27058"/>
                          <a:pt x="857267" y="0"/>
                        </a:cubicBezTo>
                        <a:cubicBezTo>
                          <a:pt x="1118534" y="-18039"/>
                          <a:pt x="1275618" y="63412"/>
                          <a:pt x="1566079" y="0"/>
                        </a:cubicBezTo>
                        <a:cubicBezTo>
                          <a:pt x="1856540" y="-63412"/>
                          <a:pt x="1851188" y="15746"/>
                          <a:pt x="2055497" y="0"/>
                        </a:cubicBezTo>
                        <a:cubicBezTo>
                          <a:pt x="2259806" y="-15746"/>
                          <a:pt x="2338075" y="24790"/>
                          <a:pt x="2471783" y="0"/>
                        </a:cubicBezTo>
                        <a:cubicBezTo>
                          <a:pt x="2605491" y="-24790"/>
                          <a:pt x="2965768" y="70742"/>
                          <a:pt x="3107464" y="0"/>
                        </a:cubicBezTo>
                        <a:cubicBezTo>
                          <a:pt x="3249160" y="-70742"/>
                          <a:pt x="3488582" y="51836"/>
                          <a:pt x="3596881" y="0"/>
                        </a:cubicBezTo>
                        <a:cubicBezTo>
                          <a:pt x="3705180" y="-51836"/>
                          <a:pt x="4152866" y="32960"/>
                          <a:pt x="4305693" y="0"/>
                        </a:cubicBezTo>
                        <a:cubicBezTo>
                          <a:pt x="4458520" y="-32960"/>
                          <a:pt x="4575712" y="3948"/>
                          <a:pt x="4721980" y="0"/>
                        </a:cubicBezTo>
                        <a:cubicBezTo>
                          <a:pt x="4868248" y="-3948"/>
                          <a:pt x="5247352" y="43561"/>
                          <a:pt x="5430792" y="0"/>
                        </a:cubicBezTo>
                        <a:cubicBezTo>
                          <a:pt x="5614232" y="-43561"/>
                          <a:pt x="5692423" y="26704"/>
                          <a:pt x="5773947" y="0"/>
                        </a:cubicBezTo>
                        <a:cubicBezTo>
                          <a:pt x="5855471" y="-26704"/>
                          <a:pt x="6088793" y="65094"/>
                          <a:pt x="6336496" y="0"/>
                        </a:cubicBezTo>
                        <a:cubicBezTo>
                          <a:pt x="6584199" y="-65094"/>
                          <a:pt x="6621286" y="58749"/>
                          <a:pt x="6899045" y="0"/>
                        </a:cubicBezTo>
                        <a:cubicBezTo>
                          <a:pt x="7176804" y="-58749"/>
                          <a:pt x="7249166" y="35308"/>
                          <a:pt x="7388463" y="0"/>
                        </a:cubicBezTo>
                        <a:cubicBezTo>
                          <a:pt x="7527760" y="-35308"/>
                          <a:pt x="7795036" y="24181"/>
                          <a:pt x="8170406" y="0"/>
                        </a:cubicBezTo>
                        <a:cubicBezTo>
                          <a:pt x="8693608" y="-61757"/>
                          <a:pt x="9000011" y="373118"/>
                          <a:pt x="9027673" y="857267"/>
                        </a:cubicBezTo>
                        <a:cubicBezTo>
                          <a:pt x="9035117" y="975602"/>
                          <a:pt x="9001657" y="1297411"/>
                          <a:pt x="9027673" y="1428761"/>
                        </a:cubicBezTo>
                        <a:cubicBezTo>
                          <a:pt x="9053689" y="1560111"/>
                          <a:pt x="8958226" y="1837492"/>
                          <a:pt x="9027673" y="2068835"/>
                        </a:cubicBezTo>
                        <a:cubicBezTo>
                          <a:pt x="9097120" y="2300178"/>
                          <a:pt x="9025661" y="2501797"/>
                          <a:pt x="9027673" y="2640329"/>
                        </a:cubicBezTo>
                        <a:cubicBezTo>
                          <a:pt x="9029685" y="2778861"/>
                          <a:pt x="8981808" y="3002943"/>
                          <a:pt x="9027673" y="3108955"/>
                        </a:cubicBezTo>
                        <a:cubicBezTo>
                          <a:pt x="9073538" y="3214967"/>
                          <a:pt x="9017453" y="3466776"/>
                          <a:pt x="9027673" y="3611870"/>
                        </a:cubicBezTo>
                        <a:cubicBezTo>
                          <a:pt x="9037893" y="3756965"/>
                          <a:pt x="8993476" y="4018949"/>
                          <a:pt x="9027673" y="4286233"/>
                        </a:cubicBezTo>
                        <a:cubicBezTo>
                          <a:pt x="9074199" y="4749843"/>
                          <a:pt x="8651663" y="5217582"/>
                          <a:pt x="8170406" y="5143500"/>
                        </a:cubicBezTo>
                        <a:cubicBezTo>
                          <a:pt x="8054680" y="5177558"/>
                          <a:pt x="7958294" y="5109083"/>
                          <a:pt x="7754120" y="5143500"/>
                        </a:cubicBezTo>
                        <a:cubicBezTo>
                          <a:pt x="7549946" y="5177917"/>
                          <a:pt x="7547793" y="5139899"/>
                          <a:pt x="7410965" y="5143500"/>
                        </a:cubicBezTo>
                        <a:cubicBezTo>
                          <a:pt x="7274137" y="5147101"/>
                          <a:pt x="7148574" y="5136064"/>
                          <a:pt x="7067810" y="5143500"/>
                        </a:cubicBezTo>
                        <a:cubicBezTo>
                          <a:pt x="6987047" y="5150936"/>
                          <a:pt x="6687411" y="5097747"/>
                          <a:pt x="6505261" y="5143500"/>
                        </a:cubicBezTo>
                        <a:cubicBezTo>
                          <a:pt x="6323111" y="5189253"/>
                          <a:pt x="6281278" y="5101264"/>
                          <a:pt x="6088974" y="5143500"/>
                        </a:cubicBezTo>
                        <a:cubicBezTo>
                          <a:pt x="5896670" y="5185736"/>
                          <a:pt x="5733960" y="5124293"/>
                          <a:pt x="5453294" y="5143500"/>
                        </a:cubicBezTo>
                        <a:cubicBezTo>
                          <a:pt x="5172628" y="5162707"/>
                          <a:pt x="5205023" y="5138281"/>
                          <a:pt x="5037007" y="5143500"/>
                        </a:cubicBezTo>
                        <a:cubicBezTo>
                          <a:pt x="4868991" y="5148719"/>
                          <a:pt x="4581934" y="5069243"/>
                          <a:pt x="4401327" y="5143500"/>
                        </a:cubicBezTo>
                        <a:cubicBezTo>
                          <a:pt x="4220720" y="5217757"/>
                          <a:pt x="4215394" y="5107255"/>
                          <a:pt x="4058172" y="5143500"/>
                        </a:cubicBezTo>
                        <a:cubicBezTo>
                          <a:pt x="3900951" y="5179745"/>
                          <a:pt x="3671539" y="5112044"/>
                          <a:pt x="3422491" y="5143500"/>
                        </a:cubicBezTo>
                        <a:cubicBezTo>
                          <a:pt x="3173443" y="5174956"/>
                          <a:pt x="3147326" y="5122030"/>
                          <a:pt x="3006205" y="5143500"/>
                        </a:cubicBezTo>
                        <a:cubicBezTo>
                          <a:pt x="2865084" y="5164970"/>
                          <a:pt x="2735384" y="5109868"/>
                          <a:pt x="2663050" y="5143500"/>
                        </a:cubicBezTo>
                        <a:cubicBezTo>
                          <a:pt x="2590717" y="5177132"/>
                          <a:pt x="2398387" y="5131584"/>
                          <a:pt x="2246763" y="5143500"/>
                        </a:cubicBezTo>
                        <a:cubicBezTo>
                          <a:pt x="2095139" y="5155416"/>
                          <a:pt x="1783037" y="5124672"/>
                          <a:pt x="1611083" y="5143500"/>
                        </a:cubicBezTo>
                        <a:cubicBezTo>
                          <a:pt x="1439129" y="5162328"/>
                          <a:pt x="1174865" y="5089140"/>
                          <a:pt x="857267" y="5143500"/>
                        </a:cubicBezTo>
                        <a:cubicBezTo>
                          <a:pt x="394419" y="5143837"/>
                          <a:pt x="33256" y="4794147"/>
                          <a:pt x="0" y="4286233"/>
                        </a:cubicBezTo>
                        <a:cubicBezTo>
                          <a:pt x="-48194" y="4155036"/>
                          <a:pt x="36705" y="3836560"/>
                          <a:pt x="0" y="3714739"/>
                        </a:cubicBezTo>
                        <a:cubicBezTo>
                          <a:pt x="-36705" y="3592918"/>
                          <a:pt x="55808" y="3305476"/>
                          <a:pt x="0" y="3143244"/>
                        </a:cubicBezTo>
                        <a:cubicBezTo>
                          <a:pt x="-55808" y="2981013"/>
                          <a:pt x="36265" y="2742771"/>
                          <a:pt x="0" y="2640329"/>
                        </a:cubicBezTo>
                        <a:cubicBezTo>
                          <a:pt x="-36265" y="2537887"/>
                          <a:pt x="56358" y="2180388"/>
                          <a:pt x="0" y="2000256"/>
                        </a:cubicBezTo>
                        <a:cubicBezTo>
                          <a:pt x="-56358" y="1820124"/>
                          <a:pt x="53495" y="1638579"/>
                          <a:pt x="0" y="1428761"/>
                        </a:cubicBezTo>
                        <a:cubicBezTo>
                          <a:pt x="-53495" y="1218943"/>
                          <a:pt x="19058" y="1032029"/>
                          <a:pt x="0" y="85726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dirty="0"/>
              <a:t>Video</a:t>
            </a:r>
            <a:endParaRPr dirty="0"/>
          </a:p>
        </p:txBody>
      </p:sp>
      <p:graphicFrame>
        <p:nvGraphicFramePr>
          <p:cNvPr id="11" name="Google Shape;70;p2">
            <a:extLst>
              <a:ext uri="{FF2B5EF4-FFF2-40B4-BE49-F238E27FC236}">
                <a16:creationId xmlns:a16="http://schemas.microsoft.com/office/drawing/2014/main" id="{D8806A14-81F7-4900-BF3C-E05CCA6F82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6109914"/>
              </p:ext>
            </p:extLst>
          </p:nvPr>
        </p:nvGraphicFramePr>
        <p:xfrm>
          <a:off x="2536737" y="1509823"/>
          <a:ext cx="5978608" cy="2952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Graphic 2" descr="Clapper board with solid fill">
            <a:extLst>
              <a:ext uri="{FF2B5EF4-FFF2-40B4-BE49-F238E27FC236}">
                <a16:creationId xmlns:a16="http://schemas.microsoft.com/office/drawing/2014/main" id="{D5750F42-C56A-4FED-8F65-4FB4DD7BBD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55498" y="2452577"/>
            <a:ext cx="1216993" cy="1216993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BA8F8D8-4D35-4895-A129-692CA5710705}"/>
              </a:ext>
            </a:extLst>
          </p:cNvPr>
          <p:cNvSpPr/>
          <p:nvPr/>
        </p:nvSpPr>
        <p:spPr>
          <a:xfrm>
            <a:off x="276625" y="1329914"/>
            <a:ext cx="8575382" cy="3280505"/>
          </a:xfrm>
          <a:prstGeom prst="roundRect">
            <a:avLst>
              <a:gd name="adj" fmla="val 11982"/>
            </a:avLst>
          </a:prstGeom>
          <a:noFill/>
          <a:ln w="31750">
            <a:solidFill>
              <a:schemeClr val="accent2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027673"/>
                      <a:gd name="connsiteY0" fmla="*/ 857267 h 5143500"/>
                      <a:gd name="connsiteX1" fmla="*/ 857267 w 9027673"/>
                      <a:gd name="connsiteY1" fmla="*/ 0 h 5143500"/>
                      <a:gd name="connsiteX2" fmla="*/ 1566079 w 9027673"/>
                      <a:gd name="connsiteY2" fmla="*/ 0 h 5143500"/>
                      <a:gd name="connsiteX3" fmla="*/ 2055497 w 9027673"/>
                      <a:gd name="connsiteY3" fmla="*/ 0 h 5143500"/>
                      <a:gd name="connsiteX4" fmla="*/ 2471783 w 9027673"/>
                      <a:gd name="connsiteY4" fmla="*/ 0 h 5143500"/>
                      <a:gd name="connsiteX5" fmla="*/ 3107464 w 9027673"/>
                      <a:gd name="connsiteY5" fmla="*/ 0 h 5143500"/>
                      <a:gd name="connsiteX6" fmla="*/ 3596881 w 9027673"/>
                      <a:gd name="connsiteY6" fmla="*/ 0 h 5143500"/>
                      <a:gd name="connsiteX7" fmla="*/ 4305693 w 9027673"/>
                      <a:gd name="connsiteY7" fmla="*/ 0 h 5143500"/>
                      <a:gd name="connsiteX8" fmla="*/ 4721980 w 9027673"/>
                      <a:gd name="connsiteY8" fmla="*/ 0 h 5143500"/>
                      <a:gd name="connsiteX9" fmla="*/ 5430792 w 9027673"/>
                      <a:gd name="connsiteY9" fmla="*/ 0 h 5143500"/>
                      <a:gd name="connsiteX10" fmla="*/ 5773947 w 9027673"/>
                      <a:gd name="connsiteY10" fmla="*/ 0 h 5143500"/>
                      <a:gd name="connsiteX11" fmla="*/ 6336496 w 9027673"/>
                      <a:gd name="connsiteY11" fmla="*/ 0 h 5143500"/>
                      <a:gd name="connsiteX12" fmla="*/ 6899045 w 9027673"/>
                      <a:gd name="connsiteY12" fmla="*/ 0 h 5143500"/>
                      <a:gd name="connsiteX13" fmla="*/ 7388463 w 9027673"/>
                      <a:gd name="connsiteY13" fmla="*/ 0 h 5143500"/>
                      <a:gd name="connsiteX14" fmla="*/ 8170406 w 9027673"/>
                      <a:gd name="connsiteY14" fmla="*/ 0 h 5143500"/>
                      <a:gd name="connsiteX15" fmla="*/ 9027673 w 9027673"/>
                      <a:gd name="connsiteY15" fmla="*/ 857267 h 5143500"/>
                      <a:gd name="connsiteX16" fmla="*/ 9027673 w 9027673"/>
                      <a:gd name="connsiteY16" fmla="*/ 1428761 h 5143500"/>
                      <a:gd name="connsiteX17" fmla="*/ 9027673 w 9027673"/>
                      <a:gd name="connsiteY17" fmla="*/ 2068835 h 5143500"/>
                      <a:gd name="connsiteX18" fmla="*/ 9027673 w 9027673"/>
                      <a:gd name="connsiteY18" fmla="*/ 2640329 h 5143500"/>
                      <a:gd name="connsiteX19" fmla="*/ 9027673 w 9027673"/>
                      <a:gd name="connsiteY19" fmla="*/ 3108955 h 5143500"/>
                      <a:gd name="connsiteX20" fmla="*/ 9027673 w 9027673"/>
                      <a:gd name="connsiteY20" fmla="*/ 3611870 h 5143500"/>
                      <a:gd name="connsiteX21" fmla="*/ 9027673 w 9027673"/>
                      <a:gd name="connsiteY21" fmla="*/ 4286233 h 5143500"/>
                      <a:gd name="connsiteX22" fmla="*/ 8170406 w 9027673"/>
                      <a:gd name="connsiteY22" fmla="*/ 5143500 h 5143500"/>
                      <a:gd name="connsiteX23" fmla="*/ 7754120 w 9027673"/>
                      <a:gd name="connsiteY23" fmla="*/ 5143500 h 5143500"/>
                      <a:gd name="connsiteX24" fmla="*/ 7410965 w 9027673"/>
                      <a:gd name="connsiteY24" fmla="*/ 5143500 h 5143500"/>
                      <a:gd name="connsiteX25" fmla="*/ 7067810 w 9027673"/>
                      <a:gd name="connsiteY25" fmla="*/ 5143500 h 5143500"/>
                      <a:gd name="connsiteX26" fmla="*/ 6505261 w 9027673"/>
                      <a:gd name="connsiteY26" fmla="*/ 5143500 h 5143500"/>
                      <a:gd name="connsiteX27" fmla="*/ 6088974 w 9027673"/>
                      <a:gd name="connsiteY27" fmla="*/ 5143500 h 5143500"/>
                      <a:gd name="connsiteX28" fmla="*/ 5453294 w 9027673"/>
                      <a:gd name="connsiteY28" fmla="*/ 5143500 h 5143500"/>
                      <a:gd name="connsiteX29" fmla="*/ 5037007 w 9027673"/>
                      <a:gd name="connsiteY29" fmla="*/ 5143500 h 5143500"/>
                      <a:gd name="connsiteX30" fmla="*/ 4401327 w 9027673"/>
                      <a:gd name="connsiteY30" fmla="*/ 5143500 h 5143500"/>
                      <a:gd name="connsiteX31" fmla="*/ 4058172 w 9027673"/>
                      <a:gd name="connsiteY31" fmla="*/ 5143500 h 5143500"/>
                      <a:gd name="connsiteX32" fmla="*/ 3422491 w 9027673"/>
                      <a:gd name="connsiteY32" fmla="*/ 5143500 h 5143500"/>
                      <a:gd name="connsiteX33" fmla="*/ 3006205 w 9027673"/>
                      <a:gd name="connsiteY33" fmla="*/ 5143500 h 5143500"/>
                      <a:gd name="connsiteX34" fmla="*/ 2663050 w 9027673"/>
                      <a:gd name="connsiteY34" fmla="*/ 5143500 h 5143500"/>
                      <a:gd name="connsiteX35" fmla="*/ 2246763 w 9027673"/>
                      <a:gd name="connsiteY35" fmla="*/ 5143500 h 5143500"/>
                      <a:gd name="connsiteX36" fmla="*/ 1611083 w 9027673"/>
                      <a:gd name="connsiteY36" fmla="*/ 5143500 h 5143500"/>
                      <a:gd name="connsiteX37" fmla="*/ 857267 w 9027673"/>
                      <a:gd name="connsiteY37" fmla="*/ 5143500 h 5143500"/>
                      <a:gd name="connsiteX38" fmla="*/ 0 w 9027673"/>
                      <a:gd name="connsiteY38" fmla="*/ 4286233 h 5143500"/>
                      <a:gd name="connsiteX39" fmla="*/ 0 w 9027673"/>
                      <a:gd name="connsiteY39" fmla="*/ 3714739 h 5143500"/>
                      <a:gd name="connsiteX40" fmla="*/ 0 w 9027673"/>
                      <a:gd name="connsiteY40" fmla="*/ 3143244 h 5143500"/>
                      <a:gd name="connsiteX41" fmla="*/ 0 w 9027673"/>
                      <a:gd name="connsiteY41" fmla="*/ 2640329 h 5143500"/>
                      <a:gd name="connsiteX42" fmla="*/ 0 w 9027673"/>
                      <a:gd name="connsiteY42" fmla="*/ 2000256 h 5143500"/>
                      <a:gd name="connsiteX43" fmla="*/ 0 w 9027673"/>
                      <a:gd name="connsiteY43" fmla="*/ 1428761 h 5143500"/>
                      <a:gd name="connsiteX44" fmla="*/ 0 w 9027673"/>
                      <a:gd name="connsiteY44" fmla="*/ 857267 h 5143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</a:cxnLst>
                    <a:rect l="l" t="t" r="r" b="b"/>
                    <a:pathLst>
                      <a:path w="9027673" h="5143500" extrusionOk="0">
                        <a:moveTo>
                          <a:pt x="0" y="857267"/>
                        </a:moveTo>
                        <a:cubicBezTo>
                          <a:pt x="-25181" y="368280"/>
                          <a:pt x="311718" y="27058"/>
                          <a:pt x="857267" y="0"/>
                        </a:cubicBezTo>
                        <a:cubicBezTo>
                          <a:pt x="1118534" y="-18039"/>
                          <a:pt x="1275618" y="63412"/>
                          <a:pt x="1566079" y="0"/>
                        </a:cubicBezTo>
                        <a:cubicBezTo>
                          <a:pt x="1856540" y="-63412"/>
                          <a:pt x="1851188" y="15746"/>
                          <a:pt x="2055497" y="0"/>
                        </a:cubicBezTo>
                        <a:cubicBezTo>
                          <a:pt x="2259806" y="-15746"/>
                          <a:pt x="2338075" y="24790"/>
                          <a:pt x="2471783" y="0"/>
                        </a:cubicBezTo>
                        <a:cubicBezTo>
                          <a:pt x="2605491" y="-24790"/>
                          <a:pt x="2965768" y="70742"/>
                          <a:pt x="3107464" y="0"/>
                        </a:cubicBezTo>
                        <a:cubicBezTo>
                          <a:pt x="3249160" y="-70742"/>
                          <a:pt x="3488582" y="51836"/>
                          <a:pt x="3596881" y="0"/>
                        </a:cubicBezTo>
                        <a:cubicBezTo>
                          <a:pt x="3705180" y="-51836"/>
                          <a:pt x="4152866" y="32960"/>
                          <a:pt x="4305693" y="0"/>
                        </a:cubicBezTo>
                        <a:cubicBezTo>
                          <a:pt x="4458520" y="-32960"/>
                          <a:pt x="4575712" y="3948"/>
                          <a:pt x="4721980" y="0"/>
                        </a:cubicBezTo>
                        <a:cubicBezTo>
                          <a:pt x="4868248" y="-3948"/>
                          <a:pt x="5247352" y="43561"/>
                          <a:pt x="5430792" y="0"/>
                        </a:cubicBezTo>
                        <a:cubicBezTo>
                          <a:pt x="5614232" y="-43561"/>
                          <a:pt x="5692423" y="26704"/>
                          <a:pt x="5773947" y="0"/>
                        </a:cubicBezTo>
                        <a:cubicBezTo>
                          <a:pt x="5855471" y="-26704"/>
                          <a:pt x="6088793" y="65094"/>
                          <a:pt x="6336496" y="0"/>
                        </a:cubicBezTo>
                        <a:cubicBezTo>
                          <a:pt x="6584199" y="-65094"/>
                          <a:pt x="6621286" y="58749"/>
                          <a:pt x="6899045" y="0"/>
                        </a:cubicBezTo>
                        <a:cubicBezTo>
                          <a:pt x="7176804" y="-58749"/>
                          <a:pt x="7249166" y="35308"/>
                          <a:pt x="7388463" y="0"/>
                        </a:cubicBezTo>
                        <a:cubicBezTo>
                          <a:pt x="7527760" y="-35308"/>
                          <a:pt x="7795036" y="24181"/>
                          <a:pt x="8170406" y="0"/>
                        </a:cubicBezTo>
                        <a:cubicBezTo>
                          <a:pt x="8693608" y="-61757"/>
                          <a:pt x="9000011" y="373118"/>
                          <a:pt x="9027673" y="857267"/>
                        </a:cubicBezTo>
                        <a:cubicBezTo>
                          <a:pt x="9035117" y="975602"/>
                          <a:pt x="9001657" y="1297411"/>
                          <a:pt x="9027673" y="1428761"/>
                        </a:cubicBezTo>
                        <a:cubicBezTo>
                          <a:pt x="9053689" y="1560111"/>
                          <a:pt x="8958226" y="1837492"/>
                          <a:pt x="9027673" y="2068835"/>
                        </a:cubicBezTo>
                        <a:cubicBezTo>
                          <a:pt x="9097120" y="2300178"/>
                          <a:pt x="9025661" y="2501797"/>
                          <a:pt x="9027673" y="2640329"/>
                        </a:cubicBezTo>
                        <a:cubicBezTo>
                          <a:pt x="9029685" y="2778861"/>
                          <a:pt x="8981808" y="3002943"/>
                          <a:pt x="9027673" y="3108955"/>
                        </a:cubicBezTo>
                        <a:cubicBezTo>
                          <a:pt x="9073538" y="3214967"/>
                          <a:pt x="9017453" y="3466776"/>
                          <a:pt x="9027673" y="3611870"/>
                        </a:cubicBezTo>
                        <a:cubicBezTo>
                          <a:pt x="9037893" y="3756965"/>
                          <a:pt x="8993476" y="4018949"/>
                          <a:pt x="9027673" y="4286233"/>
                        </a:cubicBezTo>
                        <a:cubicBezTo>
                          <a:pt x="9074199" y="4749843"/>
                          <a:pt x="8651663" y="5217582"/>
                          <a:pt x="8170406" y="5143500"/>
                        </a:cubicBezTo>
                        <a:cubicBezTo>
                          <a:pt x="8054680" y="5177558"/>
                          <a:pt x="7958294" y="5109083"/>
                          <a:pt x="7754120" y="5143500"/>
                        </a:cubicBezTo>
                        <a:cubicBezTo>
                          <a:pt x="7549946" y="5177917"/>
                          <a:pt x="7547793" y="5139899"/>
                          <a:pt x="7410965" y="5143500"/>
                        </a:cubicBezTo>
                        <a:cubicBezTo>
                          <a:pt x="7274137" y="5147101"/>
                          <a:pt x="7148574" y="5136064"/>
                          <a:pt x="7067810" y="5143500"/>
                        </a:cubicBezTo>
                        <a:cubicBezTo>
                          <a:pt x="6987047" y="5150936"/>
                          <a:pt x="6687411" y="5097747"/>
                          <a:pt x="6505261" y="5143500"/>
                        </a:cubicBezTo>
                        <a:cubicBezTo>
                          <a:pt x="6323111" y="5189253"/>
                          <a:pt x="6281278" y="5101264"/>
                          <a:pt x="6088974" y="5143500"/>
                        </a:cubicBezTo>
                        <a:cubicBezTo>
                          <a:pt x="5896670" y="5185736"/>
                          <a:pt x="5733960" y="5124293"/>
                          <a:pt x="5453294" y="5143500"/>
                        </a:cubicBezTo>
                        <a:cubicBezTo>
                          <a:pt x="5172628" y="5162707"/>
                          <a:pt x="5205023" y="5138281"/>
                          <a:pt x="5037007" y="5143500"/>
                        </a:cubicBezTo>
                        <a:cubicBezTo>
                          <a:pt x="4868991" y="5148719"/>
                          <a:pt x="4581934" y="5069243"/>
                          <a:pt x="4401327" y="5143500"/>
                        </a:cubicBezTo>
                        <a:cubicBezTo>
                          <a:pt x="4220720" y="5217757"/>
                          <a:pt x="4215394" y="5107255"/>
                          <a:pt x="4058172" y="5143500"/>
                        </a:cubicBezTo>
                        <a:cubicBezTo>
                          <a:pt x="3900951" y="5179745"/>
                          <a:pt x="3671539" y="5112044"/>
                          <a:pt x="3422491" y="5143500"/>
                        </a:cubicBezTo>
                        <a:cubicBezTo>
                          <a:pt x="3173443" y="5174956"/>
                          <a:pt x="3147326" y="5122030"/>
                          <a:pt x="3006205" y="5143500"/>
                        </a:cubicBezTo>
                        <a:cubicBezTo>
                          <a:pt x="2865084" y="5164970"/>
                          <a:pt x="2735384" y="5109868"/>
                          <a:pt x="2663050" y="5143500"/>
                        </a:cubicBezTo>
                        <a:cubicBezTo>
                          <a:pt x="2590717" y="5177132"/>
                          <a:pt x="2398387" y="5131584"/>
                          <a:pt x="2246763" y="5143500"/>
                        </a:cubicBezTo>
                        <a:cubicBezTo>
                          <a:pt x="2095139" y="5155416"/>
                          <a:pt x="1783037" y="5124672"/>
                          <a:pt x="1611083" y="5143500"/>
                        </a:cubicBezTo>
                        <a:cubicBezTo>
                          <a:pt x="1439129" y="5162328"/>
                          <a:pt x="1174865" y="5089140"/>
                          <a:pt x="857267" y="5143500"/>
                        </a:cubicBezTo>
                        <a:cubicBezTo>
                          <a:pt x="394419" y="5143837"/>
                          <a:pt x="33256" y="4794147"/>
                          <a:pt x="0" y="4286233"/>
                        </a:cubicBezTo>
                        <a:cubicBezTo>
                          <a:pt x="-48194" y="4155036"/>
                          <a:pt x="36705" y="3836560"/>
                          <a:pt x="0" y="3714739"/>
                        </a:cubicBezTo>
                        <a:cubicBezTo>
                          <a:pt x="-36705" y="3592918"/>
                          <a:pt x="55808" y="3305476"/>
                          <a:pt x="0" y="3143244"/>
                        </a:cubicBezTo>
                        <a:cubicBezTo>
                          <a:pt x="-55808" y="2981013"/>
                          <a:pt x="36265" y="2742771"/>
                          <a:pt x="0" y="2640329"/>
                        </a:cubicBezTo>
                        <a:cubicBezTo>
                          <a:pt x="-36265" y="2537887"/>
                          <a:pt x="56358" y="2180388"/>
                          <a:pt x="0" y="2000256"/>
                        </a:cubicBezTo>
                        <a:cubicBezTo>
                          <a:pt x="-56358" y="1820124"/>
                          <a:pt x="53495" y="1638579"/>
                          <a:pt x="0" y="1428761"/>
                        </a:cubicBezTo>
                        <a:cubicBezTo>
                          <a:pt x="-53495" y="1218943"/>
                          <a:pt x="19058" y="1032029"/>
                          <a:pt x="0" y="85726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824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dirty="0"/>
              <a:t>What is Research?</a:t>
            </a:r>
            <a:endParaRPr dirty="0"/>
          </a:p>
        </p:txBody>
      </p:sp>
      <p:pic>
        <p:nvPicPr>
          <p:cNvPr id="2" name="Online Media 1">
            <a:hlinkClick r:id="" action="ppaction://media"/>
            <a:extLst>
              <a:ext uri="{FF2B5EF4-FFF2-40B4-BE49-F238E27FC236}">
                <a16:creationId xmlns:a16="http://schemas.microsoft.com/office/drawing/2014/main" id="{5003B769-4B64-4AF5-A64C-2372F15215A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rcRect/>
          <a:stretch/>
        </p:blipFill>
        <p:spPr>
          <a:xfrm>
            <a:off x="442129" y="177355"/>
            <a:ext cx="8259742" cy="464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74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dirty="0"/>
              <a:t>Scenarios</a:t>
            </a:r>
            <a:endParaRPr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58C3AAC-BFB6-4E1E-8D72-50FDE0FACE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8119300"/>
              </p:ext>
            </p:extLst>
          </p:nvPr>
        </p:nvGraphicFramePr>
        <p:xfrm>
          <a:off x="387900" y="1412985"/>
          <a:ext cx="8368200" cy="3112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1BF3B84-2D23-44CB-8D30-748243EC3C3E}"/>
              </a:ext>
            </a:extLst>
          </p:cNvPr>
          <p:cNvSpPr/>
          <p:nvPr/>
        </p:nvSpPr>
        <p:spPr>
          <a:xfrm>
            <a:off x="276625" y="1329914"/>
            <a:ext cx="8575382" cy="3280505"/>
          </a:xfrm>
          <a:prstGeom prst="roundRect">
            <a:avLst>
              <a:gd name="adj" fmla="val 11982"/>
            </a:avLst>
          </a:prstGeom>
          <a:noFill/>
          <a:ln w="31750">
            <a:solidFill>
              <a:schemeClr val="accent2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027673"/>
                      <a:gd name="connsiteY0" fmla="*/ 857267 h 5143500"/>
                      <a:gd name="connsiteX1" fmla="*/ 857267 w 9027673"/>
                      <a:gd name="connsiteY1" fmla="*/ 0 h 5143500"/>
                      <a:gd name="connsiteX2" fmla="*/ 1566079 w 9027673"/>
                      <a:gd name="connsiteY2" fmla="*/ 0 h 5143500"/>
                      <a:gd name="connsiteX3" fmla="*/ 2055497 w 9027673"/>
                      <a:gd name="connsiteY3" fmla="*/ 0 h 5143500"/>
                      <a:gd name="connsiteX4" fmla="*/ 2471783 w 9027673"/>
                      <a:gd name="connsiteY4" fmla="*/ 0 h 5143500"/>
                      <a:gd name="connsiteX5" fmla="*/ 3107464 w 9027673"/>
                      <a:gd name="connsiteY5" fmla="*/ 0 h 5143500"/>
                      <a:gd name="connsiteX6" fmla="*/ 3596881 w 9027673"/>
                      <a:gd name="connsiteY6" fmla="*/ 0 h 5143500"/>
                      <a:gd name="connsiteX7" fmla="*/ 4305693 w 9027673"/>
                      <a:gd name="connsiteY7" fmla="*/ 0 h 5143500"/>
                      <a:gd name="connsiteX8" fmla="*/ 4721980 w 9027673"/>
                      <a:gd name="connsiteY8" fmla="*/ 0 h 5143500"/>
                      <a:gd name="connsiteX9" fmla="*/ 5430792 w 9027673"/>
                      <a:gd name="connsiteY9" fmla="*/ 0 h 5143500"/>
                      <a:gd name="connsiteX10" fmla="*/ 5773947 w 9027673"/>
                      <a:gd name="connsiteY10" fmla="*/ 0 h 5143500"/>
                      <a:gd name="connsiteX11" fmla="*/ 6336496 w 9027673"/>
                      <a:gd name="connsiteY11" fmla="*/ 0 h 5143500"/>
                      <a:gd name="connsiteX12" fmla="*/ 6899045 w 9027673"/>
                      <a:gd name="connsiteY12" fmla="*/ 0 h 5143500"/>
                      <a:gd name="connsiteX13" fmla="*/ 7388463 w 9027673"/>
                      <a:gd name="connsiteY13" fmla="*/ 0 h 5143500"/>
                      <a:gd name="connsiteX14" fmla="*/ 8170406 w 9027673"/>
                      <a:gd name="connsiteY14" fmla="*/ 0 h 5143500"/>
                      <a:gd name="connsiteX15" fmla="*/ 9027673 w 9027673"/>
                      <a:gd name="connsiteY15" fmla="*/ 857267 h 5143500"/>
                      <a:gd name="connsiteX16" fmla="*/ 9027673 w 9027673"/>
                      <a:gd name="connsiteY16" fmla="*/ 1428761 h 5143500"/>
                      <a:gd name="connsiteX17" fmla="*/ 9027673 w 9027673"/>
                      <a:gd name="connsiteY17" fmla="*/ 2068835 h 5143500"/>
                      <a:gd name="connsiteX18" fmla="*/ 9027673 w 9027673"/>
                      <a:gd name="connsiteY18" fmla="*/ 2640329 h 5143500"/>
                      <a:gd name="connsiteX19" fmla="*/ 9027673 w 9027673"/>
                      <a:gd name="connsiteY19" fmla="*/ 3108955 h 5143500"/>
                      <a:gd name="connsiteX20" fmla="*/ 9027673 w 9027673"/>
                      <a:gd name="connsiteY20" fmla="*/ 3611870 h 5143500"/>
                      <a:gd name="connsiteX21" fmla="*/ 9027673 w 9027673"/>
                      <a:gd name="connsiteY21" fmla="*/ 4286233 h 5143500"/>
                      <a:gd name="connsiteX22" fmla="*/ 8170406 w 9027673"/>
                      <a:gd name="connsiteY22" fmla="*/ 5143500 h 5143500"/>
                      <a:gd name="connsiteX23" fmla="*/ 7754120 w 9027673"/>
                      <a:gd name="connsiteY23" fmla="*/ 5143500 h 5143500"/>
                      <a:gd name="connsiteX24" fmla="*/ 7410965 w 9027673"/>
                      <a:gd name="connsiteY24" fmla="*/ 5143500 h 5143500"/>
                      <a:gd name="connsiteX25" fmla="*/ 7067810 w 9027673"/>
                      <a:gd name="connsiteY25" fmla="*/ 5143500 h 5143500"/>
                      <a:gd name="connsiteX26" fmla="*/ 6505261 w 9027673"/>
                      <a:gd name="connsiteY26" fmla="*/ 5143500 h 5143500"/>
                      <a:gd name="connsiteX27" fmla="*/ 6088974 w 9027673"/>
                      <a:gd name="connsiteY27" fmla="*/ 5143500 h 5143500"/>
                      <a:gd name="connsiteX28" fmla="*/ 5453294 w 9027673"/>
                      <a:gd name="connsiteY28" fmla="*/ 5143500 h 5143500"/>
                      <a:gd name="connsiteX29" fmla="*/ 5037007 w 9027673"/>
                      <a:gd name="connsiteY29" fmla="*/ 5143500 h 5143500"/>
                      <a:gd name="connsiteX30" fmla="*/ 4401327 w 9027673"/>
                      <a:gd name="connsiteY30" fmla="*/ 5143500 h 5143500"/>
                      <a:gd name="connsiteX31" fmla="*/ 4058172 w 9027673"/>
                      <a:gd name="connsiteY31" fmla="*/ 5143500 h 5143500"/>
                      <a:gd name="connsiteX32" fmla="*/ 3422491 w 9027673"/>
                      <a:gd name="connsiteY32" fmla="*/ 5143500 h 5143500"/>
                      <a:gd name="connsiteX33" fmla="*/ 3006205 w 9027673"/>
                      <a:gd name="connsiteY33" fmla="*/ 5143500 h 5143500"/>
                      <a:gd name="connsiteX34" fmla="*/ 2663050 w 9027673"/>
                      <a:gd name="connsiteY34" fmla="*/ 5143500 h 5143500"/>
                      <a:gd name="connsiteX35" fmla="*/ 2246763 w 9027673"/>
                      <a:gd name="connsiteY35" fmla="*/ 5143500 h 5143500"/>
                      <a:gd name="connsiteX36" fmla="*/ 1611083 w 9027673"/>
                      <a:gd name="connsiteY36" fmla="*/ 5143500 h 5143500"/>
                      <a:gd name="connsiteX37" fmla="*/ 857267 w 9027673"/>
                      <a:gd name="connsiteY37" fmla="*/ 5143500 h 5143500"/>
                      <a:gd name="connsiteX38" fmla="*/ 0 w 9027673"/>
                      <a:gd name="connsiteY38" fmla="*/ 4286233 h 5143500"/>
                      <a:gd name="connsiteX39" fmla="*/ 0 w 9027673"/>
                      <a:gd name="connsiteY39" fmla="*/ 3714739 h 5143500"/>
                      <a:gd name="connsiteX40" fmla="*/ 0 w 9027673"/>
                      <a:gd name="connsiteY40" fmla="*/ 3143244 h 5143500"/>
                      <a:gd name="connsiteX41" fmla="*/ 0 w 9027673"/>
                      <a:gd name="connsiteY41" fmla="*/ 2640329 h 5143500"/>
                      <a:gd name="connsiteX42" fmla="*/ 0 w 9027673"/>
                      <a:gd name="connsiteY42" fmla="*/ 2000256 h 5143500"/>
                      <a:gd name="connsiteX43" fmla="*/ 0 w 9027673"/>
                      <a:gd name="connsiteY43" fmla="*/ 1428761 h 5143500"/>
                      <a:gd name="connsiteX44" fmla="*/ 0 w 9027673"/>
                      <a:gd name="connsiteY44" fmla="*/ 857267 h 5143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</a:cxnLst>
                    <a:rect l="l" t="t" r="r" b="b"/>
                    <a:pathLst>
                      <a:path w="9027673" h="5143500" extrusionOk="0">
                        <a:moveTo>
                          <a:pt x="0" y="857267"/>
                        </a:moveTo>
                        <a:cubicBezTo>
                          <a:pt x="-25181" y="368280"/>
                          <a:pt x="311718" y="27058"/>
                          <a:pt x="857267" y="0"/>
                        </a:cubicBezTo>
                        <a:cubicBezTo>
                          <a:pt x="1118534" y="-18039"/>
                          <a:pt x="1275618" y="63412"/>
                          <a:pt x="1566079" y="0"/>
                        </a:cubicBezTo>
                        <a:cubicBezTo>
                          <a:pt x="1856540" y="-63412"/>
                          <a:pt x="1851188" y="15746"/>
                          <a:pt x="2055497" y="0"/>
                        </a:cubicBezTo>
                        <a:cubicBezTo>
                          <a:pt x="2259806" y="-15746"/>
                          <a:pt x="2338075" y="24790"/>
                          <a:pt x="2471783" y="0"/>
                        </a:cubicBezTo>
                        <a:cubicBezTo>
                          <a:pt x="2605491" y="-24790"/>
                          <a:pt x="2965768" y="70742"/>
                          <a:pt x="3107464" y="0"/>
                        </a:cubicBezTo>
                        <a:cubicBezTo>
                          <a:pt x="3249160" y="-70742"/>
                          <a:pt x="3488582" y="51836"/>
                          <a:pt x="3596881" y="0"/>
                        </a:cubicBezTo>
                        <a:cubicBezTo>
                          <a:pt x="3705180" y="-51836"/>
                          <a:pt x="4152866" y="32960"/>
                          <a:pt x="4305693" y="0"/>
                        </a:cubicBezTo>
                        <a:cubicBezTo>
                          <a:pt x="4458520" y="-32960"/>
                          <a:pt x="4575712" y="3948"/>
                          <a:pt x="4721980" y="0"/>
                        </a:cubicBezTo>
                        <a:cubicBezTo>
                          <a:pt x="4868248" y="-3948"/>
                          <a:pt x="5247352" y="43561"/>
                          <a:pt x="5430792" y="0"/>
                        </a:cubicBezTo>
                        <a:cubicBezTo>
                          <a:pt x="5614232" y="-43561"/>
                          <a:pt x="5692423" y="26704"/>
                          <a:pt x="5773947" y="0"/>
                        </a:cubicBezTo>
                        <a:cubicBezTo>
                          <a:pt x="5855471" y="-26704"/>
                          <a:pt x="6088793" y="65094"/>
                          <a:pt x="6336496" y="0"/>
                        </a:cubicBezTo>
                        <a:cubicBezTo>
                          <a:pt x="6584199" y="-65094"/>
                          <a:pt x="6621286" y="58749"/>
                          <a:pt x="6899045" y="0"/>
                        </a:cubicBezTo>
                        <a:cubicBezTo>
                          <a:pt x="7176804" y="-58749"/>
                          <a:pt x="7249166" y="35308"/>
                          <a:pt x="7388463" y="0"/>
                        </a:cubicBezTo>
                        <a:cubicBezTo>
                          <a:pt x="7527760" y="-35308"/>
                          <a:pt x="7795036" y="24181"/>
                          <a:pt x="8170406" y="0"/>
                        </a:cubicBezTo>
                        <a:cubicBezTo>
                          <a:pt x="8693608" y="-61757"/>
                          <a:pt x="9000011" y="373118"/>
                          <a:pt x="9027673" y="857267"/>
                        </a:cubicBezTo>
                        <a:cubicBezTo>
                          <a:pt x="9035117" y="975602"/>
                          <a:pt x="9001657" y="1297411"/>
                          <a:pt x="9027673" y="1428761"/>
                        </a:cubicBezTo>
                        <a:cubicBezTo>
                          <a:pt x="9053689" y="1560111"/>
                          <a:pt x="8958226" y="1837492"/>
                          <a:pt x="9027673" y="2068835"/>
                        </a:cubicBezTo>
                        <a:cubicBezTo>
                          <a:pt x="9097120" y="2300178"/>
                          <a:pt x="9025661" y="2501797"/>
                          <a:pt x="9027673" y="2640329"/>
                        </a:cubicBezTo>
                        <a:cubicBezTo>
                          <a:pt x="9029685" y="2778861"/>
                          <a:pt x="8981808" y="3002943"/>
                          <a:pt x="9027673" y="3108955"/>
                        </a:cubicBezTo>
                        <a:cubicBezTo>
                          <a:pt x="9073538" y="3214967"/>
                          <a:pt x="9017453" y="3466776"/>
                          <a:pt x="9027673" y="3611870"/>
                        </a:cubicBezTo>
                        <a:cubicBezTo>
                          <a:pt x="9037893" y="3756965"/>
                          <a:pt x="8993476" y="4018949"/>
                          <a:pt x="9027673" y="4286233"/>
                        </a:cubicBezTo>
                        <a:cubicBezTo>
                          <a:pt x="9074199" y="4749843"/>
                          <a:pt x="8651663" y="5217582"/>
                          <a:pt x="8170406" y="5143500"/>
                        </a:cubicBezTo>
                        <a:cubicBezTo>
                          <a:pt x="8054680" y="5177558"/>
                          <a:pt x="7958294" y="5109083"/>
                          <a:pt x="7754120" y="5143500"/>
                        </a:cubicBezTo>
                        <a:cubicBezTo>
                          <a:pt x="7549946" y="5177917"/>
                          <a:pt x="7547793" y="5139899"/>
                          <a:pt x="7410965" y="5143500"/>
                        </a:cubicBezTo>
                        <a:cubicBezTo>
                          <a:pt x="7274137" y="5147101"/>
                          <a:pt x="7148574" y="5136064"/>
                          <a:pt x="7067810" y="5143500"/>
                        </a:cubicBezTo>
                        <a:cubicBezTo>
                          <a:pt x="6987047" y="5150936"/>
                          <a:pt x="6687411" y="5097747"/>
                          <a:pt x="6505261" y="5143500"/>
                        </a:cubicBezTo>
                        <a:cubicBezTo>
                          <a:pt x="6323111" y="5189253"/>
                          <a:pt x="6281278" y="5101264"/>
                          <a:pt x="6088974" y="5143500"/>
                        </a:cubicBezTo>
                        <a:cubicBezTo>
                          <a:pt x="5896670" y="5185736"/>
                          <a:pt x="5733960" y="5124293"/>
                          <a:pt x="5453294" y="5143500"/>
                        </a:cubicBezTo>
                        <a:cubicBezTo>
                          <a:pt x="5172628" y="5162707"/>
                          <a:pt x="5205023" y="5138281"/>
                          <a:pt x="5037007" y="5143500"/>
                        </a:cubicBezTo>
                        <a:cubicBezTo>
                          <a:pt x="4868991" y="5148719"/>
                          <a:pt x="4581934" y="5069243"/>
                          <a:pt x="4401327" y="5143500"/>
                        </a:cubicBezTo>
                        <a:cubicBezTo>
                          <a:pt x="4220720" y="5217757"/>
                          <a:pt x="4215394" y="5107255"/>
                          <a:pt x="4058172" y="5143500"/>
                        </a:cubicBezTo>
                        <a:cubicBezTo>
                          <a:pt x="3900951" y="5179745"/>
                          <a:pt x="3671539" y="5112044"/>
                          <a:pt x="3422491" y="5143500"/>
                        </a:cubicBezTo>
                        <a:cubicBezTo>
                          <a:pt x="3173443" y="5174956"/>
                          <a:pt x="3147326" y="5122030"/>
                          <a:pt x="3006205" y="5143500"/>
                        </a:cubicBezTo>
                        <a:cubicBezTo>
                          <a:pt x="2865084" y="5164970"/>
                          <a:pt x="2735384" y="5109868"/>
                          <a:pt x="2663050" y="5143500"/>
                        </a:cubicBezTo>
                        <a:cubicBezTo>
                          <a:pt x="2590717" y="5177132"/>
                          <a:pt x="2398387" y="5131584"/>
                          <a:pt x="2246763" y="5143500"/>
                        </a:cubicBezTo>
                        <a:cubicBezTo>
                          <a:pt x="2095139" y="5155416"/>
                          <a:pt x="1783037" y="5124672"/>
                          <a:pt x="1611083" y="5143500"/>
                        </a:cubicBezTo>
                        <a:cubicBezTo>
                          <a:pt x="1439129" y="5162328"/>
                          <a:pt x="1174865" y="5089140"/>
                          <a:pt x="857267" y="5143500"/>
                        </a:cubicBezTo>
                        <a:cubicBezTo>
                          <a:pt x="394419" y="5143837"/>
                          <a:pt x="33256" y="4794147"/>
                          <a:pt x="0" y="4286233"/>
                        </a:cubicBezTo>
                        <a:cubicBezTo>
                          <a:pt x="-48194" y="4155036"/>
                          <a:pt x="36705" y="3836560"/>
                          <a:pt x="0" y="3714739"/>
                        </a:cubicBezTo>
                        <a:cubicBezTo>
                          <a:pt x="-36705" y="3592918"/>
                          <a:pt x="55808" y="3305476"/>
                          <a:pt x="0" y="3143244"/>
                        </a:cubicBezTo>
                        <a:cubicBezTo>
                          <a:pt x="-55808" y="2981013"/>
                          <a:pt x="36265" y="2742771"/>
                          <a:pt x="0" y="2640329"/>
                        </a:cubicBezTo>
                        <a:cubicBezTo>
                          <a:pt x="-36265" y="2537887"/>
                          <a:pt x="56358" y="2180388"/>
                          <a:pt x="0" y="2000256"/>
                        </a:cubicBezTo>
                        <a:cubicBezTo>
                          <a:pt x="-56358" y="1820124"/>
                          <a:pt x="53495" y="1638579"/>
                          <a:pt x="0" y="1428761"/>
                        </a:cubicBezTo>
                        <a:cubicBezTo>
                          <a:pt x="-53495" y="1218943"/>
                          <a:pt x="19058" y="1032029"/>
                          <a:pt x="0" y="85726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dirty="0"/>
              <a:t>Reflect in Process Journal</a:t>
            </a:r>
            <a:endParaRPr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5694B00-3199-427E-A4BF-DFBBAE20C0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2744287"/>
              </p:ext>
            </p:extLst>
          </p:nvPr>
        </p:nvGraphicFramePr>
        <p:xfrm>
          <a:off x="387900" y="1483018"/>
          <a:ext cx="8368200" cy="2889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2174041-6620-4DC3-9B84-14C93BECD468}"/>
              </a:ext>
            </a:extLst>
          </p:cNvPr>
          <p:cNvSpPr/>
          <p:nvPr/>
        </p:nvSpPr>
        <p:spPr>
          <a:xfrm>
            <a:off x="276625" y="1329914"/>
            <a:ext cx="8575382" cy="3280505"/>
          </a:xfrm>
          <a:prstGeom prst="roundRect">
            <a:avLst>
              <a:gd name="adj" fmla="val 11982"/>
            </a:avLst>
          </a:prstGeom>
          <a:noFill/>
          <a:ln w="31750">
            <a:solidFill>
              <a:schemeClr val="accent2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027673"/>
                      <a:gd name="connsiteY0" fmla="*/ 857267 h 5143500"/>
                      <a:gd name="connsiteX1" fmla="*/ 857267 w 9027673"/>
                      <a:gd name="connsiteY1" fmla="*/ 0 h 5143500"/>
                      <a:gd name="connsiteX2" fmla="*/ 1566079 w 9027673"/>
                      <a:gd name="connsiteY2" fmla="*/ 0 h 5143500"/>
                      <a:gd name="connsiteX3" fmla="*/ 2055497 w 9027673"/>
                      <a:gd name="connsiteY3" fmla="*/ 0 h 5143500"/>
                      <a:gd name="connsiteX4" fmla="*/ 2471783 w 9027673"/>
                      <a:gd name="connsiteY4" fmla="*/ 0 h 5143500"/>
                      <a:gd name="connsiteX5" fmla="*/ 3107464 w 9027673"/>
                      <a:gd name="connsiteY5" fmla="*/ 0 h 5143500"/>
                      <a:gd name="connsiteX6" fmla="*/ 3596881 w 9027673"/>
                      <a:gd name="connsiteY6" fmla="*/ 0 h 5143500"/>
                      <a:gd name="connsiteX7" fmla="*/ 4305693 w 9027673"/>
                      <a:gd name="connsiteY7" fmla="*/ 0 h 5143500"/>
                      <a:gd name="connsiteX8" fmla="*/ 4721980 w 9027673"/>
                      <a:gd name="connsiteY8" fmla="*/ 0 h 5143500"/>
                      <a:gd name="connsiteX9" fmla="*/ 5430792 w 9027673"/>
                      <a:gd name="connsiteY9" fmla="*/ 0 h 5143500"/>
                      <a:gd name="connsiteX10" fmla="*/ 5773947 w 9027673"/>
                      <a:gd name="connsiteY10" fmla="*/ 0 h 5143500"/>
                      <a:gd name="connsiteX11" fmla="*/ 6336496 w 9027673"/>
                      <a:gd name="connsiteY11" fmla="*/ 0 h 5143500"/>
                      <a:gd name="connsiteX12" fmla="*/ 6899045 w 9027673"/>
                      <a:gd name="connsiteY12" fmla="*/ 0 h 5143500"/>
                      <a:gd name="connsiteX13" fmla="*/ 7388463 w 9027673"/>
                      <a:gd name="connsiteY13" fmla="*/ 0 h 5143500"/>
                      <a:gd name="connsiteX14" fmla="*/ 8170406 w 9027673"/>
                      <a:gd name="connsiteY14" fmla="*/ 0 h 5143500"/>
                      <a:gd name="connsiteX15" fmla="*/ 9027673 w 9027673"/>
                      <a:gd name="connsiteY15" fmla="*/ 857267 h 5143500"/>
                      <a:gd name="connsiteX16" fmla="*/ 9027673 w 9027673"/>
                      <a:gd name="connsiteY16" fmla="*/ 1428761 h 5143500"/>
                      <a:gd name="connsiteX17" fmla="*/ 9027673 w 9027673"/>
                      <a:gd name="connsiteY17" fmla="*/ 2068835 h 5143500"/>
                      <a:gd name="connsiteX18" fmla="*/ 9027673 w 9027673"/>
                      <a:gd name="connsiteY18" fmla="*/ 2640329 h 5143500"/>
                      <a:gd name="connsiteX19" fmla="*/ 9027673 w 9027673"/>
                      <a:gd name="connsiteY19" fmla="*/ 3108955 h 5143500"/>
                      <a:gd name="connsiteX20" fmla="*/ 9027673 w 9027673"/>
                      <a:gd name="connsiteY20" fmla="*/ 3611870 h 5143500"/>
                      <a:gd name="connsiteX21" fmla="*/ 9027673 w 9027673"/>
                      <a:gd name="connsiteY21" fmla="*/ 4286233 h 5143500"/>
                      <a:gd name="connsiteX22" fmla="*/ 8170406 w 9027673"/>
                      <a:gd name="connsiteY22" fmla="*/ 5143500 h 5143500"/>
                      <a:gd name="connsiteX23" fmla="*/ 7754120 w 9027673"/>
                      <a:gd name="connsiteY23" fmla="*/ 5143500 h 5143500"/>
                      <a:gd name="connsiteX24" fmla="*/ 7410965 w 9027673"/>
                      <a:gd name="connsiteY24" fmla="*/ 5143500 h 5143500"/>
                      <a:gd name="connsiteX25" fmla="*/ 7067810 w 9027673"/>
                      <a:gd name="connsiteY25" fmla="*/ 5143500 h 5143500"/>
                      <a:gd name="connsiteX26" fmla="*/ 6505261 w 9027673"/>
                      <a:gd name="connsiteY26" fmla="*/ 5143500 h 5143500"/>
                      <a:gd name="connsiteX27" fmla="*/ 6088974 w 9027673"/>
                      <a:gd name="connsiteY27" fmla="*/ 5143500 h 5143500"/>
                      <a:gd name="connsiteX28" fmla="*/ 5453294 w 9027673"/>
                      <a:gd name="connsiteY28" fmla="*/ 5143500 h 5143500"/>
                      <a:gd name="connsiteX29" fmla="*/ 5037007 w 9027673"/>
                      <a:gd name="connsiteY29" fmla="*/ 5143500 h 5143500"/>
                      <a:gd name="connsiteX30" fmla="*/ 4401327 w 9027673"/>
                      <a:gd name="connsiteY30" fmla="*/ 5143500 h 5143500"/>
                      <a:gd name="connsiteX31" fmla="*/ 4058172 w 9027673"/>
                      <a:gd name="connsiteY31" fmla="*/ 5143500 h 5143500"/>
                      <a:gd name="connsiteX32" fmla="*/ 3422491 w 9027673"/>
                      <a:gd name="connsiteY32" fmla="*/ 5143500 h 5143500"/>
                      <a:gd name="connsiteX33" fmla="*/ 3006205 w 9027673"/>
                      <a:gd name="connsiteY33" fmla="*/ 5143500 h 5143500"/>
                      <a:gd name="connsiteX34" fmla="*/ 2663050 w 9027673"/>
                      <a:gd name="connsiteY34" fmla="*/ 5143500 h 5143500"/>
                      <a:gd name="connsiteX35" fmla="*/ 2246763 w 9027673"/>
                      <a:gd name="connsiteY35" fmla="*/ 5143500 h 5143500"/>
                      <a:gd name="connsiteX36" fmla="*/ 1611083 w 9027673"/>
                      <a:gd name="connsiteY36" fmla="*/ 5143500 h 5143500"/>
                      <a:gd name="connsiteX37" fmla="*/ 857267 w 9027673"/>
                      <a:gd name="connsiteY37" fmla="*/ 5143500 h 5143500"/>
                      <a:gd name="connsiteX38" fmla="*/ 0 w 9027673"/>
                      <a:gd name="connsiteY38" fmla="*/ 4286233 h 5143500"/>
                      <a:gd name="connsiteX39" fmla="*/ 0 w 9027673"/>
                      <a:gd name="connsiteY39" fmla="*/ 3714739 h 5143500"/>
                      <a:gd name="connsiteX40" fmla="*/ 0 w 9027673"/>
                      <a:gd name="connsiteY40" fmla="*/ 3143244 h 5143500"/>
                      <a:gd name="connsiteX41" fmla="*/ 0 w 9027673"/>
                      <a:gd name="connsiteY41" fmla="*/ 2640329 h 5143500"/>
                      <a:gd name="connsiteX42" fmla="*/ 0 w 9027673"/>
                      <a:gd name="connsiteY42" fmla="*/ 2000256 h 5143500"/>
                      <a:gd name="connsiteX43" fmla="*/ 0 w 9027673"/>
                      <a:gd name="connsiteY43" fmla="*/ 1428761 h 5143500"/>
                      <a:gd name="connsiteX44" fmla="*/ 0 w 9027673"/>
                      <a:gd name="connsiteY44" fmla="*/ 857267 h 5143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</a:cxnLst>
                    <a:rect l="l" t="t" r="r" b="b"/>
                    <a:pathLst>
                      <a:path w="9027673" h="5143500" extrusionOk="0">
                        <a:moveTo>
                          <a:pt x="0" y="857267"/>
                        </a:moveTo>
                        <a:cubicBezTo>
                          <a:pt x="-25181" y="368280"/>
                          <a:pt x="311718" y="27058"/>
                          <a:pt x="857267" y="0"/>
                        </a:cubicBezTo>
                        <a:cubicBezTo>
                          <a:pt x="1118534" y="-18039"/>
                          <a:pt x="1275618" y="63412"/>
                          <a:pt x="1566079" y="0"/>
                        </a:cubicBezTo>
                        <a:cubicBezTo>
                          <a:pt x="1856540" y="-63412"/>
                          <a:pt x="1851188" y="15746"/>
                          <a:pt x="2055497" y="0"/>
                        </a:cubicBezTo>
                        <a:cubicBezTo>
                          <a:pt x="2259806" y="-15746"/>
                          <a:pt x="2338075" y="24790"/>
                          <a:pt x="2471783" y="0"/>
                        </a:cubicBezTo>
                        <a:cubicBezTo>
                          <a:pt x="2605491" y="-24790"/>
                          <a:pt x="2965768" y="70742"/>
                          <a:pt x="3107464" y="0"/>
                        </a:cubicBezTo>
                        <a:cubicBezTo>
                          <a:pt x="3249160" y="-70742"/>
                          <a:pt x="3488582" y="51836"/>
                          <a:pt x="3596881" y="0"/>
                        </a:cubicBezTo>
                        <a:cubicBezTo>
                          <a:pt x="3705180" y="-51836"/>
                          <a:pt x="4152866" y="32960"/>
                          <a:pt x="4305693" y="0"/>
                        </a:cubicBezTo>
                        <a:cubicBezTo>
                          <a:pt x="4458520" y="-32960"/>
                          <a:pt x="4575712" y="3948"/>
                          <a:pt x="4721980" y="0"/>
                        </a:cubicBezTo>
                        <a:cubicBezTo>
                          <a:pt x="4868248" y="-3948"/>
                          <a:pt x="5247352" y="43561"/>
                          <a:pt x="5430792" y="0"/>
                        </a:cubicBezTo>
                        <a:cubicBezTo>
                          <a:pt x="5614232" y="-43561"/>
                          <a:pt x="5692423" y="26704"/>
                          <a:pt x="5773947" y="0"/>
                        </a:cubicBezTo>
                        <a:cubicBezTo>
                          <a:pt x="5855471" y="-26704"/>
                          <a:pt x="6088793" y="65094"/>
                          <a:pt x="6336496" y="0"/>
                        </a:cubicBezTo>
                        <a:cubicBezTo>
                          <a:pt x="6584199" y="-65094"/>
                          <a:pt x="6621286" y="58749"/>
                          <a:pt x="6899045" y="0"/>
                        </a:cubicBezTo>
                        <a:cubicBezTo>
                          <a:pt x="7176804" y="-58749"/>
                          <a:pt x="7249166" y="35308"/>
                          <a:pt x="7388463" y="0"/>
                        </a:cubicBezTo>
                        <a:cubicBezTo>
                          <a:pt x="7527760" y="-35308"/>
                          <a:pt x="7795036" y="24181"/>
                          <a:pt x="8170406" y="0"/>
                        </a:cubicBezTo>
                        <a:cubicBezTo>
                          <a:pt x="8693608" y="-61757"/>
                          <a:pt x="9000011" y="373118"/>
                          <a:pt x="9027673" y="857267"/>
                        </a:cubicBezTo>
                        <a:cubicBezTo>
                          <a:pt x="9035117" y="975602"/>
                          <a:pt x="9001657" y="1297411"/>
                          <a:pt x="9027673" y="1428761"/>
                        </a:cubicBezTo>
                        <a:cubicBezTo>
                          <a:pt x="9053689" y="1560111"/>
                          <a:pt x="8958226" y="1837492"/>
                          <a:pt x="9027673" y="2068835"/>
                        </a:cubicBezTo>
                        <a:cubicBezTo>
                          <a:pt x="9097120" y="2300178"/>
                          <a:pt x="9025661" y="2501797"/>
                          <a:pt x="9027673" y="2640329"/>
                        </a:cubicBezTo>
                        <a:cubicBezTo>
                          <a:pt x="9029685" y="2778861"/>
                          <a:pt x="8981808" y="3002943"/>
                          <a:pt x="9027673" y="3108955"/>
                        </a:cubicBezTo>
                        <a:cubicBezTo>
                          <a:pt x="9073538" y="3214967"/>
                          <a:pt x="9017453" y="3466776"/>
                          <a:pt x="9027673" y="3611870"/>
                        </a:cubicBezTo>
                        <a:cubicBezTo>
                          <a:pt x="9037893" y="3756965"/>
                          <a:pt x="8993476" y="4018949"/>
                          <a:pt x="9027673" y="4286233"/>
                        </a:cubicBezTo>
                        <a:cubicBezTo>
                          <a:pt x="9074199" y="4749843"/>
                          <a:pt x="8651663" y="5217582"/>
                          <a:pt x="8170406" y="5143500"/>
                        </a:cubicBezTo>
                        <a:cubicBezTo>
                          <a:pt x="8054680" y="5177558"/>
                          <a:pt x="7958294" y="5109083"/>
                          <a:pt x="7754120" y="5143500"/>
                        </a:cubicBezTo>
                        <a:cubicBezTo>
                          <a:pt x="7549946" y="5177917"/>
                          <a:pt x="7547793" y="5139899"/>
                          <a:pt x="7410965" y="5143500"/>
                        </a:cubicBezTo>
                        <a:cubicBezTo>
                          <a:pt x="7274137" y="5147101"/>
                          <a:pt x="7148574" y="5136064"/>
                          <a:pt x="7067810" y="5143500"/>
                        </a:cubicBezTo>
                        <a:cubicBezTo>
                          <a:pt x="6987047" y="5150936"/>
                          <a:pt x="6687411" y="5097747"/>
                          <a:pt x="6505261" y="5143500"/>
                        </a:cubicBezTo>
                        <a:cubicBezTo>
                          <a:pt x="6323111" y="5189253"/>
                          <a:pt x="6281278" y="5101264"/>
                          <a:pt x="6088974" y="5143500"/>
                        </a:cubicBezTo>
                        <a:cubicBezTo>
                          <a:pt x="5896670" y="5185736"/>
                          <a:pt x="5733960" y="5124293"/>
                          <a:pt x="5453294" y="5143500"/>
                        </a:cubicBezTo>
                        <a:cubicBezTo>
                          <a:pt x="5172628" y="5162707"/>
                          <a:pt x="5205023" y="5138281"/>
                          <a:pt x="5037007" y="5143500"/>
                        </a:cubicBezTo>
                        <a:cubicBezTo>
                          <a:pt x="4868991" y="5148719"/>
                          <a:pt x="4581934" y="5069243"/>
                          <a:pt x="4401327" y="5143500"/>
                        </a:cubicBezTo>
                        <a:cubicBezTo>
                          <a:pt x="4220720" y="5217757"/>
                          <a:pt x="4215394" y="5107255"/>
                          <a:pt x="4058172" y="5143500"/>
                        </a:cubicBezTo>
                        <a:cubicBezTo>
                          <a:pt x="3900951" y="5179745"/>
                          <a:pt x="3671539" y="5112044"/>
                          <a:pt x="3422491" y="5143500"/>
                        </a:cubicBezTo>
                        <a:cubicBezTo>
                          <a:pt x="3173443" y="5174956"/>
                          <a:pt x="3147326" y="5122030"/>
                          <a:pt x="3006205" y="5143500"/>
                        </a:cubicBezTo>
                        <a:cubicBezTo>
                          <a:pt x="2865084" y="5164970"/>
                          <a:pt x="2735384" y="5109868"/>
                          <a:pt x="2663050" y="5143500"/>
                        </a:cubicBezTo>
                        <a:cubicBezTo>
                          <a:pt x="2590717" y="5177132"/>
                          <a:pt x="2398387" y="5131584"/>
                          <a:pt x="2246763" y="5143500"/>
                        </a:cubicBezTo>
                        <a:cubicBezTo>
                          <a:pt x="2095139" y="5155416"/>
                          <a:pt x="1783037" y="5124672"/>
                          <a:pt x="1611083" y="5143500"/>
                        </a:cubicBezTo>
                        <a:cubicBezTo>
                          <a:pt x="1439129" y="5162328"/>
                          <a:pt x="1174865" y="5089140"/>
                          <a:pt x="857267" y="5143500"/>
                        </a:cubicBezTo>
                        <a:cubicBezTo>
                          <a:pt x="394419" y="5143837"/>
                          <a:pt x="33256" y="4794147"/>
                          <a:pt x="0" y="4286233"/>
                        </a:cubicBezTo>
                        <a:cubicBezTo>
                          <a:pt x="-48194" y="4155036"/>
                          <a:pt x="36705" y="3836560"/>
                          <a:pt x="0" y="3714739"/>
                        </a:cubicBezTo>
                        <a:cubicBezTo>
                          <a:pt x="-36705" y="3592918"/>
                          <a:pt x="55808" y="3305476"/>
                          <a:pt x="0" y="3143244"/>
                        </a:cubicBezTo>
                        <a:cubicBezTo>
                          <a:pt x="-55808" y="2981013"/>
                          <a:pt x="36265" y="2742771"/>
                          <a:pt x="0" y="2640329"/>
                        </a:cubicBezTo>
                        <a:cubicBezTo>
                          <a:pt x="-36265" y="2537887"/>
                          <a:pt x="56358" y="2180388"/>
                          <a:pt x="0" y="2000256"/>
                        </a:cubicBezTo>
                        <a:cubicBezTo>
                          <a:pt x="-56358" y="1820124"/>
                          <a:pt x="53495" y="1638579"/>
                          <a:pt x="0" y="1428761"/>
                        </a:cubicBezTo>
                        <a:cubicBezTo>
                          <a:pt x="-53495" y="1218943"/>
                          <a:pt x="19058" y="1032029"/>
                          <a:pt x="0" y="85726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Closed book with solid fill">
            <a:extLst>
              <a:ext uri="{FF2B5EF4-FFF2-40B4-BE49-F238E27FC236}">
                <a16:creationId xmlns:a16="http://schemas.microsoft.com/office/drawing/2014/main" id="{A6B3E82C-D271-4810-827E-62155566230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495261" y="458025"/>
            <a:ext cx="691117" cy="69111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dirty="0"/>
              <a:t>Reflect in Process Journal</a:t>
            </a:r>
            <a:endParaRPr dirty="0"/>
          </a:p>
        </p:txBody>
      </p:sp>
      <p:sp>
        <p:nvSpPr>
          <p:cNvPr id="4" name="Google Shape;82;p16">
            <a:extLst>
              <a:ext uri="{FF2B5EF4-FFF2-40B4-BE49-F238E27FC236}">
                <a16:creationId xmlns:a16="http://schemas.microsoft.com/office/drawing/2014/main" id="{3D4B2817-BB23-4665-8F28-C8D21A8DE3BA}"/>
              </a:ext>
            </a:extLst>
          </p:cNvPr>
          <p:cNvSpPr txBox="1">
            <a:spLocks/>
          </p:cNvSpPr>
          <p:nvPr/>
        </p:nvSpPr>
        <p:spPr>
          <a:xfrm>
            <a:off x="387900" y="1329914"/>
            <a:ext cx="8368200" cy="328050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ctr" anchorCtr="0">
            <a:normAutofit/>
          </a:bodyPr>
          <a:lstStyle>
            <a:lvl1pPr marL="457189" lvl="0" indent="-342892" algn="l" defTabSz="685783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  <a:defRPr sz="21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914378" lvl="1" indent="-317492" algn="l" defTabSz="685783" rtl="0" eaLnBrk="1" latinLnBrk="0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371566" lvl="2" indent="-317492" algn="l" defTabSz="685783" rtl="0" eaLnBrk="1" latinLnBrk="0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5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828754" lvl="3" indent="-317492" algn="l" defTabSz="685783" rtl="0" eaLnBrk="1" latinLnBrk="0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35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285943" lvl="4" indent="-317492" algn="l" defTabSz="685783" rtl="0" eaLnBrk="1" latinLnBrk="0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35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743132" lvl="5" indent="-317492" algn="l" defTabSz="685783" rtl="0" eaLnBrk="1" latinLnBrk="0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320" lvl="6" indent="-317492" algn="l" defTabSz="685783" rtl="0" eaLnBrk="1" latinLnBrk="0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509" lvl="7" indent="-317492" algn="l" defTabSz="685783" rtl="0" eaLnBrk="1" latinLnBrk="0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697" lvl="8" indent="-317492" algn="l" defTabSz="685783" rtl="0" eaLnBrk="1" latinLnBrk="0" hangingPunct="1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Arial" panose="020B0604020202020204" pitchFamily="34" charset="0"/>
              <a:buChar char="■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500" i="1" dirty="0"/>
              <a:t>Sometimes research can help us better understand the problem. It can also help others to understand our point.</a:t>
            </a:r>
            <a:endParaRPr lang="en-US" sz="25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CA9689F-12A0-4B2E-B405-B9FA957A5FF2}"/>
              </a:ext>
            </a:extLst>
          </p:cNvPr>
          <p:cNvSpPr/>
          <p:nvPr/>
        </p:nvSpPr>
        <p:spPr>
          <a:xfrm>
            <a:off x="276625" y="2343629"/>
            <a:ext cx="8575382" cy="1352391"/>
          </a:xfrm>
          <a:prstGeom prst="roundRect">
            <a:avLst>
              <a:gd name="adj" fmla="val 11982"/>
            </a:avLst>
          </a:prstGeom>
          <a:noFill/>
          <a:ln w="31750">
            <a:solidFill>
              <a:schemeClr val="accent2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027673"/>
                      <a:gd name="connsiteY0" fmla="*/ 857267 h 5143500"/>
                      <a:gd name="connsiteX1" fmla="*/ 857267 w 9027673"/>
                      <a:gd name="connsiteY1" fmla="*/ 0 h 5143500"/>
                      <a:gd name="connsiteX2" fmla="*/ 1566079 w 9027673"/>
                      <a:gd name="connsiteY2" fmla="*/ 0 h 5143500"/>
                      <a:gd name="connsiteX3" fmla="*/ 2055497 w 9027673"/>
                      <a:gd name="connsiteY3" fmla="*/ 0 h 5143500"/>
                      <a:gd name="connsiteX4" fmla="*/ 2471783 w 9027673"/>
                      <a:gd name="connsiteY4" fmla="*/ 0 h 5143500"/>
                      <a:gd name="connsiteX5" fmla="*/ 3107464 w 9027673"/>
                      <a:gd name="connsiteY5" fmla="*/ 0 h 5143500"/>
                      <a:gd name="connsiteX6" fmla="*/ 3596881 w 9027673"/>
                      <a:gd name="connsiteY6" fmla="*/ 0 h 5143500"/>
                      <a:gd name="connsiteX7" fmla="*/ 4305693 w 9027673"/>
                      <a:gd name="connsiteY7" fmla="*/ 0 h 5143500"/>
                      <a:gd name="connsiteX8" fmla="*/ 4721980 w 9027673"/>
                      <a:gd name="connsiteY8" fmla="*/ 0 h 5143500"/>
                      <a:gd name="connsiteX9" fmla="*/ 5430792 w 9027673"/>
                      <a:gd name="connsiteY9" fmla="*/ 0 h 5143500"/>
                      <a:gd name="connsiteX10" fmla="*/ 5773947 w 9027673"/>
                      <a:gd name="connsiteY10" fmla="*/ 0 h 5143500"/>
                      <a:gd name="connsiteX11" fmla="*/ 6336496 w 9027673"/>
                      <a:gd name="connsiteY11" fmla="*/ 0 h 5143500"/>
                      <a:gd name="connsiteX12" fmla="*/ 6899045 w 9027673"/>
                      <a:gd name="connsiteY12" fmla="*/ 0 h 5143500"/>
                      <a:gd name="connsiteX13" fmla="*/ 7388463 w 9027673"/>
                      <a:gd name="connsiteY13" fmla="*/ 0 h 5143500"/>
                      <a:gd name="connsiteX14" fmla="*/ 8170406 w 9027673"/>
                      <a:gd name="connsiteY14" fmla="*/ 0 h 5143500"/>
                      <a:gd name="connsiteX15" fmla="*/ 9027673 w 9027673"/>
                      <a:gd name="connsiteY15" fmla="*/ 857267 h 5143500"/>
                      <a:gd name="connsiteX16" fmla="*/ 9027673 w 9027673"/>
                      <a:gd name="connsiteY16" fmla="*/ 1428761 h 5143500"/>
                      <a:gd name="connsiteX17" fmla="*/ 9027673 w 9027673"/>
                      <a:gd name="connsiteY17" fmla="*/ 2068835 h 5143500"/>
                      <a:gd name="connsiteX18" fmla="*/ 9027673 w 9027673"/>
                      <a:gd name="connsiteY18" fmla="*/ 2640329 h 5143500"/>
                      <a:gd name="connsiteX19" fmla="*/ 9027673 w 9027673"/>
                      <a:gd name="connsiteY19" fmla="*/ 3108955 h 5143500"/>
                      <a:gd name="connsiteX20" fmla="*/ 9027673 w 9027673"/>
                      <a:gd name="connsiteY20" fmla="*/ 3611870 h 5143500"/>
                      <a:gd name="connsiteX21" fmla="*/ 9027673 w 9027673"/>
                      <a:gd name="connsiteY21" fmla="*/ 4286233 h 5143500"/>
                      <a:gd name="connsiteX22" fmla="*/ 8170406 w 9027673"/>
                      <a:gd name="connsiteY22" fmla="*/ 5143500 h 5143500"/>
                      <a:gd name="connsiteX23" fmla="*/ 7754120 w 9027673"/>
                      <a:gd name="connsiteY23" fmla="*/ 5143500 h 5143500"/>
                      <a:gd name="connsiteX24" fmla="*/ 7410965 w 9027673"/>
                      <a:gd name="connsiteY24" fmla="*/ 5143500 h 5143500"/>
                      <a:gd name="connsiteX25" fmla="*/ 7067810 w 9027673"/>
                      <a:gd name="connsiteY25" fmla="*/ 5143500 h 5143500"/>
                      <a:gd name="connsiteX26" fmla="*/ 6505261 w 9027673"/>
                      <a:gd name="connsiteY26" fmla="*/ 5143500 h 5143500"/>
                      <a:gd name="connsiteX27" fmla="*/ 6088974 w 9027673"/>
                      <a:gd name="connsiteY27" fmla="*/ 5143500 h 5143500"/>
                      <a:gd name="connsiteX28" fmla="*/ 5453294 w 9027673"/>
                      <a:gd name="connsiteY28" fmla="*/ 5143500 h 5143500"/>
                      <a:gd name="connsiteX29" fmla="*/ 5037007 w 9027673"/>
                      <a:gd name="connsiteY29" fmla="*/ 5143500 h 5143500"/>
                      <a:gd name="connsiteX30" fmla="*/ 4401327 w 9027673"/>
                      <a:gd name="connsiteY30" fmla="*/ 5143500 h 5143500"/>
                      <a:gd name="connsiteX31" fmla="*/ 4058172 w 9027673"/>
                      <a:gd name="connsiteY31" fmla="*/ 5143500 h 5143500"/>
                      <a:gd name="connsiteX32" fmla="*/ 3422491 w 9027673"/>
                      <a:gd name="connsiteY32" fmla="*/ 5143500 h 5143500"/>
                      <a:gd name="connsiteX33" fmla="*/ 3006205 w 9027673"/>
                      <a:gd name="connsiteY33" fmla="*/ 5143500 h 5143500"/>
                      <a:gd name="connsiteX34" fmla="*/ 2663050 w 9027673"/>
                      <a:gd name="connsiteY34" fmla="*/ 5143500 h 5143500"/>
                      <a:gd name="connsiteX35" fmla="*/ 2246763 w 9027673"/>
                      <a:gd name="connsiteY35" fmla="*/ 5143500 h 5143500"/>
                      <a:gd name="connsiteX36" fmla="*/ 1611083 w 9027673"/>
                      <a:gd name="connsiteY36" fmla="*/ 5143500 h 5143500"/>
                      <a:gd name="connsiteX37" fmla="*/ 857267 w 9027673"/>
                      <a:gd name="connsiteY37" fmla="*/ 5143500 h 5143500"/>
                      <a:gd name="connsiteX38" fmla="*/ 0 w 9027673"/>
                      <a:gd name="connsiteY38" fmla="*/ 4286233 h 5143500"/>
                      <a:gd name="connsiteX39" fmla="*/ 0 w 9027673"/>
                      <a:gd name="connsiteY39" fmla="*/ 3714739 h 5143500"/>
                      <a:gd name="connsiteX40" fmla="*/ 0 w 9027673"/>
                      <a:gd name="connsiteY40" fmla="*/ 3143244 h 5143500"/>
                      <a:gd name="connsiteX41" fmla="*/ 0 w 9027673"/>
                      <a:gd name="connsiteY41" fmla="*/ 2640329 h 5143500"/>
                      <a:gd name="connsiteX42" fmla="*/ 0 w 9027673"/>
                      <a:gd name="connsiteY42" fmla="*/ 2000256 h 5143500"/>
                      <a:gd name="connsiteX43" fmla="*/ 0 w 9027673"/>
                      <a:gd name="connsiteY43" fmla="*/ 1428761 h 5143500"/>
                      <a:gd name="connsiteX44" fmla="*/ 0 w 9027673"/>
                      <a:gd name="connsiteY44" fmla="*/ 857267 h 5143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</a:cxnLst>
                    <a:rect l="l" t="t" r="r" b="b"/>
                    <a:pathLst>
                      <a:path w="9027673" h="5143500" extrusionOk="0">
                        <a:moveTo>
                          <a:pt x="0" y="857267"/>
                        </a:moveTo>
                        <a:cubicBezTo>
                          <a:pt x="-25181" y="368280"/>
                          <a:pt x="311718" y="27058"/>
                          <a:pt x="857267" y="0"/>
                        </a:cubicBezTo>
                        <a:cubicBezTo>
                          <a:pt x="1118534" y="-18039"/>
                          <a:pt x="1275618" y="63412"/>
                          <a:pt x="1566079" y="0"/>
                        </a:cubicBezTo>
                        <a:cubicBezTo>
                          <a:pt x="1856540" y="-63412"/>
                          <a:pt x="1851188" y="15746"/>
                          <a:pt x="2055497" y="0"/>
                        </a:cubicBezTo>
                        <a:cubicBezTo>
                          <a:pt x="2259806" y="-15746"/>
                          <a:pt x="2338075" y="24790"/>
                          <a:pt x="2471783" y="0"/>
                        </a:cubicBezTo>
                        <a:cubicBezTo>
                          <a:pt x="2605491" y="-24790"/>
                          <a:pt x="2965768" y="70742"/>
                          <a:pt x="3107464" y="0"/>
                        </a:cubicBezTo>
                        <a:cubicBezTo>
                          <a:pt x="3249160" y="-70742"/>
                          <a:pt x="3488582" y="51836"/>
                          <a:pt x="3596881" y="0"/>
                        </a:cubicBezTo>
                        <a:cubicBezTo>
                          <a:pt x="3705180" y="-51836"/>
                          <a:pt x="4152866" y="32960"/>
                          <a:pt x="4305693" y="0"/>
                        </a:cubicBezTo>
                        <a:cubicBezTo>
                          <a:pt x="4458520" y="-32960"/>
                          <a:pt x="4575712" y="3948"/>
                          <a:pt x="4721980" y="0"/>
                        </a:cubicBezTo>
                        <a:cubicBezTo>
                          <a:pt x="4868248" y="-3948"/>
                          <a:pt x="5247352" y="43561"/>
                          <a:pt x="5430792" y="0"/>
                        </a:cubicBezTo>
                        <a:cubicBezTo>
                          <a:pt x="5614232" y="-43561"/>
                          <a:pt x="5692423" y="26704"/>
                          <a:pt x="5773947" y="0"/>
                        </a:cubicBezTo>
                        <a:cubicBezTo>
                          <a:pt x="5855471" y="-26704"/>
                          <a:pt x="6088793" y="65094"/>
                          <a:pt x="6336496" y="0"/>
                        </a:cubicBezTo>
                        <a:cubicBezTo>
                          <a:pt x="6584199" y="-65094"/>
                          <a:pt x="6621286" y="58749"/>
                          <a:pt x="6899045" y="0"/>
                        </a:cubicBezTo>
                        <a:cubicBezTo>
                          <a:pt x="7176804" y="-58749"/>
                          <a:pt x="7249166" y="35308"/>
                          <a:pt x="7388463" y="0"/>
                        </a:cubicBezTo>
                        <a:cubicBezTo>
                          <a:pt x="7527760" y="-35308"/>
                          <a:pt x="7795036" y="24181"/>
                          <a:pt x="8170406" y="0"/>
                        </a:cubicBezTo>
                        <a:cubicBezTo>
                          <a:pt x="8693608" y="-61757"/>
                          <a:pt x="9000011" y="373118"/>
                          <a:pt x="9027673" y="857267"/>
                        </a:cubicBezTo>
                        <a:cubicBezTo>
                          <a:pt x="9035117" y="975602"/>
                          <a:pt x="9001657" y="1297411"/>
                          <a:pt x="9027673" y="1428761"/>
                        </a:cubicBezTo>
                        <a:cubicBezTo>
                          <a:pt x="9053689" y="1560111"/>
                          <a:pt x="8958226" y="1837492"/>
                          <a:pt x="9027673" y="2068835"/>
                        </a:cubicBezTo>
                        <a:cubicBezTo>
                          <a:pt x="9097120" y="2300178"/>
                          <a:pt x="9025661" y="2501797"/>
                          <a:pt x="9027673" y="2640329"/>
                        </a:cubicBezTo>
                        <a:cubicBezTo>
                          <a:pt x="9029685" y="2778861"/>
                          <a:pt x="8981808" y="3002943"/>
                          <a:pt x="9027673" y="3108955"/>
                        </a:cubicBezTo>
                        <a:cubicBezTo>
                          <a:pt x="9073538" y="3214967"/>
                          <a:pt x="9017453" y="3466776"/>
                          <a:pt x="9027673" y="3611870"/>
                        </a:cubicBezTo>
                        <a:cubicBezTo>
                          <a:pt x="9037893" y="3756965"/>
                          <a:pt x="8993476" y="4018949"/>
                          <a:pt x="9027673" y="4286233"/>
                        </a:cubicBezTo>
                        <a:cubicBezTo>
                          <a:pt x="9074199" y="4749843"/>
                          <a:pt x="8651663" y="5217582"/>
                          <a:pt x="8170406" y="5143500"/>
                        </a:cubicBezTo>
                        <a:cubicBezTo>
                          <a:pt x="8054680" y="5177558"/>
                          <a:pt x="7958294" y="5109083"/>
                          <a:pt x="7754120" y="5143500"/>
                        </a:cubicBezTo>
                        <a:cubicBezTo>
                          <a:pt x="7549946" y="5177917"/>
                          <a:pt x="7547793" y="5139899"/>
                          <a:pt x="7410965" y="5143500"/>
                        </a:cubicBezTo>
                        <a:cubicBezTo>
                          <a:pt x="7274137" y="5147101"/>
                          <a:pt x="7148574" y="5136064"/>
                          <a:pt x="7067810" y="5143500"/>
                        </a:cubicBezTo>
                        <a:cubicBezTo>
                          <a:pt x="6987047" y="5150936"/>
                          <a:pt x="6687411" y="5097747"/>
                          <a:pt x="6505261" y="5143500"/>
                        </a:cubicBezTo>
                        <a:cubicBezTo>
                          <a:pt x="6323111" y="5189253"/>
                          <a:pt x="6281278" y="5101264"/>
                          <a:pt x="6088974" y="5143500"/>
                        </a:cubicBezTo>
                        <a:cubicBezTo>
                          <a:pt x="5896670" y="5185736"/>
                          <a:pt x="5733960" y="5124293"/>
                          <a:pt x="5453294" y="5143500"/>
                        </a:cubicBezTo>
                        <a:cubicBezTo>
                          <a:pt x="5172628" y="5162707"/>
                          <a:pt x="5205023" y="5138281"/>
                          <a:pt x="5037007" y="5143500"/>
                        </a:cubicBezTo>
                        <a:cubicBezTo>
                          <a:pt x="4868991" y="5148719"/>
                          <a:pt x="4581934" y="5069243"/>
                          <a:pt x="4401327" y="5143500"/>
                        </a:cubicBezTo>
                        <a:cubicBezTo>
                          <a:pt x="4220720" y="5217757"/>
                          <a:pt x="4215394" y="5107255"/>
                          <a:pt x="4058172" y="5143500"/>
                        </a:cubicBezTo>
                        <a:cubicBezTo>
                          <a:pt x="3900951" y="5179745"/>
                          <a:pt x="3671539" y="5112044"/>
                          <a:pt x="3422491" y="5143500"/>
                        </a:cubicBezTo>
                        <a:cubicBezTo>
                          <a:pt x="3173443" y="5174956"/>
                          <a:pt x="3147326" y="5122030"/>
                          <a:pt x="3006205" y="5143500"/>
                        </a:cubicBezTo>
                        <a:cubicBezTo>
                          <a:pt x="2865084" y="5164970"/>
                          <a:pt x="2735384" y="5109868"/>
                          <a:pt x="2663050" y="5143500"/>
                        </a:cubicBezTo>
                        <a:cubicBezTo>
                          <a:pt x="2590717" y="5177132"/>
                          <a:pt x="2398387" y="5131584"/>
                          <a:pt x="2246763" y="5143500"/>
                        </a:cubicBezTo>
                        <a:cubicBezTo>
                          <a:pt x="2095139" y="5155416"/>
                          <a:pt x="1783037" y="5124672"/>
                          <a:pt x="1611083" y="5143500"/>
                        </a:cubicBezTo>
                        <a:cubicBezTo>
                          <a:pt x="1439129" y="5162328"/>
                          <a:pt x="1174865" y="5089140"/>
                          <a:pt x="857267" y="5143500"/>
                        </a:cubicBezTo>
                        <a:cubicBezTo>
                          <a:pt x="394419" y="5143837"/>
                          <a:pt x="33256" y="4794147"/>
                          <a:pt x="0" y="4286233"/>
                        </a:cubicBezTo>
                        <a:cubicBezTo>
                          <a:pt x="-48194" y="4155036"/>
                          <a:pt x="36705" y="3836560"/>
                          <a:pt x="0" y="3714739"/>
                        </a:cubicBezTo>
                        <a:cubicBezTo>
                          <a:pt x="-36705" y="3592918"/>
                          <a:pt x="55808" y="3305476"/>
                          <a:pt x="0" y="3143244"/>
                        </a:cubicBezTo>
                        <a:cubicBezTo>
                          <a:pt x="-55808" y="2981013"/>
                          <a:pt x="36265" y="2742771"/>
                          <a:pt x="0" y="2640329"/>
                        </a:cubicBezTo>
                        <a:cubicBezTo>
                          <a:pt x="-36265" y="2537887"/>
                          <a:pt x="56358" y="2180388"/>
                          <a:pt x="0" y="2000256"/>
                        </a:cubicBezTo>
                        <a:cubicBezTo>
                          <a:pt x="-56358" y="1820124"/>
                          <a:pt x="53495" y="1638579"/>
                          <a:pt x="0" y="1428761"/>
                        </a:cubicBezTo>
                        <a:cubicBezTo>
                          <a:pt x="-53495" y="1218943"/>
                          <a:pt x="19058" y="1032029"/>
                          <a:pt x="0" y="85726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Closed book with solid fill">
            <a:extLst>
              <a:ext uri="{FF2B5EF4-FFF2-40B4-BE49-F238E27FC236}">
                <a16:creationId xmlns:a16="http://schemas.microsoft.com/office/drawing/2014/main" id="{E85818B7-9E1E-439A-9895-527D8B4BBE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95261" y="458025"/>
            <a:ext cx="691117" cy="69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281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dirty="0"/>
              <a:t>Demonstrate</a:t>
            </a:r>
            <a:endParaRPr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5826219-403D-487D-A293-A6781AC2F4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2781240"/>
              </p:ext>
            </p:extLst>
          </p:nvPr>
        </p:nvGraphicFramePr>
        <p:xfrm>
          <a:off x="418636" y="1236333"/>
          <a:ext cx="8287374" cy="3481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F525CA5-0CB0-46F5-87A6-608A6C3E00B6}"/>
              </a:ext>
            </a:extLst>
          </p:cNvPr>
          <p:cNvSpPr/>
          <p:nvPr/>
        </p:nvSpPr>
        <p:spPr>
          <a:xfrm>
            <a:off x="276625" y="1329914"/>
            <a:ext cx="8575382" cy="3280505"/>
          </a:xfrm>
          <a:prstGeom prst="roundRect">
            <a:avLst>
              <a:gd name="adj" fmla="val 11982"/>
            </a:avLst>
          </a:prstGeom>
          <a:noFill/>
          <a:ln w="31750">
            <a:solidFill>
              <a:schemeClr val="accent2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027673"/>
                      <a:gd name="connsiteY0" fmla="*/ 857267 h 5143500"/>
                      <a:gd name="connsiteX1" fmla="*/ 857267 w 9027673"/>
                      <a:gd name="connsiteY1" fmla="*/ 0 h 5143500"/>
                      <a:gd name="connsiteX2" fmla="*/ 1566079 w 9027673"/>
                      <a:gd name="connsiteY2" fmla="*/ 0 h 5143500"/>
                      <a:gd name="connsiteX3" fmla="*/ 2055497 w 9027673"/>
                      <a:gd name="connsiteY3" fmla="*/ 0 h 5143500"/>
                      <a:gd name="connsiteX4" fmla="*/ 2471783 w 9027673"/>
                      <a:gd name="connsiteY4" fmla="*/ 0 h 5143500"/>
                      <a:gd name="connsiteX5" fmla="*/ 3107464 w 9027673"/>
                      <a:gd name="connsiteY5" fmla="*/ 0 h 5143500"/>
                      <a:gd name="connsiteX6" fmla="*/ 3596881 w 9027673"/>
                      <a:gd name="connsiteY6" fmla="*/ 0 h 5143500"/>
                      <a:gd name="connsiteX7" fmla="*/ 4305693 w 9027673"/>
                      <a:gd name="connsiteY7" fmla="*/ 0 h 5143500"/>
                      <a:gd name="connsiteX8" fmla="*/ 4721980 w 9027673"/>
                      <a:gd name="connsiteY8" fmla="*/ 0 h 5143500"/>
                      <a:gd name="connsiteX9" fmla="*/ 5430792 w 9027673"/>
                      <a:gd name="connsiteY9" fmla="*/ 0 h 5143500"/>
                      <a:gd name="connsiteX10" fmla="*/ 5773947 w 9027673"/>
                      <a:gd name="connsiteY10" fmla="*/ 0 h 5143500"/>
                      <a:gd name="connsiteX11" fmla="*/ 6336496 w 9027673"/>
                      <a:gd name="connsiteY11" fmla="*/ 0 h 5143500"/>
                      <a:gd name="connsiteX12" fmla="*/ 6899045 w 9027673"/>
                      <a:gd name="connsiteY12" fmla="*/ 0 h 5143500"/>
                      <a:gd name="connsiteX13" fmla="*/ 7388463 w 9027673"/>
                      <a:gd name="connsiteY13" fmla="*/ 0 h 5143500"/>
                      <a:gd name="connsiteX14" fmla="*/ 8170406 w 9027673"/>
                      <a:gd name="connsiteY14" fmla="*/ 0 h 5143500"/>
                      <a:gd name="connsiteX15" fmla="*/ 9027673 w 9027673"/>
                      <a:gd name="connsiteY15" fmla="*/ 857267 h 5143500"/>
                      <a:gd name="connsiteX16" fmla="*/ 9027673 w 9027673"/>
                      <a:gd name="connsiteY16" fmla="*/ 1428761 h 5143500"/>
                      <a:gd name="connsiteX17" fmla="*/ 9027673 w 9027673"/>
                      <a:gd name="connsiteY17" fmla="*/ 2068835 h 5143500"/>
                      <a:gd name="connsiteX18" fmla="*/ 9027673 w 9027673"/>
                      <a:gd name="connsiteY18" fmla="*/ 2640329 h 5143500"/>
                      <a:gd name="connsiteX19" fmla="*/ 9027673 w 9027673"/>
                      <a:gd name="connsiteY19" fmla="*/ 3108955 h 5143500"/>
                      <a:gd name="connsiteX20" fmla="*/ 9027673 w 9027673"/>
                      <a:gd name="connsiteY20" fmla="*/ 3611870 h 5143500"/>
                      <a:gd name="connsiteX21" fmla="*/ 9027673 w 9027673"/>
                      <a:gd name="connsiteY21" fmla="*/ 4286233 h 5143500"/>
                      <a:gd name="connsiteX22" fmla="*/ 8170406 w 9027673"/>
                      <a:gd name="connsiteY22" fmla="*/ 5143500 h 5143500"/>
                      <a:gd name="connsiteX23" fmla="*/ 7754120 w 9027673"/>
                      <a:gd name="connsiteY23" fmla="*/ 5143500 h 5143500"/>
                      <a:gd name="connsiteX24" fmla="*/ 7410965 w 9027673"/>
                      <a:gd name="connsiteY24" fmla="*/ 5143500 h 5143500"/>
                      <a:gd name="connsiteX25" fmla="*/ 7067810 w 9027673"/>
                      <a:gd name="connsiteY25" fmla="*/ 5143500 h 5143500"/>
                      <a:gd name="connsiteX26" fmla="*/ 6505261 w 9027673"/>
                      <a:gd name="connsiteY26" fmla="*/ 5143500 h 5143500"/>
                      <a:gd name="connsiteX27" fmla="*/ 6088974 w 9027673"/>
                      <a:gd name="connsiteY27" fmla="*/ 5143500 h 5143500"/>
                      <a:gd name="connsiteX28" fmla="*/ 5453294 w 9027673"/>
                      <a:gd name="connsiteY28" fmla="*/ 5143500 h 5143500"/>
                      <a:gd name="connsiteX29" fmla="*/ 5037007 w 9027673"/>
                      <a:gd name="connsiteY29" fmla="*/ 5143500 h 5143500"/>
                      <a:gd name="connsiteX30" fmla="*/ 4401327 w 9027673"/>
                      <a:gd name="connsiteY30" fmla="*/ 5143500 h 5143500"/>
                      <a:gd name="connsiteX31" fmla="*/ 4058172 w 9027673"/>
                      <a:gd name="connsiteY31" fmla="*/ 5143500 h 5143500"/>
                      <a:gd name="connsiteX32" fmla="*/ 3422491 w 9027673"/>
                      <a:gd name="connsiteY32" fmla="*/ 5143500 h 5143500"/>
                      <a:gd name="connsiteX33" fmla="*/ 3006205 w 9027673"/>
                      <a:gd name="connsiteY33" fmla="*/ 5143500 h 5143500"/>
                      <a:gd name="connsiteX34" fmla="*/ 2663050 w 9027673"/>
                      <a:gd name="connsiteY34" fmla="*/ 5143500 h 5143500"/>
                      <a:gd name="connsiteX35" fmla="*/ 2246763 w 9027673"/>
                      <a:gd name="connsiteY35" fmla="*/ 5143500 h 5143500"/>
                      <a:gd name="connsiteX36" fmla="*/ 1611083 w 9027673"/>
                      <a:gd name="connsiteY36" fmla="*/ 5143500 h 5143500"/>
                      <a:gd name="connsiteX37" fmla="*/ 857267 w 9027673"/>
                      <a:gd name="connsiteY37" fmla="*/ 5143500 h 5143500"/>
                      <a:gd name="connsiteX38" fmla="*/ 0 w 9027673"/>
                      <a:gd name="connsiteY38" fmla="*/ 4286233 h 5143500"/>
                      <a:gd name="connsiteX39" fmla="*/ 0 w 9027673"/>
                      <a:gd name="connsiteY39" fmla="*/ 3714739 h 5143500"/>
                      <a:gd name="connsiteX40" fmla="*/ 0 w 9027673"/>
                      <a:gd name="connsiteY40" fmla="*/ 3143244 h 5143500"/>
                      <a:gd name="connsiteX41" fmla="*/ 0 w 9027673"/>
                      <a:gd name="connsiteY41" fmla="*/ 2640329 h 5143500"/>
                      <a:gd name="connsiteX42" fmla="*/ 0 w 9027673"/>
                      <a:gd name="connsiteY42" fmla="*/ 2000256 h 5143500"/>
                      <a:gd name="connsiteX43" fmla="*/ 0 w 9027673"/>
                      <a:gd name="connsiteY43" fmla="*/ 1428761 h 5143500"/>
                      <a:gd name="connsiteX44" fmla="*/ 0 w 9027673"/>
                      <a:gd name="connsiteY44" fmla="*/ 857267 h 5143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</a:cxnLst>
                    <a:rect l="l" t="t" r="r" b="b"/>
                    <a:pathLst>
                      <a:path w="9027673" h="5143500" extrusionOk="0">
                        <a:moveTo>
                          <a:pt x="0" y="857267"/>
                        </a:moveTo>
                        <a:cubicBezTo>
                          <a:pt x="-25181" y="368280"/>
                          <a:pt x="311718" y="27058"/>
                          <a:pt x="857267" y="0"/>
                        </a:cubicBezTo>
                        <a:cubicBezTo>
                          <a:pt x="1118534" y="-18039"/>
                          <a:pt x="1275618" y="63412"/>
                          <a:pt x="1566079" y="0"/>
                        </a:cubicBezTo>
                        <a:cubicBezTo>
                          <a:pt x="1856540" y="-63412"/>
                          <a:pt x="1851188" y="15746"/>
                          <a:pt x="2055497" y="0"/>
                        </a:cubicBezTo>
                        <a:cubicBezTo>
                          <a:pt x="2259806" y="-15746"/>
                          <a:pt x="2338075" y="24790"/>
                          <a:pt x="2471783" y="0"/>
                        </a:cubicBezTo>
                        <a:cubicBezTo>
                          <a:pt x="2605491" y="-24790"/>
                          <a:pt x="2965768" y="70742"/>
                          <a:pt x="3107464" y="0"/>
                        </a:cubicBezTo>
                        <a:cubicBezTo>
                          <a:pt x="3249160" y="-70742"/>
                          <a:pt x="3488582" y="51836"/>
                          <a:pt x="3596881" y="0"/>
                        </a:cubicBezTo>
                        <a:cubicBezTo>
                          <a:pt x="3705180" y="-51836"/>
                          <a:pt x="4152866" y="32960"/>
                          <a:pt x="4305693" y="0"/>
                        </a:cubicBezTo>
                        <a:cubicBezTo>
                          <a:pt x="4458520" y="-32960"/>
                          <a:pt x="4575712" y="3948"/>
                          <a:pt x="4721980" y="0"/>
                        </a:cubicBezTo>
                        <a:cubicBezTo>
                          <a:pt x="4868248" y="-3948"/>
                          <a:pt x="5247352" y="43561"/>
                          <a:pt x="5430792" y="0"/>
                        </a:cubicBezTo>
                        <a:cubicBezTo>
                          <a:pt x="5614232" y="-43561"/>
                          <a:pt x="5692423" y="26704"/>
                          <a:pt x="5773947" y="0"/>
                        </a:cubicBezTo>
                        <a:cubicBezTo>
                          <a:pt x="5855471" y="-26704"/>
                          <a:pt x="6088793" y="65094"/>
                          <a:pt x="6336496" y="0"/>
                        </a:cubicBezTo>
                        <a:cubicBezTo>
                          <a:pt x="6584199" y="-65094"/>
                          <a:pt x="6621286" y="58749"/>
                          <a:pt x="6899045" y="0"/>
                        </a:cubicBezTo>
                        <a:cubicBezTo>
                          <a:pt x="7176804" y="-58749"/>
                          <a:pt x="7249166" y="35308"/>
                          <a:pt x="7388463" y="0"/>
                        </a:cubicBezTo>
                        <a:cubicBezTo>
                          <a:pt x="7527760" y="-35308"/>
                          <a:pt x="7795036" y="24181"/>
                          <a:pt x="8170406" y="0"/>
                        </a:cubicBezTo>
                        <a:cubicBezTo>
                          <a:pt x="8693608" y="-61757"/>
                          <a:pt x="9000011" y="373118"/>
                          <a:pt x="9027673" y="857267"/>
                        </a:cubicBezTo>
                        <a:cubicBezTo>
                          <a:pt x="9035117" y="975602"/>
                          <a:pt x="9001657" y="1297411"/>
                          <a:pt x="9027673" y="1428761"/>
                        </a:cubicBezTo>
                        <a:cubicBezTo>
                          <a:pt x="9053689" y="1560111"/>
                          <a:pt x="8958226" y="1837492"/>
                          <a:pt x="9027673" y="2068835"/>
                        </a:cubicBezTo>
                        <a:cubicBezTo>
                          <a:pt x="9097120" y="2300178"/>
                          <a:pt x="9025661" y="2501797"/>
                          <a:pt x="9027673" y="2640329"/>
                        </a:cubicBezTo>
                        <a:cubicBezTo>
                          <a:pt x="9029685" y="2778861"/>
                          <a:pt x="8981808" y="3002943"/>
                          <a:pt x="9027673" y="3108955"/>
                        </a:cubicBezTo>
                        <a:cubicBezTo>
                          <a:pt x="9073538" y="3214967"/>
                          <a:pt x="9017453" y="3466776"/>
                          <a:pt x="9027673" y="3611870"/>
                        </a:cubicBezTo>
                        <a:cubicBezTo>
                          <a:pt x="9037893" y="3756965"/>
                          <a:pt x="8993476" y="4018949"/>
                          <a:pt x="9027673" y="4286233"/>
                        </a:cubicBezTo>
                        <a:cubicBezTo>
                          <a:pt x="9074199" y="4749843"/>
                          <a:pt x="8651663" y="5217582"/>
                          <a:pt x="8170406" y="5143500"/>
                        </a:cubicBezTo>
                        <a:cubicBezTo>
                          <a:pt x="8054680" y="5177558"/>
                          <a:pt x="7958294" y="5109083"/>
                          <a:pt x="7754120" y="5143500"/>
                        </a:cubicBezTo>
                        <a:cubicBezTo>
                          <a:pt x="7549946" y="5177917"/>
                          <a:pt x="7547793" y="5139899"/>
                          <a:pt x="7410965" y="5143500"/>
                        </a:cubicBezTo>
                        <a:cubicBezTo>
                          <a:pt x="7274137" y="5147101"/>
                          <a:pt x="7148574" y="5136064"/>
                          <a:pt x="7067810" y="5143500"/>
                        </a:cubicBezTo>
                        <a:cubicBezTo>
                          <a:pt x="6987047" y="5150936"/>
                          <a:pt x="6687411" y="5097747"/>
                          <a:pt x="6505261" y="5143500"/>
                        </a:cubicBezTo>
                        <a:cubicBezTo>
                          <a:pt x="6323111" y="5189253"/>
                          <a:pt x="6281278" y="5101264"/>
                          <a:pt x="6088974" y="5143500"/>
                        </a:cubicBezTo>
                        <a:cubicBezTo>
                          <a:pt x="5896670" y="5185736"/>
                          <a:pt x="5733960" y="5124293"/>
                          <a:pt x="5453294" y="5143500"/>
                        </a:cubicBezTo>
                        <a:cubicBezTo>
                          <a:pt x="5172628" y="5162707"/>
                          <a:pt x="5205023" y="5138281"/>
                          <a:pt x="5037007" y="5143500"/>
                        </a:cubicBezTo>
                        <a:cubicBezTo>
                          <a:pt x="4868991" y="5148719"/>
                          <a:pt x="4581934" y="5069243"/>
                          <a:pt x="4401327" y="5143500"/>
                        </a:cubicBezTo>
                        <a:cubicBezTo>
                          <a:pt x="4220720" y="5217757"/>
                          <a:pt x="4215394" y="5107255"/>
                          <a:pt x="4058172" y="5143500"/>
                        </a:cubicBezTo>
                        <a:cubicBezTo>
                          <a:pt x="3900951" y="5179745"/>
                          <a:pt x="3671539" y="5112044"/>
                          <a:pt x="3422491" y="5143500"/>
                        </a:cubicBezTo>
                        <a:cubicBezTo>
                          <a:pt x="3173443" y="5174956"/>
                          <a:pt x="3147326" y="5122030"/>
                          <a:pt x="3006205" y="5143500"/>
                        </a:cubicBezTo>
                        <a:cubicBezTo>
                          <a:pt x="2865084" y="5164970"/>
                          <a:pt x="2735384" y="5109868"/>
                          <a:pt x="2663050" y="5143500"/>
                        </a:cubicBezTo>
                        <a:cubicBezTo>
                          <a:pt x="2590717" y="5177132"/>
                          <a:pt x="2398387" y="5131584"/>
                          <a:pt x="2246763" y="5143500"/>
                        </a:cubicBezTo>
                        <a:cubicBezTo>
                          <a:pt x="2095139" y="5155416"/>
                          <a:pt x="1783037" y="5124672"/>
                          <a:pt x="1611083" y="5143500"/>
                        </a:cubicBezTo>
                        <a:cubicBezTo>
                          <a:pt x="1439129" y="5162328"/>
                          <a:pt x="1174865" y="5089140"/>
                          <a:pt x="857267" y="5143500"/>
                        </a:cubicBezTo>
                        <a:cubicBezTo>
                          <a:pt x="394419" y="5143837"/>
                          <a:pt x="33256" y="4794147"/>
                          <a:pt x="0" y="4286233"/>
                        </a:cubicBezTo>
                        <a:cubicBezTo>
                          <a:pt x="-48194" y="4155036"/>
                          <a:pt x="36705" y="3836560"/>
                          <a:pt x="0" y="3714739"/>
                        </a:cubicBezTo>
                        <a:cubicBezTo>
                          <a:pt x="-36705" y="3592918"/>
                          <a:pt x="55808" y="3305476"/>
                          <a:pt x="0" y="3143244"/>
                        </a:cubicBezTo>
                        <a:cubicBezTo>
                          <a:pt x="-55808" y="2981013"/>
                          <a:pt x="36265" y="2742771"/>
                          <a:pt x="0" y="2640329"/>
                        </a:cubicBezTo>
                        <a:cubicBezTo>
                          <a:pt x="-36265" y="2537887"/>
                          <a:pt x="56358" y="2180388"/>
                          <a:pt x="0" y="2000256"/>
                        </a:cubicBezTo>
                        <a:cubicBezTo>
                          <a:pt x="-56358" y="1820124"/>
                          <a:pt x="53495" y="1638579"/>
                          <a:pt x="0" y="1428761"/>
                        </a:cubicBezTo>
                        <a:cubicBezTo>
                          <a:pt x="-53495" y="1218943"/>
                          <a:pt x="19058" y="1032029"/>
                          <a:pt x="0" y="85726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3wlogo">
  <a:themeElements>
    <a:clrScheme name="Custom 1">
      <a:dk1>
        <a:srgbClr val="F0EBF0"/>
      </a:dk1>
      <a:lt1>
        <a:srgbClr val="FFFFFF"/>
      </a:lt1>
      <a:dk2>
        <a:srgbClr val="6C648B"/>
      </a:dk2>
      <a:lt2>
        <a:srgbClr val="B6A19E"/>
      </a:lt2>
      <a:accent1>
        <a:srgbClr val="9BD252"/>
      </a:accent1>
      <a:accent2>
        <a:srgbClr val="FFC600"/>
      </a:accent2>
      <a:accent3>
        <a:srgbClr val="698E28"/>
      </a:accent3>
      <a:accent4>
        <a:srgbClr val="D5D2CA"/>
      </a:accent4>
      <a:accent5>
        <a:srgbClr val="B69EB4"/>
      </a:accent5>
      <a:accent6>
        <a:srgbClr val="000000"/>
      </a:accent6>
      <a:hlink>
        <a:srgbClr val="003359"/>
      </a:hlink>
      <a:folHlink>
        <a:srgbClr val="853A76"/>
      </a:folHlink>
    </a:clrScheme>
    <a:fontScheme name="Custom 1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3wlogo" id="{2EA2DBED-E074-44B0-95E1-F27E82D71C2F}" vid="{3C044C77-50EE-4B1A-99D8-06166D8FCC23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Theme3wlogo</Template>
  <TotalTime>38</TotalTime>
  <Words>325</Words>
  <Application>Microsoft Office PowerPoint</Application>
  <PresentationFormat>On-screen Show (16:9)</PresentationFormat>
  <Paragraphs>29</Paragraphs>
  <Slides>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Times New Roman</vt:lpstr>
      <vt:lpstr>Roboto</vt:lpstr>
      <vt:lpstr>Georgia Pro</vt:lpstr>
      <vt:lpstr>Georgia</vt:lpstr>
      <vt:lpstr>Wingdings</vt:lpstr>
      <vt:lpstr>Arial</vt:lpstr>
      <vt:lpstr>Theme3wlogo</vt:lpstr>
      <vt:lpstr>Research that Drives Change</vt:lpstr>
      <vt:lpstr>What is Research?</vt:lpstr>
      <vt:lpstr>Video</vt:lpstr>
      <vt:lpstr>What is Research?</vt:lpstr>
      <vt:lpstr>Scenarios</vt:lpstr>
      <vt:lpstr>Reflect in Process Journal</vt:lpstr>
      <vt:lpstr>Reflect in Process Journal</vt:lpstr>
      <vt:lpstr>Demonstrate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that Drives Change</dc:title>
  <cp:lastModifiedBy>Alla A Karapunarly</cp:lastModifiedBy>
  <cp:revision>1</cp:revision>
  <dcterms:modified xsi:type="dcterms:W3CDTF">2022-07-22T17:37:52Z</dcterms:modified>
</cp:coreProperties>
</file>