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9"/>
  </p:notesMasterIdLst>
  <p:sldIdLst>
    <p:sldId id="264" r:id="rId2"/>
    <p:sldId id="262" r:id="rId3"/>
    <p:sldId id="257" r:id="rId4"/>
    <p:sldId id="269" r:id="rId5"/>
    <p:sldId id="270" r:id="rId6"/>
    <p:sldId id="268" r:id="rId7"/>
    <p:sldId id="267" r:id="rId8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0"/>
      <p:bold r:id="rId11"/>
      <p:italic r:id="rId12"/>
      <p:boldItalic r:id="rId13"/>
    </p:embeddedFont>
    <p:embeddedFont>
      <p:font typeface="Georgia Pro" panose="02040502050405020303" pitchFamily="18" charset="0"/>
      <p:regular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CE1046-2330-4AC7-9C3C-058835DE84BD}" v="2" dt="2022-08-06T18:37:29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microsoft.com/office/2016/11/relationships/changesInfo" Target="changesInfos/changesInfo1.xml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68184EC8-18ED-41BC-B857-4D97FED3D9D0}"/>
    <pc:docChg chg="custSel modSld">
      <pc:chgData name="Alla A Karapunarly" userId="bad96ab6-5253-4430-8be5-67af7205d973" providerId="ADAL" clId="{68184EC8-18ED-41BC-B857-4D97FED3D9D0}" dt="2022-07-22T17:41:01.308" v="0" actId="478"/>
      <pc:docMkLst>
        <pc:docMk/>
      </pc:docMkLst>
      <pc:sldChg chg="delSp mod">
        <pc:chgData name="Alla A Karapunarly" userId="bad96ab6-5253-4430-8be5-67af7205d973" providerId="ADAL" clId="{68184EC8-18ED-41BC-B857-4D97FED3D9D0}" dt="2022-07-22T17:41:01.308" v="0" actId="478"/>
        <pc:sldMkLst>
          <pc:docMk/>
          <pc:sldMk cId="0" sldId="264"/>
        </pc:sldMkLst>
        <pc:spChg chg="del">
          <ac:chgData name="Alla A Karapunarly" userId="bad96ab6-5253-4430-8be5-67af7205d973" providerId="ADAL" clId="{68184EC8-18ED-41BC-B857-4D97FED3D9D0}" dt="2022-07-22T17:41:01.308" v="0" actId="478"/>
          <ac:spMkLst>
            <pc:docMk/>
            <pc:sldMk cId="0" sldId="264"/>
            <ac:spMk id="6" creationId="{6EBF5FC3-C6B5-44AC-AF8E-ECE06637A254}"/>
          </ac:spMkLst>
        </pc:spChg>
      </pc:sldChg>
    </pc:docChg>
  </pc:docChgLst>
  <pc:docChgLst>
    <pc:chgData name="Alla" userId="bad96ab6-5253-4430-8be5-67af7205d973" providerId="ADAL" clId="{2228DA19-17F4-441D-92C0-1E6C434378C0}"/>
    <pc:docChg chg="undo redo custSel addSld delSld modSld sldOrd">
      <pc:chgData name="Alla" userId="bad96ab6-5253-4430-8be5-67af7205d973" providerId="ADAL" clId="{2228DA19-17F4-441D-92C0-1E6C434378C0}" dt="2021-08-07T19:33:37.224" v="783"/>
      <pc:docMkLst>
        <pc:docMk/>
      </pc:docMkLst>
      <pc:sldChg chg="modSp del">
        <pc:chgData name="Alla" userId="bad96ab6-5253-4430-8be5-67af7205d973" providerId="ADAL" clId="{2228DA19-17F4-441D-92C0-1E6C434378C0}" dt="2021-07-15T19:41:09.668" v="54" actId="47"/>
        <pc:sldMkLst>
          <pc:docMk/>
          <pc:sldMk cId="0" sldId="256"/>
        </pc:sldMkLst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6"/>
            <ac:spMk id="63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6"/>
            <ac:spMk id="64" creationId="{00000000-0000-0000-0000-000000000000}"/>
          </ac:spMkLst>
        </pc:spChg>
      </pc:sldChg>
      <pc:sldChg chg="modSp mod modNotes">
        <pc:chgData name="Alla" userId="bad96ab6-5253-4430-8be5-67af7205d973" providerId="ADAL" clId="{2228DA19-17F4-441D-92C0-1E6C434378C0}" dt="2021-08-07T19:33:37.224" v="783"/>
        <pc:sldMkLst>
          <pc:docMk/>
          <pc:sldMk cId="0" sldId="257"/>
        </pc:sldMkLst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0" sldId="257"/>
            <ac:spMk id="70" creationId="{00000000-0000-0000-0000-000000000000}"/>
          </ac:spMkLst>
        </pc:spChg>
      </pc:sldChg>
      <pc:sldChg chg="modSp del mod modNotes">
        <pc:chgData name="Alla" userId="bad96ab6-5253-4430-8be5-67af7205d973" providerId="ADAL" clId="{2228DA19-17F4-441D-92C0-1E6C434378C0}" dt="2021-07-24T02:44:25.384" v="708" actId="47"/>
        <pc:sldMkLst>
          <pc:docMk/>
          <pc:sldMk cId="0" sldId="258"/>
        </pc:sldMkLst>
        <pc:spChg chg="mod">
          <ac:chgData name="Alla" userId="bad96ab6-5253-4430-8be5-67af7205d973" providerId="ADAL" clId="{2228DA19-17F4-441D-92C0-1E6C434378C0}" dt="2021-07-24T02:43:26.624" v="692" actId="21"/>
          <ac:spMkLst>
            <pc:docMk/>
            <pc:sldMk cId="0" sldId="258"/>
            <ac:spMk id="75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8"/>
            <ac:spMk id="76" creationId="{00000000-0000-0000-0000-000000000000}"/>
          </ac:spMkLst>
        </pc:spChg>
      </pc:sldChg>
      <pc:sldChg chg="modSp del mod modAnim modNotes">
        <pc:chgData name="Alla" userId="bad96ab6-5253-4430-8be5-67af7205d973" providerId="ADAL" clId="{2228DA19-17F4-441D-92C0-1E6C434378C0}" dt="2021-07-24T02:45:40.011" v="714" actId="47"/>
        <pc:sldMkLst>
          <pc:docMk/>
          <pc:sldMk cId="0" sldId="259"/>
        </pc:sldMkLst>
        <pc:spChg chg="mod">
          <ac:chgData name="Alla" userId="bad96ab6-5253-4430-8be5-67af7205d973" providerId="ADAL" clId="{2228DA19-17F4-441D-92C0-1E6C434378C0}" dt="2021-07-10T21:22:28.240" v="15" actId="20577"/>
          <ac:spMkLst>
            <pc:docMk/>
            <pc:sldMk cId="0" sldId="259"/>
            <ac:spMk id="81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59"/>
            <ac:spMk id="82" creationId="{00000000-0000-0000-0000-000000000000}"/>
          </ac:spMkLst>
        </pc:spChg>
      </pc:sldChg>
      <pc:sldChg chg="modSp del mod modAnim modNotes">
        <pc:chgData name="Alla" userId="bad96ab6-5253-4430-8be5-67af7205d973" providerId="ADAL" clId="{2228DA19-17F4-441D-92C0-1E6C434378C0}" dt="2021-07-24T02:36:24.066" v="584" actId="47"/>
        <pc:sldMkLst>
          <pc:docMk/>
          <pc:sldMk cId="0" sldId="260"/>
        </pc:sldMkLst>
        <pc:spChg chg="mod">
          <ac:chgData name="Alla" userId="bad96ab6-5253-4430-8be5-67af7205d973" providerId="ADAL" clId="{2228DA19-17F4-441D-92C0-1E6C434378C0}" dt="2021-07-15T19:46:06.753" v="115" actId="20577"/>
          <ac:spMkLst>
            <pc:docMk/>
            <pc:sldMk cId="0" sldId="260"/>
            <ac:spMk id="87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60"/>
            <ac:spMk id="88" creationId="{00000000-0000-0000-0000-000000000000}"/>
          </ac:spMkLst>
        </pc:spChg>
      </pc:sldChg>
      <pc:sldChg chg="modSp del mod modAnim">
        <pc:chgData name="Alla" userId="bad96ab6-5253-4430-8be5-67af7205d973" providerId="ADAL" clId="{2228DA19-17F4-441D-92C0-1E6C434378C0}" dt="2021-07-24T02:34:28.039" v="531" actId="47"/>
        <pc:sldMkLst>
          <pc:docMk/>
          <pc:sldMk cId="0" sldId="261"/>
        </pc:sldMkLst>
        <pc:spChg chg="mod">
          <ac:chgData name="Alla" userId="bad96ab6-5253-4430-8be5-67af7205d973" providerId="ADAL" clId="{2228DA19-17F4-441D-92C0-1E6C434378C0}" dt="2021-07-10T21:21:50.530" v="9"/>
          <ac:spMkLst>
            <pc:docMk/>
            <pc:sldMk cId="0" sldId="261"/>
            <ac:spMk id="93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7-10T21:23:17.037" v="22" actId="20577"/>
          <ac:spMkLst>
            <pc:docMk/>
            <pc:sldMk cId="0" sldId="261"/>
            <ac:spMk id="94" creationId="{00000000-0000-0000-0000-000000000000}"/>
          </ac:spMkLst>
        </pc:spChg>
      </pc:sldChg>
      <pc:sldChg chg="modSp add">
        <pc:chgData name="Alla" userId="bad96ab6-5253-4430-8be5-67af7205d973" providerId="ADAL" clId="{2228DA19-17F4-441D-92C0-1E6C434378C0}" dt="2021-08-07T19:33:37.224" v="783"/>
        <pc:sldMkLst>
          <pc:docMk/>
          <pc:sldMk cId="1023604014" sldId="262"/>
        </pc:sldMkLst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1023604014" sldId="262"/>
            <ac:spMk id="63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1023604014" sldId="262"/>
            <ac:spMk id="64" creationId="{00000000-0000-0000-0000-000000000000}"/>
          </ac:spMkLst>
        </pc:spChg>
      </pc:sldChg>
      <pc:sldChg chg="addSp delSp modSp add mod">
        <pc:chgData name="Alla" userId="bad96ab6-5253-4430-8be5-67af7205d973" providerId="ADAL" clId="{2228DA19-17F4-441D-92C0-1E6C434378C0}" dt="2021-08-07T19:33:37.224" v="783"/>
        <pc:sldMkLst>
          <pc:docMk/>
          <pc:sldMk cId="0" sldId="264"/>
        </pc:sldMkLst>
        <pc:spChg chg="add mod">
          <ac:chgData name="Alla" userId="bad96ab6-5253-4430-8be5-67af7205d973" providerId="ADAL" clId="{2228DA19-17F4-441D-92C0-1E6C434378C0}" dt="2021-07-15T19:45:32.971" v="86" actId="207"/>
          <ac:spMkLst>
            <pc:docMk/>
            <pc:sldMk cId="0" sldId="264"/>
            <ac:spMk id="2" creationId="{BE069421-EDF8-4616-9403-314DFC8A6317}"/>
          </ac:spMkLst>
        </pc:spChg>
        <pc:spChg chg="mod">
          <ac:chgData name="Alla" userId="bad96ab6-5253-4430-8be5-67af7205d973" providerId="ADAL" clId="{2228DA19-17F4-441D-92C0-1E6C434378C0}" dt="2021-07-28T19:44:12.162" v="782" actId="20577"/>
          <ac:spMkLst>
            <pc:docMk/>
            <pc:sldMk cId="0" sldId="264"/>
            <ac:spMk id="6" creationId="{6EBF5FC3-C6B5-44AC-AF8E-ECE06637A254}"/>
          </ac:spMkLst>
        </pc:spChg>
        <pc:spChg chg="del">
          <ac:chgData name="Alla" userId="bad96ab6-5253-4430-8be5-67af7205d973" providerId="ADAL" clId="{2228DA19-17F4-441D-92C0-1E6C434378C0}" dt="2021-07-24T02:17:38.589" v="121" actId="478"/>
          <ac:spMkLst>
            <pc:docMk/>
            <pc:sldMk cId="0" sldId="264"/>
            <ac:spMk id="7" creationId="{DEE5FEFB-C088-448C-9CE7-13BA938A6978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0" sldId="264"/>
            <ac:spMk id="63" creationId="{00000000-0000-0000-0000-000000000000}"/>
          </ac:spMkLst>
        </pc:spChg>
        <pc:picChg chg="add mod">
          <ac:chgData name="Alla" userId="bad96ab6-5253-4430-8be5-67af7205d973" providerId="ADAL" clId="{2228DA19-17F4-441D-92C0-1E6C434378C0}" dt="2021-07-15T19:45:21.397" v="85" actId="207"/>
          <ac:picMkLst>
            <pc:docMk/>
            <pc:sldMk cId="0" sldId="264"/>
            <ac:picMk id="4" creationId="{11982A14-8C8E-4042-A042-4A58F9942569}"/>
          </ac:picMkLst>
        </pc:picChg>
        <pc:picChg chg="del">
          <ac:chgData name="Alla" userId="bad96ab6-5253-4430-8be5-67af7205d973" providerId="ADAL" clId="{2228DA19-17F4-441D-92C0-1E6C434378C0}" dt="2021-07-24T02:17:38.589" v="121" actId="478"/>
          <ac:picMkLst>
            <pc:docMk/>
            <pc:sldMk cId="0" sldId="264"/>
            <ac:picMk id="8" creationId="{F6F074B2-46B4-4F5F-BA97-0A376A20ECD0}"/>
          </ac:picMkLst>
        </pc:picChg>
      </pc:sldChg>
      <pc:sldChg chg="delSp modSp add del mod">
        <pc:chgData name="Alla" userId="bad96ab6-5253-4430-8be5-67af7205d973" providerId="ADAL" clId="{2228DA19-17F4-441D-92C0-1E6C434378C0}" dt="2021-07-24T02:33:46.799" v="527" actId="47"/>
        <pc:sldMkLst>
          <pc:docMk/>
          <pc:sldMk cId="0" sldId="265"/>
        </pc:sldMkLst>
        <pc:graphicFrameChg chg="mod">
          <ac:chgData name="Alla" userId="bad96ab6-5253-4430-8be5-67af7205d973" providerId="ADAL" clId="{2228DA19-17F4-441D-92C0-1E6C434378C0}" dt="2021-07-24T02:24:33.010" v="275" actId="208"/>
          <ac:graphicFrameMkLst>
            <pc:docMk/>
            <pc:sldMk cId="0" sldId="265"/>
            <ac:graphicFrameMk id="7" creationId="{C545A5CB-F6A1-4E31-BAAC-25C0923A6B93}"/>
          </ac:graphicFrameMkLst>
        </pc:graphicFrameChg>
        <pc:graphicFrameChg chg="mod">
          <ac:chgData name="Alla" userId="bad96ab6-5253-4430-8be5-67af7205d973" providerId="ADAL" clId="{2228DA19-17F4-441D-92C0-1E6C434378C0}" dt="2021-07-24T02:25:16.340" v="281" actId="14100"/>
          <ac:graphicFrameMkLst>
            <pc:docMk/>
            <pc:sldMk cId="0" sldId="265"/>
            <ac:graphicFrameMk id="13" creationId="{DDE03EAA-F33E-414F-B90D-D95595E615D7}"/>
          </ac:graphicFrameMkLst>
        </pc:graphicFrameChg>
        <pc:graphicFrameChg chg="del mod">
          <ac:chgData name="Alla" userId="bad96ab6-5253-4430-8be5-67af7205d973" providerId="ADAL" clId="{2228DA19-17F4-441D-92C0-1E6C434378C0}" dt="2021-07-24T02:21:35.687" v="183" actId="478"/>
          <ac:graphicFrameMkLst>
            <pc:docMk/>
            <pc:sldMk cId="0" sldId="265"/>
            <ac:graphicFrameMk id="14" creationId="{952280BE-B31D-4896-8204-4D2C4303D2DC}"/>
          </ac:graphicFrameMkLst>
        </pc:graphicFrameChg>
      </pc:sldChg>
      <pc:sldChg chg="addSp delSp modSp add del mod">
        <pc:chgData name="Alla" userId="bad96ab6-5253-4430-8be5-67af7205d973" providerId="ADAL" clId="{2228DA19-17F4-441D-92C0-1E6C434378C0}" dt="2021-07-24T02:33:46.799" v="527" actId="47"/>
        <pc:sldMkLst>
          <pc:docMk/>
          <pc:sldMk cId="3249323130" sldId="266"/>
        </pc:sldMkLst>
        <pc:spChg chg="add mod">
          <ac:chgData name="Alla" userId="bad96ab6-5253-4430-8be5-67af7205d973" providerId="ADAL" clId="{2228DA19-17F4-441D-92C0-1E6C434378C0}" dt="2021-07-24T02:26:41.441" v="312" actId="255"/>
          <ac:spMkLst>
            <pc:docMk/>
            <pc:sldMk cId="3249323130" sldId="266"/>
            <ac:spMk id="2" creationId="{8389BDB0-79A6-4552-A01D-241DD73841E4}"/>
          </ac:spMkLst>
        </pc:spChg>
        <pc:graphicFrameChg chg="mod modGraphic">
          <ac:chgData name="Alla" userId="bad96ab6-5253-4430-8be5-67af7205d973" providerId="ADAL" clId="{2228DA19-17F4-441D-92C0-1E6C434378C0}" dt="2021-07-24T02:28:07.608" v="324" actId="403"/>
          <ac:graphicFrameMkLst>
            <pc:docMk/>
            <pc:sldMk cId="3249323130" sldId="266"/>
            <ac:graphicFrameMk id="7" creationId="{C545A5CB-F6A1-4E31-BAAC-25C0923A6B93}"/>
          </ac:graphicFrameMkLst>
        </pc:graphicFrameChg>
        <pc:graphicFrameChg chg="del">
          <ac:chgData name="Alla" userId="bad96ab6-5253-4430-8be5-67af7205d973" providerId="ADAL" clId="{2228DA19-17F4-441D-92C0-1E6C434378C0}" dt="2021-07-24T02:25:57.680" v="295" actId="478"/>
          <ac:graphicFrameMkLst>
            <pc:docMk/>
            <pc:sldMk cId="3249323130" sldId="266"/>
            <ac:graphicFrameMk id="8" creationId="{94DEF8B4-B601-4DE6-828B-2AFBC7CEE248}"/>
          </ac:graphicFrameMkLst>
        </pc:graphicFrameChg>
        <pc:graphicFrameChg chg="del mod">
          <ac:chgData name="Alla" userId="bad96ab6-5253-4430-8be5-67af7205d973" providerId="ADAL" clId="{2228DA19-17F4-441D-92C0-1E6C434378C0}" dt="2021-07-24T02:25:55.374" v="294" actId="478"/>
          <ac:graphicFrameMkLst>
            <pc:docMk/>
            <pc:sldMk cId="3249323130" sldId="266"/>
            <ac:graphicFrameMk id="13" creationId="{DDE03EAA-F33E-414F-B90D-D95595E615D7}"/>
          </ac:graphicFrameMkLst>
        </pc:graphicFrameChg>
      </pc:sldChg>
      <pc:sldChg chg="addSp delSp modSp add mod">
        <pc:chgData name="Alla" userId="bad96ab6-5253-4430-8be5-67af7205d973" providerId="ADAL" clId="{2228DA19-17F4-441D-92C0-1E6C434378C0}" dt="2021-08-07T19:33:37.224" v="783"/>
        <pc:sldMkLst>
          <pc:docMk/>
          <pc:sldMk cId="0" sldId="267"/>
        </pc:sldMkLst>
        <pc:spChg chg="add del mod">
          <ac:chgData name="Alla" userId="bad96ab6-5253-4430-8be5-67af7205d973" providerId="ADAL" clId="{2228DA19-17F4-441D-92C0-1E6C434378C0}" dt="2021-07-24T02:53:49.034" v="780" actId="478"/>
          <ac:spMkLst>
            <pc:docMk/>
            <pc:sldMk cId="0" sldId="267"/>
            <ac:spMk id="4" creationId="{C51D0F64-E915-4A08-8410-FD6DB5191300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0" sldId="267"/>
            <ac:spMk id="92" creationId="{00000000-0000-0000-0000-000000000000}"/>
          </ac:spMkLst>
        </pc:spChg>
        <pc:graphicFrameChg chg="mod modGraphic">
          <ac:chgData name="Alla" userId="bad96ab6-5253-4430-8be5-67af7205d973" providerId="ADAL" clId="{2228DA19-17F4-441D-92C0-1E6C434378C0}" dt="2021-07-24T02:51:54.302" v="776" actId="14100"/>
          <ac:graphicFrameMkLst>
            <pc:docMk/>
            <pc:sldMk cId="0" sldId="267"/>
            <ac:graphicFrameMk id="2" creationId="{1C987FF5-15D7-428E-9CB0-10F570311EE7}"/>
          </ac:graphicFrameMkLst>
        </pc:graphicFrameChg>
        <pc:picChg chg="add mod">
          <ac:chgData name="Alla" userId="bad96ab6-5253-4430-8be5-67af7205d973" providerId="ADAL" clId="{2228DA19-17F4-441D-92C0-1E6C434378C0}" dt="2021-07-24T02:33:38.696" v="526"/>
          <ac:picMkLst>
            <pc:docMk/>
            <pc:sldMk cId="0" sldId="267"/>
            <ac:picMk id="5" creationId="{32DC6312-48E3-4943-96BC-67D598112C5B}"/>
          </ac:picMkLst>
        </pc:picChg>
      </pc:sldChg>
      <pc:sldChg chg="addSp delSp modSp add mod">
        <pc:chgData name="Alla" userId="bad96ab6-5253-4430-8be5-67af7205d973" providerId="ADAL" clId="{2228DA19-17F4-441D-92C0-1E6C434378C0}" dt="2021-08-07T19:33:37.224" v="783"/>
        <pc:sldMkLst>
          <pc:docMk/>
          <pc:sldMk cId="0" sldId="268"/>
        </pc:sldMkLst>
        <pc:spChg chg="add del mod">
          <ac:chgData name="Alla" userId="bad96ab6-5253-4430-8be5-67af7205d973" providerId="ADAL" clId="{2228DA19-17F4-441D-92C0-1E6C434378C0}" dt="2021-07-24T02:53:45.077" v="779" actId="478"/>
          <ac:spMkLst>
            <pc:docMk/>
            <pc:sldMk cId="0" sldId="268"/>
            <ac:spMk id="4" creationId="{396E0F41-48BE-4DF2-A896-46B2738AA6F0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0" sldId="268"/>
            <ac:spMk id="92" creationId="{00000000-0000-0000-0000-000000000000}"/>
          </ac:spMkLst>
        </pc:spChg>
        <pc:graphicFrameChg chg="mod modGraphic">
          <ac:chgData name="Alla" userId="bad96ab6-5253-4430-8be5-67af7205d973" providerId="ADAL" clId="{2228DA19-17F4-441D-92C0-1E6C434378C0}" dt="2021-07-24T02:51:05.136" v="771"/>
          <ac:graphicFrameMkLst>
            <pc:docMk/>
            <pc:sldMk cId="0" sldId="268"/>
            <ac:graphicFrameMk id="2" creationId="{1C987FF5-15D7-428E-9CB0-10F570311EE7}"/>
          </ac:graphicFrameMkLst>
        </pc:graphicFrameChg>
      </pc:sldChg>
      <pc:sldChg chg="addSp modSp add mod ord modAnim">
        <pc:chgData name="Alla" userId="bad96ab6-5253-4430-8be5-67af7205d973" providerId="ADAL" clId="{2228DA19-17F4-441D-92C0-1E6C434378C0}" dt="2021-08-07T19:33:37.224" v="783"/>
        <pc:sldMkLst>
          <pc:docMk/>
          <pc:sldMk cId="254055855" sldId="269"/>
        </pc:sldMkLst>
        <pc:spChg chg="add mod">
          <ac:chgData name="Alla" userId="bad96ab6-5253-4430-8be5-67af7205d973" providerId="ADAL" clId="{2228DA19-17F4-441D-92C0-1E6C434378C0}" dt="2021-07-24T02:49:32.052" v="760" actId="14100"/>
          <ac:spMkLst>
            <pc:docMk/>
            <pc:sldMk cId="254055855" sldId="269"/>
            <ac:spMk id="2" creationId="{B3DD2D66-4A21-4B53-80E6-C5EA7A948F2B}"/>
          </ac:spMkLst>
        </pc:spChg>
        <pc:spChg chg="add mod">
          <ac:chgData name="Alla" userId="bad96ab6-5253-4430-8be5-67af7205d973" providerId="ADAL" clId="{2228DA19-17F4-441D-92C0-1E6C434378C0}" dt="2021-07-24T02:48:20.026" v="750"/>
          <ac:spMkLst>
            <pc:docMk/>
            <pc:sldMk cId="254055855" sldId="269"/>
            <ac:spMk id="5" creationId="{44BF535F-84B0-4766-B93E-2CB76BFE3639}"/>
          </ac:spMkLst>
        </pc:spChg>
        <pc:spChg chg="mod">
          <ac:chgData name="Alla" userId="bad96ab6-5253-4430-8be5-67af7205d973" providerId="ADAL" clId="{2228DA19-17F4-441D-92C0-1E6C434378C0}" dt="2021-07-24T02:49:04.091" v="754" actId="207"/>
          <ac:spMkLst>
            <pc:docMk/>
            <pc:sldMk cId="254055855" sldId="269"/>
            <ac:spMk id="81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254055855" sldId="269"/>
            <ac:spMk id="82" creationId="{00000000-0000-0000-0000-000000000000}"/>
          </ac:spMkLst>
        </pc:spChg>
        <pc:picChg chg="add mod">
          <ac:chgData name="Alla" userId="bad96ab6-5253-4430-8be5-67af7205d973" providerId="ADAL" clId="{2228DA19-17F4-441D-92C0-1E6C434378C0}" dt="2021-07-24T02:50:11.420" v="768" actId="1076"/>
          <ac:picMkLst>
            <pc:docMk/>
            <pc:sldMk cId="254055855" sldId="269"/>
            <ac:picMk id="6" creationId="{97E616AC-C491-4B24-B02A-22908A655059}"/>
          </ac:picMkLst>
        </pc:picChg>
      </pc:sldChg>
      <pc:sldChg chg="addSp modSp add mod modAnim">
        <pc:chgData name="Alla" userId="bad96ab6-5253-4430-8be5-67af7205d973" providerId="ADAL" clId="{2228DA19-17F4-441D-92C0-1E6C434378C0}" dt="2021-08-07T19:33:37.224" v="783"/>
        <pc:sldMkLst>
          <pc:docMk/>
          <pc:sldMk cId="1435538638" sldId="270"/>
        </pc:sldMkLst>
        <pc:spChg chg="mod">
          <ac:chgData name="Alla" userId="bad96ab6-5253-4430-8be5-67af7205d973" providerId="ADAL" clId="{2228DA19-17F4-441D-92C0-1E6C434378C0}" dt="2021-07-24T02:48:09.977" v="749" actId="1036"/>
          <ac:spMkLst>
            <pc:docMk/>
            <pc:sldMk cId="1435538638" sldId="270"/>
            <ac:spMk id="2" creationId="{B3DD2D66-4A21-4B53-80E6-C5EA7A948F2B}"/>
          </ac:spMkLst>
        </pc:spChg>
        <pc:spChg chg="add mod">
          <ac:chgData name="Alla" userId="bad96ab6-5253-4430-8be5-67af7205d973" providerId="ADAL" clId="{2228DA19-17F4-441D-92C0-1E6C434378C0}" dt="2021-07-24T02:47:41.105" v="728"/>
          <ac:spMkLst>
            <pc:docMk/>
            <pc:sldMk cId="1435538638" sldId="270"/>
            <ac:spMk id="5" creationId="{ADB0604B-0861-43A3-BD54-F2289BD92741}"/>
          </ac:spMkLst>
        </pc:spChg>
        <pc:spChg chg="mod">
          <ac:chgData name="Alla" userId="bad96ab6-5253-4430-8be5-67af7205d973" providerId="ADAL" clId="{2228DA19-17F4-441D-92C0-1E6C434378C0}" dt="2021-07-24T02:48:09.977" v="749" actId="1036"/>
          <ac:spMkLst>
            <pc:docMk/>
            <pc:sldMk cId="1435538638" sldId="270"/>
            <ac:spMk id="81" creationId="{00000000-0000-0000-0000-000000000000}"/>
          </ac:spMkLst>
        </pc:spChg>
        <pc:spChg chg="mod">
          <ac:chgData name="Alla" userId="bad96ab6-5253-4430-8be5-67af7205d973" providerId="ADAL" clId="{2228DA19-17F4-441D-92C0-1E6C434378C0}" dt="2021-08-07T19:33:37.224" v="783"/>
          <ac:spMkLst>
            <pc:docMk/>
            <pc:sldMk cId="1435538638" sldId="270"/>
            <ac:spMk id="82" creationId="{00000000-0000-0000-0000-000000000000}"/>
          </ac:spMkLst>
        </pc:spChg>
      </pc:sldChg>
    </pc:docChg>
  </pc:docChgLst>
  <pc:docChgLst>
    <pc:chgData name="Alla A Karapunarly" userId="bad96ab6-5253-4430-8be5-67af7205d973" providerId="ADAL" clId="{9DCE1046-2330-4AC7-9C3C-058835DE84BD}"/>
    <pc:docChg chg="undo redo custSel modSld">
      <pc:chgData name="Alla A Karapunarly" userId="bad96ab6-5253-4430-8be5-67af7205d973" providerId="ADAL" clId="{9DCE1046-2330-4AC7-9C3C-058835DE84BD}" dt="2022-08-06T18:37:33.406" v="11" actId="12788"/>
      <pc:docMkLst>
        <pc:docMk/>
      </pc:docMkLst>
      <pc:sldChg chg="addSp modSp mod">
        <pc:chgData name="Alla A Karapunarly" userId="bad96ab6-5253-4430-8be5-67af7205d973" providerId="ADAL" clId="{9DCE1046-2330-4AC7-9C3C-058835DE84BD}" dt="2022-08-06T18:37:33.406" v="11" actId="12788"/>
        <pc:sldMkLst>
          <pc:docMk/>
          <pc:sldMk cId="0" sldId="264"/>
        </pc:sldMkLst>
        <pc:spChg chg="mod">
          <ac:chgData name="Alla A Karapunarly" userId="bad96ab6-5253-4430-8be5-67af7205d973" providerId="ADAL" clId="{9DCE1046-2330-4AC7-9C3C-058835DE84BD}" dt="2022-08-06T18:37:29.845" v="8" actId="164"/>
          <ac:spMkLst>
            <pc:docMk/>
            <pc:sldMk cId="0" sldId="264"/>
            <ac:spMk id="2" creationId="{BE069421-EDF8-4616-9403-314DFC8A6317}"/>
          </ac:spMkLst>
        </pc:spChg>
        <pc:spChg chg="mod">
          <ac:chgData name="Alla A Karapunarly" userId="bad96ab6-5253-4430-8be5-67af7205d973" providerId="ADAL" clId="{9DCE1046-2330-4AC7-9C3C-058835DE84BD}" dt="2022-08-06T18:37:33.406" v="11" actId="12788"/>
          <ac:spMkLst>
            <pc:docMk/>
            <pc:sldMk cId="0" sldId="264"/>
            <ac:spMk id="63" creationId="{00000000-0000-0000-0000-000000000000}"/>
          </ac:spMkLst>
        </pc:spChg>
        <pc:grpChg chg="add mod">
          <ac:chgData name="Alla A Karapunarly" userId="bad96ab6-5253-4430-8be5-67af7205d973" providerId="ADAL" clId="{9DCE1046-2330-4AC7-9C3C-058835DE84BD}" dt="2022-08-06T18:37:29.845" v="8" actId="164"/>
          <ac:grpSpMkLst>
            <pc:docMk/>
            <pc:sldMk cId="0" sldId="264"/>
            <ac:grpSpMk id="3" creationId="{208D943C-B1EF-F430-717B-7295343F98F4}"/>
          </ac:grpSpMkLst>
        </pc:grpChg>
        <pc:picChg chg="mod">
          <ac:chgData name="Alla A Karapunarly" userId="bad96ab6-5253-4430-8be5-67af7205d973" providerId="ADAL" clId="{9DCE1046-2330-4AC7-9C3C-058835DE84BD}" dt="2022-08-06T18:37:29.845" v="8" actId="164"/>
          <ac:picMkLst>
            <pc:docMk/>
            <pc:sldMk cId="0" sldId="264"/>
            <ac:picMk id="4" creationId="{11982A14-8C8E-4042-A042-4A58F9942569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E20BB8-6841-4965-8540-86312942775C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FA4A369-2967-4D52-97B6-BA4BA9914E67}">
      <dgm:prSet custT="1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600" b="1" dirty="0">
              <a:solidFill>
                <a:schemeClr val="tx2">
                  <a:lumMod val="75000"/>
                </a:schemeClr>
              </a:solidFill>
            </a:rPr>
            <a:t>Respond by working with your group: </a:t>
          </a:r>
          <a:r>
            <a:rPr lang="en-US" sz="1600" b="0" i="1" dirty="0">
              <a:solidFill>
                <a:schemeClr val="tx2">
                  <a:lumMod val="75000"/>
                </a:schemeClr>
              </a:solidFill>
            </a:rPr>
            <a:t>(see provided worksheet)</a:t>
          </a:r>
        </a:p>
      </dgm:t>
    </dgm:pt>
    <dgm:pt modelId="{85F18B2A-501C-4302-9B69-A6BDB53E1994}" type="parTrans" cxnId="{92302FBA-D634-44BE-81D6-62D344311A5E}">
      <dgm:prSet/>
      <dgm:spPr/>
      <dgm:t>
        <a:bodyPr/>
        <a:lstStyle/>
        <a:p>
          <a:endParaRPr lang="en-US"/>
        </a:p>
      </dgm:t>
    </dgm:pt>
    <dgm:pt modelId="{33215E73-8F53-4217-AD39-B694F477C0F1}" type="sibTrans" cxnId="{92302FBA-D634-44BE-81D6-62D344311A5E}">
      <dgm:prSet/>
      <dgm:spPr/>
      <dgm:t>
        <a:bodyPr/>
        <a:lstStyle/>
        <a:p>
          <a:endParaRPr lang="en-US"/>
        </a:p>
      </dgm:t>
    </dgm:pt>
    <dgm:pt modelId="{BFE12286-5675-4436-86D4-CC1DABEC4C1C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Is the research question one that is of interest to you and potentially to others?  </a:t>
          </a:r>
        </a:p>
      </dgm:t>
    </dgm:pt>
    <dgm:pt modelId="{2313E8C6-B3DD-4252-82ED-8693BBD4F28D}" type="parTrans" cxnId="{2F73104E-20BC-4210-B466-CA4C9D833A75}">
      <dgm:prSet/>
      <dgm:spPr/>
      <dgm:t>
        <a:bodyPr/>
        <a:lstStyle/>
        <a:p>
          <a:endParaRPr lang="en-US"/>
        </a:p>
      </dgm:t>
    </dgm:pt>
    <dgm:pt modelId="{FF33F5BE-5026-4113-8560-35FE3A9A8451}" type="sibTrans" cxnId="{2F73104E-20BC-4210-B466-CA4C9D833A75}">
      <dgm:prSet/>
      <dgm:spPr/>
      <dgm:t>
        <a:bodyPr/>
        <a:lstStyle/>
        <a:p>
          <a:endParaRPr lang="en-US"/>
        </a:p>
      </dgm:t>
    </dgm:pt>
    <dgm:pt modelId="{BD3238B0-5F40-44A8-A323-72BD7549F212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>
              <a:solidFill>
                <a:schemeClr val="tx2">
                  <a:lumMod val="75000"/>
                </a:schemeClr>
              </a:solidFill>
            </a:rPr>
            <a:t>Is it an issue or problem that needs to be improved or solved? </a:t>
          </a:r>
        </a:p>
      </dgm:t>
    </dgm:pt>
    <dgm:pt modelId="{463EE928-A0D8-480B-98EB-6D150BF24207}" type="parTrans" cxnId="{C580020B-9F3A-4A31-BB7C-0ACC7BEFEE29}">
      <dgm:prSet/>
      <dgm:spPr/>
      <dgm:t>
        <a:bodyPr/>
        <a:lstStyle/>
        <a:p>
          <a:endParaRPr lang="en-US"/>
        </a:p>
      </dgm:t>
    </dgm:pt>
    <dgm:pt modelId="{8CF57F3F-8713-4323-9499-BDBF776C5FA1}" type="sibTrans" cxnId="{C580020B-9F3A-4A31-BB7C-0ACC7BEFEE29}">
      <dgm:prSet/>
      <dgm:spPr/>
      <dgm:t>
        <a:bodyPr/>
        <a:lstStyle/>
        <a:p>
          <a:endParaRPr lang="en-US"/>
        </a:p>
      </dgm:t>
    </dgm:pt>
    <dgm:pt modelId="{910E5FAC-324D-429C-8206-347CCD1AEB3B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Is the research question researchable?   </a:t>
          </a:r>
        </a:p>
      </dgm:t>
    </dgm:pt>
    <dgm:pt modelId="{653F5569-F564-40F3-BBE2-8CF408B44484}" type="parTrans" cxnId="{BFE46907-1AE0-4FCA-92C1-B7F95C6B2BA1}">
      <dgm:prSet/>
      <dgm:spPr/>
      <dgm:t>
        <a:bodyPr/>
        <a:lstStyle/>
        <a:p>
          <a:endParaRPr lang="en-US"/>
        </a:p>
      </dgm:t>
    </dgm:pt>
    <dgm:pt modelId="{74593666-2082-4996-8F92-2517C4CFFA29}" type="sibTrans" cxnId="{BFE46907-1AE0-4FCA-92C1-B7F95C6B2BA1}">
      <dgm:prSet/>
      <dgm:spPr/>
      <dgm:t>
        <a:bodyPr/>
        <a:lstStyle/>
        <a:p>
          <a:endParaRPr lang="en-US"/>
        </a:p>
      </dgm:t>
    </dgm:pt>
    <dgm:pt modelId="{15DABB43-BC97-4792-969B-D248B9C0B3C8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>
              <a:solidFill>
                <a:schemeClr val="tx2">
                  <a:lumMod val="75000"/>
                </a:schemeClr>
              </a:solidFill>
            </a:rPr>
            <a:t>What resources will you need to address this question? Can you access them? </a:t>
          </a:r>
        </a:p>
      </dgm:t>
    </dgm:pt>
    <dgm:pt modelId="{8ADEE8A9-FAFF-4523-9EE0-9A247ADF5CE2}" type="parTrans" cxnId="{FB3324F8-9097-486B-8585-820C15B95284}">
      <dgm:prSet/>
      <dgm:spPr/>
      <dgm:t>
        <a:bodyPr/>
        <a:lstStyle/>
        <a:p>
          <a:endParaRPr lang="en-US"/>
        </a:p>
      </dgm:t>
    </dgm:pt>
    <dgm:pt modelId="{AABA45E9-CBEE-4DB3-BBF0-40EE690CF039}" type="sibTrans" cxnId="{FB3324F8-9097-486B-8585-820C15B95284}">
      <dgm:prSet/>
      <dgm:spPr/>
      <dgm:t>
        <a:bodyPr/>
        <a:lstStyle/>
        <a:p>
          <a:endParaRPr lang="en-US"/>
        </a:p>
      </dgm:t>
    </dgm:pt>
    <dgm:pt modelId="{33C47799-8A05-4EC4-8DAB-BF5F3791B2C1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>
              <a:solidFill>
                <a:schemeClr val="tx2">
                  <a:lumMod val="75000"/>
                </a:schemeClr>
              </a:solidFill>
            </a:rPr>
            <a:t>Will you be able to collect information to answer this question? </a:t>
          </a:r>
        </a:p>
      </dgm:t>
    </dgm:pt>
    <dgm:pt modelId="{5DE47E65-DD0F-43B4-8421-B02BE5DB1FD0}" type="parTrans" cxnId="{6BEC138F-1AAF-4259-B97F-EC46E2EC6AE1}">
      <dgm:prSet/>
      <dgm:spPr/>
      <dgm:t>
        <a:bodyPr/>
        <a:lstStyle/>
        <a:p>
          <a:endParaRPr lang="en-US"/>
        </a:p>
      </dgm:t>
    </dgm:pt>
    <dgm:pt modelId="{A18C73CC-7A3E-494D-A29B-BFFB2C5BE576}" type="sibTrans" cxnId="{6BEC138F-1AAF-4259-B97F-EC46E2EC6AE1}">
      <dgm:prSet/>
      <dgm:spPr/>
      <dgm:t>
        <a:bodyPr/>
        <a:lstStyle/>
        <a:p>
          <a:endParaRPr lang="en-US"/>
        </a:p>
      </dgm:t>
    </dgm:pt>
    <dgm:pt modelId="{A7BBEDA5-2D42-4E20-8879-FFFE9DAC4E99}">
      <dgm:prSet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Is the research question too broad?</a:t>
          </a:r>
        </a:p>
      </dgm:t>
    </dgm:pt>
    <dgm:pt modelId="{935EF22A-56FD-41F3-B552-0606B70AD1E3}" type="parTrans" cxnId="{FB0C6443-8FF2-4004-87F8-A2B08AB2D16E}">
      <dgm:prSet/>
      <dgm:spPr/>
      <dgm:t>
        <a:bodyPr/>
        <a:lstStyle/>
        <a:p>
          <a:endParaRPr lang="en-US"/>
        </a:p>
      </dgm:t>
    </dgm:pt>
    <dgm:pt modelId="{689B6D39-9B5C-44A4-A5A7-74C8A8AD368C}" type="sibTrans" cxnId="{FB0C6443-8FF2-4004-87F8-A2B08AB2D16E}">
      <dgm:prSet/>
      <dgm:spPr/>
      <dgm:t>
        <a:bodyPr/>
        <a:lstStyle/>
        <a:p>
          <a:endParaRPr lang="en-US"/>
        </a:p>
      </dgm:t>
    </dgm:pt>
    <dgm:pt modelId="{0036D672-55EE-49DE-83CD-A45FD182D053}" type="pres">
      <dgm:prSet presAssocID="{ECE20BB8-6841-4965-8540-86312942775C}" presName="linear" presStyleCnt="0">
        <dgm:presLayoutVars>
          <dgm:dir/>
          <dgm:animLvl val="lvl"/>
          <dgm:resizeHandles val="exact"/>
        </dgm:presLayoutVars>
      </dgm:prSet>
      <dgm:spPr/>
    </dgm:pt>
    <dgm:pt modelId="{816E51B7-B860-4912-AEBB-F231841A7199}" type="pres">
      <dgm:prSet presAssocID="{FFA4A369-2967-4D52-97B6-BA4BA9914E67}" presName="parentLin" presStyleCnt="0"/>
      <dgm:spPr/>
    </dgm:pt>
    <dgm:pt modelId="{44B3CD8A-FCDA-42A5-9188-F682AB3F6732}" type="pres">
      <dgm:prSet presAssocID="{FFA4A369-2967-4D52-97B6-BA4BA9914E67}" presName="parentLeftMargin" presStyleLbl="node1" presStyleIdx="0" presStyleCnt="1"/>
      <dgm:spPr/>
    </dgm:pt>
    <dgm:pt modelId="{33E9E05D-1CCB-4DC7-BB91-4B16A5B96FBE}" type="pres">
      <dgm:prSet presAssocID="{FFA4A369-2967-4D52-97B6-BA4BA9914E67}" presName="parentText" presStyleLbl="node1" presStyleIdx="0" presStyleCnt="1" custScaleX="116531" custScaleY="92452">
        <dgm:presLayoutVars>
          <dgm:chMax val="0"/>
          <dgm:bulletEnabled val="1"/>
        </dgm:presLayoutVars>
      </dgm:prSet>
      <dgm:spPr/>
    </dgm:pt>
    <dgm:pt modelId="{301BA52E-9D7F-40F8-BEA6-F12C2D54B68B}" type="pres">
      <dgm:prSet presAssocID="{FFA4A369-2967-4D52-97B6-BA4BA9914E67}" presName="negativeSpace" presStyleCnt="0"/>
      <dgm:spPr/>
    </dgm:pt>
    <dgm:pt modelId="{04FC2394-80F2-4A05-B252-A12E526EF301}" type="pres">
      <dgm:prSet presAssocID="{FFA4A369-2967-4D52-97B6-BA4BA9914E67}" presName="childText" presStyleLbl="conFgAcc1" presStyleIdx="0" presStyleCnt="1" custLinFactNeighborY="-10516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BFE46907-1AE0-4FCA-92C1-B7F95C6B2BA1}" srcId="{FFA4A369-2967-4D52-97B6-BA4BA9914E67}" destId="{910E5FAC-324D-429C-8206-347CCD1AEB3B}" srcOrd="2" destOrd="0" parTransId="{653F5569-F564-40F3-BBE2-8CF408B44484}" sibTransId="{74593666-2082-4996-8F92-2517C4CFFA29}"/>
    <dgm:cxn modelId="{C580020B-9F3A-4A31-BB7C-0ACC7BEFEE29}" srcId="{FFA4A369-2967-4D52-97B6-BA4BA9914E67}" destId="{BD3238B0-5F40-44A8-A323-72BD7549F212}" srcOrd="1" destOrd="0" parTransId="{463EE928-A0D8-480B-98EB-6D150BF24207}" sibTransId="{8CF57F3F-8713-4323-9499-BDBF776C5FA1}"/>
    <dgm:cxn modelId="{C4F20B1A-AB0C-4752-818D-4F4369C00F06}" type="presOf" srcId="{BD3238B0-5F40-44A8-A323-72BD7549F212}" destId="{04FC2394-80F2-4A05-B252-A12E526EF301}" srcOrd="0" destOrd="1" presId="urn:microsoft.com/office/officeart/2005/8/layout/list1"/>
    <dgm:cxn modelId="{ABCBF731-F657-48D4-8D79-43793DB44262}" type="presOf" srcId="{FFA4A369-2967-4D52-97B6-BA4BA9914E67}" destId="{44B3CD8A-FCDA-42A5-9188-F682AB3F6732}" srcOrd="0" destOrd="0" presId="urn:microsoft.com/office/officeart/2005/8/layout/list1"/>
    <dgm:cxn modelId="{6CF2CF61-AB2C-4849-8297-41528232AE0A}" type="presOf" srcId="{15DABB43-BC97-4792-969B-D248B9C0B3C8}" destId="{04FC2394-80F2-4A05-B252-A12E526EF301}" srcOrd="0" destOrd="3" presId="urn:microsoft.com/office/officeart/2005/8/layout/list1"/>
    <dgm:cxn modelId="{FB0C6443-8FF2-4004-87F8-A2B08AB2D16E}" srcId="{FFA4A369-2967-4D52-97B6-BA4BA9914E67}" destId="{A7BBEDA5-2D42-4E20-8879-FFFE9DAC4E99}" srcOrd="5" destOrd="0" parTransId="{935EF22A-56FD-41F3-B552-0606B70AD1E3}" sibTransId="{689B6D39-9B5C-44A4-A5A7-74C8A8AD368C}"/>
    <dgm:cxn modelId="{3CFC5166-6C88-407C-A2D3-56D76AE9C75E}" type="presOf" srcId="{FFA4A369-2967-4D52-97B6-BA4BA9914E67}" destId="{33E9E05D-1CCB-4DC7-BB91-4B16A5B96FBE}" srcOrd="1" destOrd="0" presId="urn:microsoft.com/office/officeart/2005/8/layout/list1"/>
    <dgm:cxn modelId="{0A9A5F48-E238-4FF7-A3E5-D83630E04C76}" type="presOf" srcId="{BFE12286-5675-4436-86D4-CC1DABEC4C1C}" destId="{04FC2394-80F2-4A05-B252-A12E526EF301}" srcOrd="0" destOrd="0" presId="urn:microsoft.com/office/officeart/2005/8/layout/list1"/>
    <dgm:cxn modelId="{2F73104E-20BC-4210-B466-CA4C9D833A75}" srcId="{FFA4A369-2967-4D52-97B6-BA4BA9914E67}" destId="{BFE12286-5675-4436-86D4-CC1DABEC4C1C}" srcOrd="0" destOrd="0" parTransId="{2313E8C6-B3DD-4252-82ED-8693BBD4F28D}" sibTransId="{FF33F5BE-5026-4113-8560-35FE3A9A8451}"/>
    <dgm:cxn modelId="{4C730358-7746-4628-9D42-8395EB4CD181}" type="presOf" srcId="{910E5FAC-324D-429C-8206-347CCD1AEB3B}" destId="{04FC2394-80F2-4A05-B252-A12E526EF301}" srcOrd="0" destOrd="2" presId="urn:microsoft.com/office/officeart/2005/8/layout/list1"/>
    <dgm:cxn modelId="{0AA7D958-79D8-4CD0-951F-9F182B391BD9}" type="presOf" srcId="{ECE20BB8-6841-4965-8540-86312942775C}" destId="{0036D672-55EE-49DE-83CD-A45FD182D053}" srcOrd="0" destOrd="0" presId="urn:microsoft.com/office/officeart/2005/8/layout/list1"/>
    <dgm:cxn modelId="{4402B27E-8E5E-41BC-A6F7-7E828AD0436F}" type="presOf" srcId="{A7BBEDA5-2D42-4E20-8879-FFFE9DAC4E99}" destId="{04FC2394-80F2-4A05-B252-A12E526EF301}" srcOrd="0" destOrd="5" presId="urn:microsoft.com/office/officeart/2005/8/layout/list1"/>
    <dgm:cxn modelId="{6BEC138F-1AAF-4259-B97F-EC46E2EC6AE1}" srcId="{FFA4A369-2967-4D52-97B6-BA4BA9914E67}" destId="{33C47799-8A05-4EC4-8DAB-BF5F3791B2C1}" srcOrd="4" destOrd="0" parTransId="{5DE47E65-DD0F-43B4-8421-B02BE5DB1FD0}" sibTransId="{A18C73CC-7A3E-494D-A29B-BFFB2C5BE576}"/>
    <dgm:cxn modelId="{92302FBA-D634-44BE-81D6-62D344311A5E}" srcId="{ECE20BB8-6841-4965-8540-86312942775C}" destId="{FFA4A369-2967-4D52-97B6-BA4BA9914E67}" srcOrd="0" destOrd="0" parTransId="{85F18B2A-501C-4302-9B69-A6BDB53E1994}" sibTransId="{33215E73-8F53-4217-AD39-B694F477C0F1}"/>
    <dgm:cxn modelId="{F3216CE6-79FE-458E-AE52-C1C4ACB70E44}" type="presOf" srcId="{33C47799-8A05-4EC4-8DAB-BF5F3791B2C1}" destId="{04FC2394-80F2-4A05-B252-A12E526EF301}" srcOrd="0" destOrd="4" presId="urn:microsoft.com/office/officeart/2005/8/layout/list1"/>
    <dgm:cxn modelId="{FB3324F8-9097-486B-8585-820C15B95284}" srcId="{FFA4A369-2967-4D52-97B6-BA4BA9914E67}" destId="{15DABB43-BC97-4792-969B-D248B9C0B3C8}" srcOrd="3" destOrd="0" parTransId="{8ADEE8A9-FAFF-4523-9EE0-9A247ADF5CE2}" sibTransId="{AABA45E9-CBEE-4DB3-BBF0-40EE690CF039}"/>
    <dgm:cxn modelId="{3B345ACF-BAC5-4537-84A3-576F178B0ED6}" type="presParOf" srcId="{0036D672-55EE-49DE-83CD-A45FD182D053}" destId="{816E51B7-B860-4912-AEBB-F231841A7199}" srcOrd="0" destOrd="0" presId="urn:microsoft.com/office/officeart/2005/8/layout/list1"/>
    <dgm:cxn modelId="{55777925-E5F6-4523-82F7-431E2591AB80}" type="presParOf" srcId="{816E51B7-B860-4912-AEBB-F231841A7199}" destId="{44B3CD8A-FCDA-42A5-9188-F682AB3F6732}" srcOrd="0" destOrd="0" presId="urn:microsoft.com/office/officeart/2005/8/layout/list1"/>
    <dgm:cxn modelId="{108A7296-5256-4AF3-ACA7-982D79BF8403}" type="presParOf" srcId="{816E51B7-B860-4912-AEBB-F231841A7199}" destId="{33E9E05D-1CCB-4DC7-BB91-4B16A5B96FBE}" srcOrd="1" destOrd="0" presId="urn:microsoft.com/office/officeart/2005/8/layout/list1"/>
    <dgm:cxn modelId="{24163D8C-3EC6-48E4-97B4-BF13EEAE6A85}" type="presParOf" srcId="{0036D672-55EE-49DE-83CD-A45FD182D053}" destId="{301BA52E-9D7F-40F8-BEA6-F12C2D54B68B}" srcOrd="1" destOrd="0" presId="urn:microsoft.com/office/officeart/2005/8/layout/list1"/>
    <dgm:cxn modelId="{EE0053FF-96DB-494E-99B5-7769E032A405}" type="presParOf" srcId="{0036D672-55EE-49DE-83CD-A45FD182D053}" destId="{04FC2394-80F2-4A05-B252-A12E526EF30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E20BB8-6841-4965-8540-86312942775C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FA4A369-2967-4D52-97B6-BA4BA9914E67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en-US" b="1" dirty="0">
              <a:solidFill>
                <a:schemeClr val="tx2">
                  <a:lumMod val="75000"/>
                </a:schemeClr>
              </a:solidFill>
            </a:rPr>
            <a:t>Evaluate your question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. In your Process Journals, respond to these questions: </a:t>
          </a:r>
          <a:endParaRPr lang="en-US" b="1" dirty="0">
            <a:solidFill>
              <a:schemeClr val="tx2">
                <a:lumMod val="75000"/>
              </a:schemeClr>
            </a:solidFill>
          </a:endParaRPr>
        </a:p>
      </dgm:t>
    </dgm:pt>
    <dgm:pt modelId="{85F18B2A-501C-4302-9B69-A6BDB53E1994}" type="parTrans" cxnId="{92302FBA-D634-44BE-81D6-62D344311A5E}">
      <dgm:prSet/>
      <dgm:spPr/>
      <dgm:t>
        <a:bodyPr/>
        <a:lstStyle/>
        <a:p>
          <a:endParaRPr lang="en-US"/>
        </a:p>
      </dgm:t>
    </dgm:pt>
    <dgm:pt modelId="{33215E73-8F53-4217-AD39-B694F477C0F1}" type="sibTrans" cxnId="{92302FBA-D634-44BE-81D6-62D344311A5E}">
      <dgm:prSet/>
      <dgm:spPr/>
      <dgm:t>
        <a:bodyPr/>
        <a:lstStyle/>
        <a:p>
          <a:endParaRPr lang="en-US"/>
        </a:p>
      </dgm:t>
    </dgm:pt>
    <dgm:pt modelId="{BFE12286-5675-4436-86D4-CC1DABEC4C1C}">
      <dgm:prSet/>
      <dgm:spPr>
        <a:solidFill>
          <a:schemeClr val="tx1">
            <a:alpha val="90000"/>
          </a:schemeClr>
        </a:solidFill>
        <a:ln>
          <a:solidFill>
            <a:srgbClr val="F1F0F4"/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-US" b="1" dirty="0">
              <a:solidFill>
                <a:schemeClr val="tx2">
                  <a:lumMod val="75000"/>
                </a:schemeClr>
              </a:solidFill>
            </a:rPr>
            <a:t>clear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? (</a:t>
          </a:r>
          <a:r>
            <a:rPr lang="en" dirty="0">
              <a:solidFill>
                <a:schemeClr val="tx2">
                  <a:lumMod val="75000"/>
                </a:schemeClr>
              </a:solidFill>
            </a:rPr>
            <a:t>With so much research available on any given topic, research questions must be as clear as possible in order to be effective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).</a:t>
          </a:r>
        </a:p>
      </dgm:t>
    </dgm:pt>
    <dgm:pt modelId="{2313E8C6-B3DD-4252-82ED-8693BBD4F28D}" type="parTrans" cxnId="{2F73104E-20BC-4210-B466-CA4C9D833A75}">
      <dgm:prSet/>
      <dgm:spPr/>
      <dgm:t>
        <a:bodyPr/>
        <a:lstStyle/>
        <a:p>
          <a:endParaRPr lang="en-US"/>
        </a:p>
      </dgm:t>
    </dgm:pt>
    <dgm:pt modelId="{FF33F5BE-5026-4113-8560-35FE3A9A8451}" type="sibTrans" cxnId="{2F73104E-20BC-4210-B466-CA4C9D833A75}">
      <dgm:prSet/>
      <dgm:spPr/>
      <dgm:t>
        <a:bodyPr/>
        <a:lstStyle/>
        <a:p>
          <a:endParaRPr lang="en-US"/>
        </a:p>
      </dgm:t>
    </dgm:pt>
    <dgm:pt modelId="{BD3238B0-5F40-44A8-A323-72BD7549F212}">
      <dgm:prSet/>
      <dgm:spPr>
        <a:solidFill>
          <a:schemeClr val="tx1">
            <a:alpha val="90000"/>
          </a:schemeClr>
        </a:solidFill>
        <a:ln>
          <a:solidFill>
            <a:srgbClr val="F1F0F4"/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-US" b="1" dirty="0">
              <a:solidFill>
                <a:schemeClr val="tx2">
                  <a:lumMod val="75000"/>
                </a:schemeClr>
              </a:solidFill>
            </a:rPr>
            <a:t>focused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?</a:t>
          </a:r>
        </a:p>
      </dgm:t>
    </dgm:pt>
    <dgm:pt modelId="{463EE928-A0D8-480B-98EB-6D150BF24207}" type="parTrans" cxnId="{C580020B-9F3A-4A31-BB7C-0ACC7BEFEE29}">
      <dgm:prSet/>
      <dgm:spPr/>
      <dgm:t>
        <a:bodyPr/>
        <a:lstStyle/>
        <a:p>
          <a:endParaRPr lang="en-US"/>
        </a:p>
      </dgm:t>
    </dgm:pt>
    <dgm:pt modelId="{8CF57F3F-8713-4323-9499-BDBF776C5FA1}" type="sibTrans" cxnId="{C580020B-9F3A-4A31-BB7C-0ACC7BEFEE29}">
      <dgm:prSet/>
      <dgm:spPr/>
      <dgm:t>
        <a:bodyPr/>
        <a:lstStyle/>
        <a:p>
          <a:endParaRPr lang="en-US"/>
        </a:p>
      </dgm:t>
    </dgm:pt>
    <dgm:pt modelId="{15DABB43-BC97-4792-969B-D248B9C0B3C8}">
      <dgm:prSet/>
      <dgm:spPr>
        <a:solidFill>
          <a:schemeClr val="tx1">
            <a:alpha val="90000"/>
          </a:schemeClr>
        </a:solidFill>
        <a:ln>
          <a:solidFill>
            <a:srgbClr val="F1F0F4"/>
          </a:solidFill>
        </a:ln>
      </dgm:spPr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" b="1" dirty="0">
              <a:solidFill>
                <a:schemeClr val="tx2">
                  <a:lumMod val="75000"/>
                </a:schemeClr>
              </a:solidFill>
            </a:rPr>
            <a:t>complex</a:t>
          </a:r>
          <a:r>
            <a:rPr lang="en" dirty="0">
              <a:solidFill>
                <a:schemeClr val="tx2">
                  <a:lumMod val="75000"/>
                </a:schemeClr>
              </a:solidFill>
            </a:rPr>
            <a:t>? (Research questions should not be answerable with a simple “yes” or “no” or by easily-found facts. They should, instead, require both research and analysis on the part of the writer).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8ADEE8A9-FAFF-4523-9EE0-9A247ADF5CE2}" type="parTrans" cxnId="{FB3324F8-9097-486B-8585-820C15B95284}">
      <dgm:prSet/>
      <dgm:spPr/>
      <dgm:t>
        <a:bodyPr/>
        <a:lstStyle/>
        <a:p>
          <a:endParaRPr lang="en-US"/>
        </a:p>
      </dgm:t>
    </dgm:pt>
    <dgm:pt modelId="{AABA45E9-CBEE-4DB3-BBF0-40EE690CF039}" type="sibTrans" cxnId="{FB3324F8-9097-486B-8585-820C15B95284}">
      <dgm:prSet/>
      <dgm:spPr/>
      <dgm:t>
        <a:bodyPr/>
        <a:lstStyle/>
        <a:p>
          <a:endParaRPr lang="en-US"/>
        </a:p>
      </dgm:t>
    </dgm:pt>
    <dgm:pt modelId="{183CA628-E937-41A6-B495-F2D7D6F5933B}">
      <dgm:prSet/>
      <dgm:spPr/>
      <dgm:t>
        <a:bodyPr/>
        <a:lstStyle/>
        <a:p>
          <a:pPr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-US" b="1" dirty="0">
              <a:solidFill>
                <a:schemeClr val="tx2">
                  <a:lumMod val="75000"/>
                </a:schemeClr>
              </a:solidFill>
            </a:rPr>
            <a:t>specific</a:t>
          </a:r>
          <a:r>
            <a:rPr lang="en-US" dirty="0">
              <a:solidFill>
                <a:schemeClr val="tx2">
                  <a:lumMod val="75000"/>
                </a:schemeClr>
              </a:solidFill>
            </a:rPr>
            <a:t>? (Research questions must be specific enough to be well covered in the space available).</a:t>
          </a:r>
        </a:p>
      </dgm:t>
    </dgm:pt>
    <dgm:pt modelId="{8103B2C0-EDF3-4920-A317-4F9C4B1642AD}" type="parTrans" cxnId="{D2618BB8-97C7-4FD5-B9C6-408AFFE8E398}">
      <dgm:prSet/>
      <dgm:spPr/>
      <dgm:t>
        <a:bodyPr/>
        <a:lstStyle/>
        <a:p>
          <a:endParaRPr lang="en-US"/>
        </a:p>
      </dgm:t>
    </dgm:pt>
    <dgm:pt modelId="{8DE96F9A-1415-4895-9316-7D7A7C68DFD6}" type="sibTrans" cxnId="{D2618BB8-97C7-4FD5-B9C6-408AFFE8E398}">
      <dgm:prSet/>
      <dgm:spPr/>
      <dgm:t>
        <a:bodyPr/>
        <a:lstStyle/>
        <a:p>
          <a:endParaRPr lang="en-US"/>
        </a:p>
      </dgm:t>
    </dgm:pt>
    <dgm:pt modelId="{0036D672-55EE-49DE-83CD-A45FD182D053}" type="pres">
      <dgm:prSet presAssocID="{ECE20BB8-6841-4965-8540-86312942775C}" presName="linear" presStyleCnt="0">
        <dgm:presLayoutVars>
          <dgm:dir/>
          <dgm:animLvl val="lvl"/>
          <dgm:resizeHandles val="exact"/>
        </dgm:presLayoutVars>
      </dgm:prSet>
      <dgm:spPr/>
    </dgm:pt>
    <dgm:pt modelId="{816E51B7-B860-4912-AEBB-F231841A7199}" type="pres">
      <dgm:prSet presAssocID="{FFA4A369-2967-4D52-97B6-BA4BA9914E67}" presName="parentLin" presStyleCnt="0"/>
      <dgm:spPr/>
    </dgm:pt>
    <dgm:pt modelId="{44B3CD8A-FCDA-42A5-9188-F682AB3F6732}" type="pres">
      <dgm:prSet presAssocID="{FFA4A369-2967-4D52-97B6-BA4BA9914E67}" presName="parentLeftMargin" presStyleLbl="node1" presStyleIdx="0" presStyleCnt="1"/>
      <dgm:spPr/>
    </dgm:pt>
    <dgm:pt modelId="{33E9E05D-1CCB-4DC7-BB91-4B16A5B96FBE}" type="pres">
      <dgm:prSet presAssocID="{FFA4A369-2967-4D52-97B6-BA4BA9914E67}" presName="parentText" presStyleLbl="node1" presStyleIdx="0" presStyleCnt="1" custScaleX="107301" custScaleY="113560">
        <dgm:presLayoutVars>
          <dgm:chMax val="0"/>
          <dgm:bulletEnabled val="1"/>
        </dgm:presLayoutVars>
      </dgm:prSet>
      <dgm:spPr/>
    </dgm:pt>
    <dgm:pt modelId="{301BA52E-9D7F-40F8-BEA6-F12C2D54B68B}" type="pres">
      <dgm:prSet presAssocID="{FFA4A369-2967-4D52-97B6-BA4BA9914E67}" presName="negativeSpace" presStyleCnt="0"/>
      <dgm:spPr/>
    </dgm:pt>
    <dgm:pt modelId="{04FC2394-80F2-4A05-B252-A12E526EF301}" type="pres">
      <dgm:prSet presAssocID="{FFA4A369-2967-4D52-97B6-BA4BA9914E67}" presName="childText" presStyleLbl="conFgAcc1" presStyleIdx="0" presStyleCnt="1" custLinFactNeighborY="-10516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C580020B-9F3A-4A31-BB7C-0ACC7BEFEE29}" srcId="{FFA4A369-2967-4D52-97B6-BA4BA9914E67}" destId="{BD3238B0-5F40-44A8-A323-72BD7549F212}" srcOrd="1" destOrd="0" parTransId="{463EE928-A0D8-480B-98EB-6D150BF24207}" sibTransId="{8CF57F3F-8713-4323-9499-BDBF776C5FA1}"/>
    <dgm:cxn modelId="{C4F20B1A-AB0C-4752-818D-4F4369C00F06}" type="presOf" srcId="{BD3238B0-5F40-44A8-A323-72BD7549F212}" destId="{04FC2394-80F2-4A05-B252-A12E526EF301}" srcOrd="0" destOrd="1" presId="urn:microsoft.com/office/officeart/2005/8/layout/list1"/>
    <dgm:cxn modelId="{ABCBF731-F657-48D4-8D79-43793DB44262}" type="presOf" srcId="{FFA4A369-2967-4D52-97B6-BA4BA9914E67}" destId="{44B3CD8A-FCDA-42A5-9188-F682AB3F6732}" srcOrd="0" destOrd="0" presId="urn:microsoft.com/office/officeart/2005/8/layout/list1"/>
    <dgm:cxn modelId="{6CF2CF61-AB2C-4849-8297-41528232AE0A}" type="presOf" srcId="{15DABB43-BC97-4792-969B-D248B9C0B3C8}" destId="{04FC2394-80F2-4A05-B252-A12E526EF301}" srcOrd="0" destOrd="3" presId="urn:microsoft.com/office/officeart/2005/8/layout/list1"/>
    <dgm:cxn modelId="{3CFC5166-6C88-407C-A2D3-56D76AE9C75E}" type="presOf" srcId="{FFA4A369-2967-4D52-97B6-BA4BA9914E67}" destId="{33E9E05D-1CCB-4DC7-BB91-4B16A5B96FBE}" srcOrd="1" destOrd="0" presId="urn:microsoft.com/office/officeart/2005/8/layout/list1"/>
    <dgm:cxn modelId="{0A9A5F48-E238-4FF7-A3E5-D83630E04C76}" type="presOf" srcId="{BFE12286-5675-4436-86D4-CC1DABEC4C1C}" destId="{04FC2394-80F2-4A05-B252-A12E526EF301}" srcOrd="0" destOrd="0" presId="urn:microsoft.com/office/officeart/2005/8/layout/list1"/>
    <dgm:cxn modelId="{2F73104E-20BC-4210-B466-CA4C9D833A75}" srcId="{FFA4A369-2967-4D52-97B6-BA4BA9914E67}" destId="{BFE12286-5675-4436-86D4-CC1DABEC4C1C}" srcOrd="0" destOrd="0" parTransId="{2313E8C6-B3DD-4252-82ED-8693BBD4F28D}" sibTransId="{FF33F5BE-5026-4113-8560-35FE3A9A8451}"/>
    <dgm:cxn modelId="{A4447F74-6B4A-4FF1-A4F3-A62847FE6B05}" type="presOf" srcId="{183CA628-E937-41A6-B495-F2D7D6F5933B}" destId="{04FC2394-80F2-4A05-B252-A12E526EF301}" srcOrd="0" destOrd="2" presId="urn:microsoft.com/office/officeart/2005/8/layout/list1"/>
    <dgm:cxn modelId="{0AA7D958-79D8-4CD0-951F-9F182B391BD9}" type="presOf" srcId="{ECE20BB8-6841-4965-8540-86312942775C}" destId="{0036D672-55EE-49DE-83CD-A45FD182D053}" srcOrd="0" destOrd="0" presId="urn:microsoft.com/office/officeart/2005/8/layout/list1"/>
    <dgm:cxn modelId="{D2618BB8-97C7-4FD5-B9C6-408AFFE8E398}" srcId="{FFA4A369-2967-4D52-97B6-BA4BA9914E67}" destId="{183CA628-E937-41A6-B495-F2D7D6F5933B}" srcOrd="2" destOrd="0" parTransId="{8103B2C0-EDF3-4920-A317-4F9C4B1642AD}" sibTransId="{8DE96F9A-1415-4895-9316-7D7A7C68DFD6}"/>
    <dgm:cxn modelId="{92302FBA-D634-44BE-81D6-62D344311A5E}" srcId="{ECE20BB8-6841-4965-8540-86312942775C}" destId="{FFA4A369-2967-4D52-97B6-BA4BA9914E67}" srcOrd="0" destOrd="0" parTransId="{85F18B2A-501C-4302-9B69-A6BDB53E1994}" sibTransId="{33215E73-8F53-4217-AD39-B694F477C0F1}"/>
    <dgm:cxn modelId="{FB3324F8-9097-486B-8585-820C15B95284}" srcId="{FFA4A369-2967-4D52-97B6-BA4BA9914E67}" destId="{15DABB43-BC97-4792-969B-D248B9C0B3C8}" srcOrd="3" destOrd="0" parTransId="{8ADEE8A9-FAFF-4523-9EE0-9A247ADF5CE2}" sibTransId="{AABA45E9-CBEE-4DB3-BBF0-40EE690CF039}"/>
    <dgm:cxn modelId="{3B345ACF-BAC5-4537-84A3-576F178B0ED6}" type="presParOf" srcId="{0036D672-55EE-49DE-83CD-A45FD182D053}" destId="{816E51B7-B860-4912-AEBB-F231841A7199}" srcOrd="0" destOrd="0" presId="urn:microsoft.com/office/officeart/2005/8/layout/list1"/>
    <dgm:cxn modelId="{55777925-E5F6-4523-82F7-431E2591AB80}" type="presParOf" srcId="{816E51B7-B860-4912-AEBB-F231841A7199}" destId="{44B3CD8A-FCDA-42A5-9188-F682AB3F6732}" srcOrd="0" destOrd="0" presId="urn:microsoft.com/office/officeart/2005/8/layout/list1"/>
    <dgm:cxn modelId="{108A7296-5256-4AF3-ACA7-982D79BF8403}" type="presParOf" srcId="{816E51B7-B860-4912-AEBB-F231841A7199}" destId="{33E9E05D-1CCB-4DC7-BB91-4B16A5B96FBE}" srcOrd="1" destOrd="0" presId="urn:microsoft.com/office/officeart/2005/8/layout/list1"/>
    <dgm:cxn modelId="{24163D8C-3EC6-48E4-97B4-BF13EEAE6A85}" type="presParOf" srcId="{0036D672-55EE-49DE-83CD-A45FD182D053}" destId="{301BA52E-9D7F-40F8-BEA6-F12C2D54B68B}" srcOrd="1" destOrd="0" presId="urn:microsoft.com/office/officeart/2005/8/layout/list1"/>
    <dgm:cxn modelId="{EE0053FF-96DB-494E-99B5-7769E032A405}" type="presParOf" srcId="{0036D672-55EE-49DE-83CD-A45FD182D053}" destId="{04FC2394-80F2-4A05-B252-A12E526EF30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C2394-80F2-4A05-B252-A12E526EF301}">
      <dsp:nvSpPr>
        <dsp:cNvPr id="0" name=""/>
        <dsp:cNvSpPr/>
      </dsp:nvSpPr>
      <dsp:spPr>
        <a:xfrm>
          <a:off x="0" y="283897"/>
          <a:ext cx="8368200" cy="2891700"/>
        </a:xfrm>
        <a:prstGeom prst="round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374904" rIns="64946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Is the research question one that is of interest to you and potentially to others?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800" kern="1200">
              <a:solidFill>
                <a:schemeClr val="tx2">
                  <a:lumMod val="75000"/>
                </a:schemeClr>
              </a:solidFill>
            </a:rPr>
            <a:t>Is it an issue or problem that needs to be improved or solved?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Is the research question researchable? 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800" kern="1200">
              <a:solidFill>
                <a:schemeClr val="tx2">
                  <a:lumMod val="75000"/>
                </a:schemeClr>
              </a:solidFill>
            </a:rPr>
            <a:t>What resources will you need to address this question? Can you access them?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800" kern="1200">
              <a:solidFill>
                <a:schemeClr val="tx2">
                  <a:lumMod val="75000"/>
                </a:schemeClr>
              </a:solidFill>
            </a:rPr>
            <a:t>Will you be able to collect information to answer this question?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Is the research question too broad?</a:t>
          </a:r>
        </a:p>
      </dsp:txBody>
      <dsp:txXfrm>
        <a:off x="141161" y="425058"/>
        <a:ext cx="8085878" cy="2609378"/>
      </dsp:txXfrm>
    </dsp:sp>
    <dsp:sp modelId="{33E9E05D-1CCB-4DC7-BB91-4B16A5B96FBE}">
      <dsp:nvSpPr>
        <dsp:cNvPr id="0" name=""/>
        <dsp:cNvSpPr/>
      </dsp:nvSpPr>
      <dsp:spPr>
        <a:xfrm>
          <a:off x="418410" y="86263"/>
          <a:ext cx="6826082" cy="491252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75000"/>
                </a:schemeClr>
              </a:solidFill>
            </a:rPr>
            <a:t>Respond by working with your group: </a:t>
          </a:r>
          <a:r>
            <a:rPr lang="en-US" sz="1600" b="0" i="1" kern="1200" dirty="0">
              <a:solidFill>
                <a:schemeClr val="tx2">
                  <a:lumMod val="75000"/>
                </a:schemeClr>
              </a:solidFill>
            </a:rPr>
            <a:t>(see provided worksheet)</a:t>
          </a:r>
        </a:p>
      </dsp:txBody>
      <dsp:txXfrm>
        <a:off x="442391" y="110244"/>
        <a:ext cx="6778120" cy="4432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C2394-80F2-4A05-B252-A12E526EF301}">
      <dsp:nvSpPr>
        <dsp:cNvPr id="0" name=""/>
        <dsp:cNvSpPr/>
      </dsp:nvSpPr>
      <dsp:spPr>
        <a:xfrm>
          <a:off x="0" y="308568"/>
          <a:ext cx="8368200" cy="2923200"/>
        </a:xfrm>
        <a:prstGeom prst="roundRect">
          <a:avLst/>
        </a:prstGeom>
        <a:solidFill>
          <a:schemeClr val="tx1">
            <a:alpha val="90000"/>
          </a:schemeClr>
        </a:solidFill>
        <a:ln w="12700" cap="flat" cmpd="sng" algn="ctr">
          <a:solidFill>
            <a:srgbClr val="F1F0F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333248" rIns="649465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-US" sz="1600" b="1" kern="1200" dirty="0">
              <a:solidFill>
                <a:schemeClr val="tx2">
                  <a:lumMod val="75000"/>
                </a:schemeClr>
              </a:solidFill>
            </a:rPr>
            <a:t>clear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? (</a:t>
          </a:r>
          <a:r>
            <a:rPr lang="en" sz="1600" kern="1200" dirty="0">
              <a:solidFill>
                <a:schemeClr val="tx2">
                  <a:lumMod val="75000"/>
                </a:schemeClr>
              </a:solidFill>
            </a:rPr>
            <a:t>With so much research available on any given topic, research questions must be as clear as possible in order to be effective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-US" sz="1600" b="1" kern="1200" dirty="0">
              <a:solidFill>
                <a:schemeClr val="tx2">
                  <a:lumMod val="75000"/>
                </a:schemeClr>
              </a:solidFill>
            </a:rPr>
            <a:t>focused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-US" sz="1600" b="1" kern="1200" dirty="0">
              <a:solidFill>
                <a:schemeClr val="tx2">
                  <a:lumMod val="75000"/>
                </a:schemeClr>
              </a:solidFill>
            </a:rPr>
            <a:t>specific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? (Research questions must be specific enough to be well covered in the space available).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lr>
              <a:schemeClr val="tx2">
                <a:lumMod val="75000"/>
              </a:schemeClr>
            </a:buClr>
            <a:buFont typeface="Wingdings" panose="05000000000000000000" pitchFamily="2" charset="2"/>
            <a:buChar char="ü"/>
          </a:pPr>
          <a:r>
            <a:rPr lang="en" sz="1600" kern="1200" dirty="0">
              <a:solidFill>
                <a:schemeClr val="tx2">
                  <a:lumMod val="75000"/>
                </a:schemeClr>
              </a:solidFill>
            </a:rPr>
            <a:t>Is your research question </a:t>
          </a:r>
          <a:r>
            <a:rPr lang="en" sz="1600" b="1" kern="1200" dirty="0">
              <a:solidFill>
                <a:schemeClr val="tx2">
                  <a:lumMod val="75000"/>
                </a:schemeClr>
              </a:solidFill>
            </a:rPr>
            <a:t>complex</a:t>
          </a:r>
          <a:r>
            <a:rPr lang="en" sz="1600" kern="1200" dirty="0">
              <a:solidFill>
                <a:schemeClr val="tx2">
                  <a:lumMod val="75000"/>
                </a:schemeClr>
              </a:solidFill>
            </a:rPr>
            <a:t>? (Research questions should not be answerable with a simple “yes” or “no” or by easily-found facts. They should, instead, require both research and analysis on the part of the writer).</a:t>
          </a:r>
          <a:endParaRPr lang="en-US" sz="1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42699" y="451267"/>
        <a:ext cx="8082802" cy="2637802"/>
      </dsp:txXfrm>
    </dsp:sp>
    <dsp:sp modelId="{33E9E05D-1CCB-4DC7-BB91-4B16A5B96FBE}">
      <dsp:nvSpPr>
        <dsp:cNvPr id="0" name=""/>
        <dsp:cNvSpPr/>
      </dsp:nvSpPr>
      <dsp:spPr>
        <a:xfrm>
          <a:off x="418410" y="33196"/>
          <a:ext cx="6285413" cy="5363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2">
                  <a:lumMod val="75000"/>
                </a:schemeClr>
              </a:solidFill>
            </a:rPr>
            <a:t>Evaluate your question</a:t>
          </a:r>
          <a:r>
            <a:rPr lang="en-US" sz="1600" kern="1200" dirty="0">
              <a:solidFill>
                <a:schemeClr val="tx2">
                  <a:lumMod val="75000"/>
                </a:schemeClr>
              </a:solidFill>
            </a:rPr>
            <a:t>. In your Process Journals, respond to these questions: </a:t>
          </a:r>
          <a:endParaRPr lang="en-US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44593" y="59379"/>
        <a:ext cx="6233047" cy="48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1054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444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4088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50653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95198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3273292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3745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5710429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13951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7002908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0070150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697040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6218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852207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6225361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8/6/2022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369893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 dirty="0"/>
              <a:t>Testing Your Research Question</a:t>
            </a:r>
            <a:endParaRPr sz="3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069421-EDF8-4616-9403-314DFC8A6317}"/>
              </a:ext>
            </a:extLst>
          </p:cNvPr>
          <p:cNvSpPr txBox="1"/>
          <p:nvPr/>
        </p:nvSpPr>
        <p:spPr>
          <a:xfrm>
            <a:off x="745726" y="3274828"/>
            <a:ext cx="7712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Check Point</a:t>
            </a:r>
          </a:p>
        </p:txBody>
      </p:sp>
      <p:pic>
        <p:nvPicPr>
          <p:cNvPr id="4" name="Graphic 3" descr="Race Flag with solid fill">
            <a:extLst>
              <a:ext uri="{FF2B5EF4-FFF2-40B4-BE49-F238E27FC236}">
                <a16:creationId xmlns:a16="http://schemas.microsoft.com/office/drawing/2014/main" id="{11982A14-8C8E-4042-A042-4A58F9942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04976" y="3079238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/>
              <a:t>Individual Presentation</a:t>
            </a:r>
            <a:endParaRPr sz="380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Your Name Here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dirty="0"/>
              <a:t>Enter the date here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3604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What is our Research Question?</a:t>
            </a: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dirty="0"/>
              <a:t>Write your research question here:</a:t>
            </a:r>
          </a:p>
          <a:p>
            <a:pPr marL="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Preliminary Research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87900" y="1481869"/>
            <a:ext cx="8368200" cy="115001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300" lv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From your preliminary research, what have you found out about your research question?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3DD2D66-4A21-4B53-80E6-C5EA7A948F2B}"/>
              </a:ext>
            </a:extLst>
          </p:cNvPr>
          <p:cNvSpPr/>
          <p:nvPr/>
        </p:nvSpPr>
        <p:spPr>
          <a:xfrm>
            <a:off x="387900" y="2817673"/>
            <a:ext cx="8368200" cy="1627104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114300" marR="0" lvl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Write in your Process Journal:</a:t>
            </a:r>
          </a:p>
          <a:p>
            <a:pPr marL="457200" indent="-317500">
              <a:lnSpc>
                <a:spcPct val="115000"/>
              </a:lnSpc>
              <a:buSzPts val="1400"/>
              <a:buChar char="○"/>
            </a:pPr>
            <a:r>
              <a:rPr lang="en-US" sz="2100" dirty="0">
                <a:solidFill>
                  <a:schemeClr val="tx2">
                    <a:lumMod val="75000"/>
                  </a:schemeClr>
                </a:solidFill>
              </a:rPr>
              <a:t>Is there a unique area that yet to be investigated or is there a particular question that may be worth replicating?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4BF535F-84B0-4766-B93E-2CB76BFE3639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6" descr="Closed book with solid fill">
            <a:extLst>
              <a:ext uri="{FF2B5EF4-FFF2-40B4-BE49-F238E27FC236}">
                <a16:creationId xmlns:a16="http://schemas.microsoft.com/office/drawing/2014/main" id="{97E616AC-C491-4B24-B02A-22908A6550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78627" y="2918129"/>
            <a:ext cx="509116" cy="50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55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Preliminary Research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87900" y="1481869"/>
            <a:ext cx="8368200" cy="138059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3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 b="1" dirty="0">
                <a:solidFill>
                  <a:schemeClr val="tx2">
                    <a:lumMod val="75000"/>
                  </a:schemeClr>
                </a:solidFill>
              </a:rPr>
              <a:t>Consider your audience</a:t>
            </a:r>
            <a:r>
              <a:rPr lang="en" sz="2000" dirty="0">
                <a:solidFill>
                  <a:schemeClr val="tx2">
                    <a:lumMod val="75000"/>
                  </a:schemeClr>
                </a:solidFill>
              </a:rPr>
              <a:t>. Always keep your audience in mind when narrowing your topic and developing your question. Would that particular audience be interested in this question?</a:t>
            </a:r>
            <a:endParaRPr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3DD2D66-4A21-4B53-80E6-C5EA7A948F2B}"/>
              </a:ext>
            </a:extLst>
          </p:cNvPr>
          <p:cNvSpPr/>
          <p:nvPr/>
        </p:nvSpPr>
        <p:spPr>
          <a:xfrm>
            <a:off x="387900" y="3055107"/>
            <a:ext cx="8368200" cy="1380595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114300" marR="0" lvl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</a:pP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Start asking questions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. Taking into consideration all of the above, start asking yourself open-ended “how” and “why” questions about your general topic. How did this happen? Why are things this way?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B0604B-0861-43A3-BD54-F2289BD92741}"/>
              </a:ext>
            </a:extLst>
          </p:cNvPr>
          <p:cNvSpPr/>
          <p:nvPr/>
        </p:nvSpPr>
        <p:spPr>
          <a:xfrm>
            <a:off x="276625" y="1329915"/>
            <a:ext cx="8575382" cy="3280505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3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Evaluate Your Question: 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C987FF5-15D7-428E-9CB0-10F570311E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8036701"/>
              </p:ext>
            </p:extLst>
          </p:nvPr>
        </p:nvGraphicFramePr>
        <p:xfrm>
          <a:off x="387900" y="1314894"/>
          <a:ext cx="8368200" cy="328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Reflect in Process Journal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C987FF5-15D7-428E-9CB0-10F570311E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0857828"/>
              </p:ext>
            </p:extLst>
          </p:nvPr>
        </p:nvGraphicFramePr>
        <p:xfrm>
          <a:off x="387900" y="1330798"/>
          <a:ext cx="8368200" cy="328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Graphic 6" descr="Closed book with solid fill">
            <a:extLst>
              <a:ext uri="{FF2B5EF4-FFF2-40B4-BE49-F238E27FC236}">
                <a16:creationId xmlns:a16="http://schemas.microsoft.com/office/drawing/2014/main" id="{32DC6312-48E3-4943-96BC-67D598112C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23614" y="458025"/>
            <a:ext cx="691117" cy="6911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42</TotalTime>
  <Words>351</Words>
  <Application>Microsoft Office PowerPoint</Application>
  <PresentationFormat>On-screen Show (16:9)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Georgia Pro</vt:lpstr>
      <vt:lpstr>Wingdings</vt:lpstr>
      <vt:lpstr>Roboto</vt:lpstr>
      <vt:lpstr>Times New Roman</vt:lpstr>
      <vt:lpstr>Georgia</vt:lpstr>
      <vt:lpstr>Theme3wlogo</vt:lpstr>
      <vt:lpstr>Testing Your Research Question</vt:lpstr>
      <vt:lpstr>Individual Presentation</vt:lpstr>
      <vt:lpstr>What is our Research Question?</vt:lpstr>
      <vt:lpstr>Preliminary Research</vt:lpstr>
      <vt:lpstr>Preliminary Research</vt:lpstr>
      <vt:lpstr>Evaluate Your Question: </vt:lpstr>
      <vt:lpstr>Reflect in Process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Presentation</dc:title>
  <cp:lastModifiedBy>Alla A Karapunarly</cp:lastModifiedBy>
  <cp:revision>1</cp:revision>
  <dcterms:modified xsi:type="dcterms:W3CDTF">2022-08-06T18:37:36Z</dcterms:modified>
</cp:coreProperties>
</file>