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4"/>
  </p:notesMasterIdLst>
  <p:sldIdLst>
    <p:sldId id="262" r:id="rId2"/>
    <p:sldId id="257" r:id="rId3"/>
  </p:sldIdLst>
  <p:sldSz cx="9144000" cy="5143500" type="screen16x9"/>
  <p:notesSz cx="6858000" cy="9144000"/>
  <p:embeddedFontLst>
    <p:embeddedFont>
      <p:font typeface="Georgia" panose="02040502050405020303" pitchFamily="18" charset="0"/>
      <p:regular r:id="rId5"/>
      <p:bold r:id="rId6"/>
      <p:italic r:id="rId7"/>
      <p:boldItalic r:id="rId8"/>
    </p:embeddedFont>
    <p:embeddedFont>
      <p:font typeface="Georgia Pro" panose="02040502050405020303" pitchFamily="18" charset="0"/>
      <p:regular r:id="rId9"/>
    </p:embeddedFont>
    <p:embeddedFont>
      <p:font typeface="Roboto" panose="02000000000000000000" pitchFamily="2" charset="0"/>
      <p:regular r:id="rId10"/>
      <p:bold r:id="rId11"/>
      <p:italic r:id="rId12"/>
      <p:boldItalic r:id="rId13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FD113D-28B6-4B0B-AD4A-AF3131711D0C}" v="1" dt="2021-08-07T19:33:59.6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40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viewProps" Target="viewProps.xml"/><Relationship Id="rId10" Type="http://schemas.openxmlformats.org/officeDocument/2006/relationships/font" Target="fonts/font6.fntdata"/><Relationship Id="rId19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a" userId="bad96ab6-5253-4430-8be5-67af7205d973" providerId="ADAL" clId="{CCFD113D-28B6-4B0B-AD4A-AF3131711D0C}"/>
    <pc:docChg chg="custSel delSld modSld">
      <pc:chgData name="Alla" userId="bad96ab6-5253-4430-8be5-67af7205d973" providerId="ADAL" clId="{CCFD113D-28B6-4B0B-AD4A-AF3131711D0C}" dt="2021-08-07T19:33:59.656" v="6"/>
      <pc:docMkLst>
        <pc:docMk/>
      </pc:docMkLst>
      <pc:sldChg chg="modSp">
        <pc:chgData name="Alla" userId="bad96ab6-5253-4430-8be5-67af7205d973" providerId="ADAL" clId="{CCFD113D-28B6-4B0B-AD4A-AF3131711D0C}" dt="2021-08-07T19:33:59.656" v="6"/>
        <pc:sldMkLst>
          <pc:docMk/>
          <pc:sldMk cId="0" sldId="257"/>
        </pc:sldMkLst>
        <pc:spChg chg="mod">
          <ac:chgData name="Alla" userId="bad96ab6-5253-4430-8be5-67af7205d973" providerId="ADAL" clId="{CCFD113D-28B6-4B0B-AD4A-AF3131711D0C}" dt="2021-08-07T19:33:59.656" v="6"/>
          <ac:spMkLst>
            <pc:docMk/>
            <pc:sldMk cId="0" sldId="257"/>
            <ac:spMk id="69" creationId="{00000000-0000-0000-0000-000000000000}"/>
          </ac:spMkLst>
        </pc:spChg>
        <pc:spChg chg="mod">
          <ac:chgData name="Alla" userId="bad96ab6-5253-4430-8be5-67af7205d973" providerId="ADAL" clId="{CCFD113D-28B6-4B0B-AD4A-AF3131711D0C}" dt="2021-08-07T19:33:59.656" v="6"/>
          <ac:spMkLst>
            <pc:docMk/>
            <pc:sldMk cId="0" sldId="257"/>
            <ac:spMk id="70" creationId="{00000000-0000-0000-0000-000000000000}"/>
          </ac:spMkLst>
        </pc:spChg>
      </pc:sldChg>
      <pc:sldChg chg="del">
        <pc:chgData name="Alla" userId="bad96ab6-5253-4430-8be5-67af7205d973" providerId="ADAL" clId="{CCFD113D-28B6-4B0B-AD4A-AF3131711D0C}" dt="2021-07-24T02:18:17.104" v="5" actId="47"/>
        <pc:sldMkLst>
          <pc:docMk/>
          <pc:sldMk cId="0" sldId="258"/>
        </pc:sldMkLst>
      </pc:sldChg>
      <pc:sldChg chg="del">
        <pc:chgData name="Alla" userId="bad96ab6-5253-4430-8be5-67af7205d973" providerId="ADAL" clId="{CCFD113D-28B6-4B0B-AD4A-AF3131711D0C}" dt="2021-07-24T02:18:17.104" v="5" actId="47"/>
        <pc:sldMkLst>
          <pc:docMk/>
          <pc:sldMk cId="0" sldId="259"/>
        </pc:sldMkLst>
      </pc:sldChg>
      <pc:sldChg chg="del">
        <pc:chgData name="Alla" userId="bad96ab6-5253-4430-8be5-67af7205d973" providerId="ADAL" clId="{CCFD113D-28B6-4B0B-AD4A-AF3131711D0C}" dt="2021-07-24T02:18:17.104" v="5" actId="47"/>
        <pc:sldMkLst>
          <pc:docMk/>
          <pc:sldMk cId="0" sldId="260"/>
        </pc:sldMkLst>
      </pc:sldChg>
      <pc:sldChg chg="del">
        <pc:chgData name="Alla" userId="bad96ab6-5253-4430-8be5-67af7205d973" providerId="ADAL" clId="{CCFD113D-28B6-4B0B-AD4A-AF3131711D0C}" dt="2021-07-24T02:18:17.104" v="5" actId="47"/>
        <pc:sldMkLst>
          <pc:docMk/>
          <pc:sldMk cId="0" sldId="261"/>
        </pc:sldMkLst>
      </pc:sldChg>
      <pc:sldChg chg="modSp">
        <pc:chgData name="Alla" userId="bad96ab6-5253-4430-8be5-67af7205d973" providerId="ADAL" clId="{CCFD113D-28B6-4B0B-AD4A-AF3131711D0C}" dt="2021-08-07T19:33:59.656" v="6"/>
        <pc:sldMkLst>
          <pc:docMk/>
          <pc:sldMk cId="1023604014" sldId="262"/>
        </pc:sldMkLst>
        <pc:spChg chg="mod">
          <ac:chgData name="Alla" userId="bad96ab6-5253-4430-8be5-67af7205d973" providerId="ADAL" clId="{CCFD113D-28B6-4B0B-AD4A-AF3131711D0C}" dt="2021-08-07T19:33:59.656" v="6"/>
          <ac:spMkLst>
            <pc:docMk/>
            <pc:sldMk cId="1023604014" sldId="262"/>
            <ac:spMk id="63" creationId="{00000000-0000-0000-0000-000000000000}"/>
          </ac:spMkLst>
        </pc:spChg>
        <pc:spChg chg="mod">
          <ac:chgData name="Alla" userId="bad96ab6-5253-4430-8be5-67af7205d973" providerId="ADAL" clId="{CCFD113D-28B6-4B0B-AD4A-AF3131711D0C}" dt="2021-08-07T19:33:59.656" v="6"/>
          <ac:spMkLst>
            <pc:docMk/>
            <pc:sldMk cId="1023604014" sldId="262"/>
            <ac:spMk id="64" creationId="{00000000-0000-0000-0000-000000000000}"/>
          </ac:spMkLst>
        </pc:spChg>
      </pc:sldChg>
      <pc:sldChg chg="delSp modSp del mod">
        <pc:chgData name="Alla" userId="bad96ab6-5253-4430-8be5-67af7205d973" providerId="ADAL" clId="{CCFD113D-28B6-4B0B-AD4A-AF3131711D0C}" dt="2021-07-24T02:18:08.846" v="4" actId="2696"/>
        <pc:sldMkLst>
          <pc:docMk/>
          <pc:sldMk cId="0" sldId="264"/>
        </pc:sldMkLst>
        <pc:spChg chg="del mod">
          <ac:chgData name="Alla" userId="bad96ab6-5253-4430-8be5-67af7205d973" providerId="ADAL" clId="{CCFD113D-28B6-4B0B-AD4A-AF3131711D0C}" dt="2021-07-24T02:18:03.110" v="3" actId="478"/>
          <ac:spMkLst>
            <pc:docMk/>
            <pc:sldMk cId="0" sldId="264"/>
            <ac:spMk id="7" creationId="{DEE5FEFB-C088-448C-9CE7-13BA938A6978}"/>
          </ac:spMkLst>
        </pc:spChg>
        <pc:picChg chg="del mod">
          <ac:chgData name="Alla" userId="bad96ab6-5253-4430-8be5-67af7205d973" providerId="ADAL" clId="{CCFD113D-28B6-4B0B-AD4A-AF3131711D0C}" dt="2021-07-24T02:17:58.829" v="1" actId="478"/>
          <ac:picMkLst>
            <pc:docMk/>
            <pc:sldMk cId="0" sldId="264"/>
            <ac:picMk id="8" creationId="{F6F074B2-46B4-4F5F-BA97-0A376A20ECD0}"/>
          </ac:picMkLst>
        </pc:picChg>
      </pc:sldChg>
    </pc:docChg>
  </pc:docChgLst>
  <pc:docChgLst>
    <pc:chgData name="Alla" userId="bad96ab6-5253-4430-8be5-67af7205d973" providerId="ADAL" clId="{2228DA19-17F4-441D-92C0-1E6C434378C0}"/>
    <pc:docChg chg="undo custSel addSld delSld modSld">
      <pc:chgData name="Alla" userId="bad96ab6-5253-4430-8be5-67af7205d973" providerId="ADAL" clId="{2228DA19-17F4-441D-92C0-1E6C434378C0}" dt="2021-07-21T02:08:49.579" v="120" actId="20577"/>
      <pc:docMkLst>
        <pc:docMk/>
      </pc:docMkLst>
      <pc:sldChg chg="modSp del">
        <pc:chgData name="Alla" userId="bad96ab6-5253-4430-8be5-67af7205d973" providerId="ADAL" clId="{2228DA19-17F4-441D-92C0-1E6C434378C0}" dt="2021-07-15T19:41:09.668" v="54" actId="47"/>
        <pc:sldMkLst>
          <pc:docMk/>
          <pc:sldMk cId="0" sldId="256"/>
        </pc:sldMkLst>
        <pc:spChg chg="mod">
          <ac:chgData name="Alla" userId="bad96ab6-5253-4430-8be5-67af7205d973" providerId="ADAL" clId="{2228DA19-17F4-441D-92C0-1E6C434378C0}" dt="2021-07-10T21:21:50.530" v="9"/>
          <ac:spMkLst>
            <pc:docMk/>
            <pc:sldMk cId="0" sldId="256"/>
            <ac:spMk id="63" creationId="{00000000-0000-0000-0000-000000000000}"/>
          </ac:spMkLst>
        </pc:spChg>
        <pc:spChg chg="mod">
          <ac:chgData name="Alla" userId="bad96ab6-5253-4430-8be5-67af7205d973" providerId="ADAL" clId="{2228DA19-17F4-441D-92C0-1E6C434378C0}" dt="2021-07-10T21:21:50.530" v="9"/>
          <ac:spMkLst>
            <pc:docMk/>
            <pc:sldMk cId="0" sldId="256"/>
            <ac:spMk id="64" creationId="{00000000-0000-0000-0000-000000000000}"/>
          </ac:spMkLst>
        </pc:spChg>
      </pc:sldChg>
      <pc:sldChg chg="modSp mod modNotes">
        <pc:chgData name="Alla" userId="bad96ab6-5253-4430-8be5-67af7205d973" providerId="ADAL" clId="{2228DA19-17F4-441D-92C0-1E6C434378C0}" dt="2021-07-10T21:21:50.530" v="9"/>
        <pc:sldMkLst>
          <pc:docMk/>
          <pc:sldMk cId="0" sldId="257"/>
        </pc:sldMkLst>
        <pc:spChg chg="mod">
          <ac:chgData name="Alla" userId="bad96ab6-5253-4430-8be5-67af7205d973" providerId="ADAL" clId="{2228DA19-17F4-441D-92C0-1E6C434378C0}" dt="2021-07-10T21:21:50.530" v="9"/>
          <ac:spMkLst>
            <pc:docMk/>
            <pc:sldMk cId="0" sldId="257"/>
            <ac:spMk id="69" creationId="{00000000-0000-0000-0000-000000000000}"/>
          </ac:spMkLst>
        </pc:spChg>
        <pc:spChg chg="mod">
          <ac:chgData name="Alla" userId="bad96ab6-5253-4430-8be5-67af7205d973" providerId="ADAL" clId="{2228DA19-17F4-441D-92C0-1E6C434378C0}" dt="2021-07-10T21:21:50.530" v="9"/>
          <ac:spMkLst>
            <pc:docMk/>
            <pc:sldMk cId="0" sldId="257"/>
            <ac:spMk id="70" creationId="{00000000-0000-0000-0000-000000000000}"/>
          </ac:spMkLst>
        </pc:spChg>
      </pc:sldChg>
      <pc:sldChg chg="modSp mod modNotes">
        <pc:chgData name="Alla" userId="bad96ab6-5253-4430-8be5-67af7205d973" providerId="ADAL" clId="{2228DA19-17F4-441D-92C0-1E6C434378C0}" dt="2021-07-10T21:21:50.530" v="9"/>
        <pc:sldMkLst>
          <pc:docMk/>
          <pc:sldMk cId="0" sldId="258"/>
        </pc:sldMkLst>
        <pc:spChg chg="mod">
          <ac:chgData name="Alla" userId="bad96ab6-5253-4430-8be5-67af7205d973" providerId="ADAL" clId="{2228DA19-17F4-441D-92C0-1E6C434378C0}" dt="2021-07-10T21:21:48.216" v="7" actId="1038"/>
          <ac:spMkLst>
            <pc:docMk/>
            <pc:sldMk cId="0" sldId="258"/>
            <ac:spMk id="75" creationId="{00000000-0000-0000-0000-000000000000}"/>
          </ac:spMkLst>
        </pc:spChg>
        <pc:spChg chg="mod">
          <ac:chgData name="Alla" userId="bad96ab6-5253-4430-8be5-67af7205d973" providerId="ADAL" clId="{2228DA19-17F4-441D-92C0-1E6C434378C0}" dt="2021-07-10T21:21:50.530" v="9"/>
          <ac:spMkLst>
            <pc:docMk/>
            <pc:sldMk cId="0" sldId="258"/>
            <ac:spMk id="76" creationId="{00000000-0000-0000-0000-000000000000}"/>
          </ac:spMkLst>
        </pc:spChg>
      </pc:sldChg>
      <pc:sldChg chg="modSp mod modAnim modNotes">
        <pc:chgData name="Alla" userId="bad96ab6-5253-4430-8be5-67af7205d973" providerId="ADAL" clId="{2228DA19-17F4-441D-92C0-1E6C434378C0}" dt="2021-07-10T21:22:28.240" v="15" actId="20577"/>
        <pc:sldMkLst>
          <pc:docMk/>
          <pc:sldMk cId="0" sldId="259"/>
        </pc:sldMkLst>
        <pc:spChg chg="mod">
          <ac:chgData name="Alla" userId="bad96ab6-5253-4430-8be5-67af7205d973" providerId="ADAL" clId="{2228DA19-17F4-441D-92C0-1E6C434378C0}" dt="2021-07-10T21:22:28.240" v="15" actId="20577"/>
          <ac:spMkLst>
            <pc:docMk/>
            <pc:sldMk cId="0" sldId="259"/>
            <ac:spMk id="81" creationId="{00000000-0000-0000-0000-000000000000}"/>
          </ac:spMkLst>
        </pc:spChg>
        <pc:spChg chg="mod">
          <ac:chgData name="Alla" userId="bad96ab6-5253-4430-8be5-67af7205d973" providerId="ADAL" clId="{2228DA19-17F4-441D-92C0-1E6C434378C0}" dt="2021-07-10T21:21:50.530" v="9"/>
          <ac:spMkLst>
            <pc:docMk/>
            <pc:sldMk cId="0" sldId="259"/>
            <ac:spMk id="82" creationId="{00000000-0000-0000-0000-000000000000}"/>
          </ac:spMkLst>
        </pc:spChg>
      </pc:sldChg>
      <pc:sldChg chg="modSp mod modAnim modNotes">
        <pc:chgData name="Alla" userId="bad96ab6-5253-4430-8be5-67af7205d973" providerId="ADAL" clId="{2228DA19-17F4-441D-92C0-1E6C434378C0}" dt="2021-07-15T19:46:06.753" v="115" actId="20577"/>
        <pc:sldMkLst>
          <pc:docMk/>
          <pc:sldMk cId="0" sldId="260"/>
        </pc:sldMkLst>
        <pc:spChg chg="mod">
          <ac:chgData name="Alla" userId="bad96ab6-5253-4430-8be5-67af7205d973" providerId="ADAL" clId="{2228DA19-17F4-441D-92C0-1E6C434378C0}" dt="2021-07-15T19:46:06.753" v="115" actId="20577"/>
          <ac:spMkLst>
            <pc:docMk/>
            <pc:sldMk cId="0" sldId="260"/>
            <ac:spMk id="87" creationId="{00000000-0000-0000-0000-000000000000}"/>
          </ac:spMkLst>
        </pc:spChg>
        <pc:spChg chg="mod">
          <ac:chgData name="Alla" userId="bad96ab6-5253-4430-8be5-67af7205d973" providerId="ADAL" clId="{2228DA19-17F4-441D-92C0-1E6C434378C0}" dt="2021-07-10T21:21:50.530" v="9"/>
          <ac:spMkLst>
            <pc:docMk/>
            <pc:sldMk cId="0" sldId="260"/>
            <ac:spMk id="88" creationId="{00000000-0000-0000-0000-000000000000}"/>
          </ac:spMkLst>
        </pc:spChg>
      </pc:sldChg>
      <pc:sldChg chg="modSp mod modAnim">
        <pc:chgData name="Alla" userId="bad96ab6-5253-4430-8be5-67af7205d973" providerId="ADAL" clId="{2228DA19-17F4-441D-92C0-1E6C434378C0}" dt="2021-07-10T21:23:17.037" v="22" actId="20577"/>
        <pc:sldMkLst>
          <pc:docMk/>
          <pc:sldMk cId="0" sldId="261"/>
        </pc:sldMkLst>
        <pc:spChg chg="mod">
          <ac:chgData name="Alla" userId="bad96ab6-5253-4430-8be5-67af7205d973" providerId="ADAL" clId="{2228DA19-17F4-441D-92C0-1E6C434378C0}" dt="2021-07-10T21:21:50.530" v="9"/>
          <ac:spMkLst>
            <pc:docMk/>
            <pc:sldMk cId="0" sldId="261"/>
            <ac:spMk id="93" creationId="{00000000-0000-0000-0000-000000000000}"/>
          </ac:spMkLst>
        </pc:spChg>
        <pc:spChg chg="mod">
          <ac:chgData name="Alla" userId="bad96ab6-5253-4430-8be5-67af7205d973" providerId="ADAL" clId="{2228DA19-17F4-441D-92C0-1E6C434378C0}" dt="2021-07-10T21:23:17.037" v="22" actId="20577"/>
          <ac:spMkLst>
            <pc:docMk/>
            <pc:sldMk cId="0" sldId="261"/>
            <ac:spMk id="94" creationId="{00000000-0000-0000-0000-000000000000}"/>
          </ac:spMkLst>
        </pc:spChg>
      </pc:sldChg>
      <pc:sldChg chg="add">
        <pc:chgData name="Alla" userId="bad96ab6-5253-4430-8be5-67af7205d973" providerId="ADAL" clId="{2228DA19-17F4-441D-92C0-1E6C434378C0}" dt="2021-07-15T19:40:10.799" v="23" actId="2890"/>
        <pc:sldMkLst>
          <pc:docMk/>
          <pc:sldMk cId="1023604014" sldId="262"/>
        </pc:sldMkLst>
      </pc:sldChg>
      <pc:sldChg chg="addSp modSp add mod">
        <pc:chgData name="Alla" userId="bad96ab6-5253-4430-8be5-67af7205d973" providerId="ADAL" clId="{2228DA19-17F4-441D-92C0-1E6C434378C0}" dt="2021-07-21T02:08:49.579" v="120" actId="20577"/>
        <pc:sldMkLst>
          <pc:docMk/>
          <pc:sldMk cId="0" sldId="264"/>
        </pc:sldMkLst>
        <pc:spChg chg="add mod">
          <ac:chgData name="Alla" userId="bad96ab6-5253-4430-8be5-67af7205d973" providerId="ADAL" clId="{2228DA19-17F4-441D-92C0-1E6C434378C0}" dt="2021-07-15T19:45:32.971" v="86" actId="207"/>
          <ac:spMkLst>
            <pc:docMk/>
            <pc:sldMk cId="0" sldId="264"/>
            <ac:spMk id="2" creationId="{BE069421-EDF8-4616-9403-314DFC8A6317}"/>
          </ac:spMkLst>
        </pc:spChg>
        <pc:spChg chg="mod">
          <ac:chgData name="Alla" userId="bad96ab6-5253-4430-8be5-67af7205d973" providerId="ADAL" clId="{2228DA19-17F4-441D-92C0-1E6C434378C0}" dt="2021-07-15T19:41:06.338" v="53" actId="20577"/>
          <ac:spMkLst>
            <pc:docMk/>
            <pc:sldMk cId="0" sldId="264"/>
            <ac:spMk id="6" creationId="{6EBF5FC3-C6B5-44AC-AF8E-ECE06637A254}"/>
          </ac:spMkLst>
        </pc:spChg>
        <pc:spChg chg="mod">
          <ac:chgData name="Alla" userId="bad96ab6-5253-4430-8be5-67af7205d973" providerId="ADAL" clId="{2228DA19-17F4-441D-92C0-1E6C434378C0}" dt="2021-07-21T02:08:49.579" v="120" actId="20577"/>
          <ac:spMkLst>
            <pc:docMk/>
            <pc:sldMk cId="0" sldId="264"/>
            <ac:spMk id="63" creationId="{00000000-0000-0000-0000-000000000000}"/>
          </ac:spMkLst>
        </pc:spChg>
        <pc:picChg chg="add mod">
          <ac:chgData name="Alla" userId="bad96ab6-5253-4430-8be5-67af7205d973" providerId="ADAL" clId="{2228DA19-17F4-441D-92C0-1E6C434378C0}" dt="2021-07-15T19:45:21.397" v="85" actId="207"/>
          <ac:picMkLst>
            <pc:docMk/>
            <pc:sldMk cId="0" sldId="264"/>
            <ac:picMk id="4" creationId="{11982A14-8C8E-4042-A042-4A58F994256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51054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555A59D-A9C7-4645-A197-0C2118BD1C5D}" type="datetimeFigureOut">
              <a:rPr lang="en-US" smtClean="0"/>
              <a:pPr/>
              <a:t>8/7/2021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3325338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3475008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5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5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9874985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189" lvl="0" indent="-342892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378" lvl="1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566" lvl="2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754" lvl="3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5943" lvl="4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132" lvl="5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320" lvl="6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509" lvl="7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697" lvl="8" indent="-317492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Google Shape;20;p13"/>
          <p:cNvSpPr txBox="1">
            <a:spLocks noGrp="1"/>
          </p:cNvSpPr>
          <p:nvPr>
            <p:ph type="sldNum" idx="12"/>
          </p:nvPr>
        </p:nvSpPr>
        <p:spPr>
          <a:xfrm>
            <a:off x="8472459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Georgia" panose="02040502050405020303" pitchFamily="18" charset="0"/>
                <a:ea typeface="Roboto"/>
                <a:cs typeface="Georgia" panose="02040502050405020303" pitchFamily="18" charset="0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21015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52505232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282306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4282284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5257163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273846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5442399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4853138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1156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9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1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1"/>
            <a:ext cx="2949179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9747867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9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1"/>
            <a:ext cx="4629151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1"/>
            <a:ext cx="2949179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8514116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C64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2" y="273846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2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fld id="{D555A59D-A9C7-4645-A197-0C2118BD1C5D}" type="datetimeFigureOut">
              <a:rPr lang="en-US" smtClean="0"/>
              <a:pPr/>
              <a:t>8/7/2021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2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E3F11E79-D6D4-44D6-ABCD-20D7D0B1CA65}"/>
              </a:ext>
            </a:extLst>
          </p:cNvPr>
          <p:cNvPicPr>
            <a:picLocks noChangeAspect="1"/>
          </p:cNvPicPr>
          <p:nvPr/>
        </p:nvPicPr>
        <p:blipFill>
          <a:blip r:embed="rId14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94620" y="4854924"/>
            <a:ext cx="263940" cy="25248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CDE1E90-6748-49F3-8E3E-7CBFF7FBEA77}"/>
              </a:ext>
            </a:extLst>
          </p:cNvPr>
          <p:cNvSpPr txBox="1"/>
          <p:nvPr/>
        </p:nvSpPr>
        <p:spPr>
          <a:xfrm>
            <a:off x="7998463" y="4861190"/>
            <a:ext cx="25598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E4C469"/>
                </a:solidFill>
                <a:latin typeface="Georgia Pro" panose="02040502050405020303" pitchFamily="18" charset="0"/>
              </a:rPr>
              <a:t>YPAR in School</a:t>
            </a:r>
          </a:p>
        </p:txBody>
      </p:sp>
    </p:spTree>
    <p:extLst>
      <p:ext uri="{BB962C8B-B14F-4D97-AF65-F5344CB8AC3E}">
        <p14:creationId xmlns:p14="http://schemas.microsoft.com/office/powerpoint/2010/main" val="2209670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" sz="3800"/>
              <a:t>Individual Presentation</a:t>
            </a:r>
            <a:endParaRPr sz="3800"/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 dirty="0"/>
              <a:t>Your Name Here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 dirty="0"/>
              <a:t>Enter the date here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23604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What is our Research Question?</a:t>
            </a:r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</a:pPr>
            <a:r>
              <a:rPr lang="en" dirty="0"/>
              <a:t>Write your research question here:</a:t>
            </a: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wlogo">
  <a:themeElements>
    <a:clrScheme name="Custom 1">
      <a:dk1>
        <a:srgbClr val="F0EBF0"/>
      </a:dk1>
      <a:lt1>
        <a:srgbClr val="FFFFFF"/>
      </a:lt1>
      <a:dk2>
        <a:srgbClr val="6C648B"/>
      </a:dk2>
      <a:lt2>
        <a:srgbClr val="B6A19E"/>
      </a:lt2>
      <a:accent1>
        <a:srgbClr val="9BD252"/>
      </a:accent1>
      <a:accent2>
        <a:srgbClr val="FFC600"/>
      </a:accent2>
      <a:accent3>
        <a:srgbClr val="698E28"/>
      </a:accent3>
      <a:accent4>
        <a:srgbClr val="D5D2CA"/>
      </a:accent4>
      <a:accent5>
        <a:srgbClr val="B69EB4"/>
      </a:accent5>
      <a:accent6>
        <a:srgbClr val="000000"/>
      </a:accent6>
      <a:hlink>
        <a:srgbClr val="003359"/>
      </a:hlink>
      <a:folHlink>
        <a:srgbClr val="853A76"/>
      </a:folHlink>
    </a:clrScheme>
    <a:fontScheme name="Custom 1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3wlogo" id="{2EA2DBED-E074-44B0-95E1-F27E82D71C2F}" vid="{3C044C77-50EE-4B1A-99D8-06166D8FCC23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Theme3wlogo</Template>
  <TotalTime>6</TotalTime>
  <Words>21</Words>
  <Application>Microsoft Office PowerPoint</Application>
  <PresentationFormat>On-screen Show (16:9)</PresentationFormat>
  <Paragraphs>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Times New Roman</vt:lpstr>
      <vt:lpstr>Arial</vt:lpstr>
      <vt:lpstr>Georgia Pro</vt:lpstr>
      <vt:lpstr>Georgia</vt:lpstr>
      <vt:lpstr>Roboto</vt:lpstr>
      <vt:lpstr>Theme3wlogo</vt:lpstr>
      <vt:lpstr>Individual Presentation</vt:lpstr>
      <vt:lpstr>What is our Research Question?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Individual Presentation</dc:title>
  <cp:lastModifiedBy>a.karapunarly@outlook.com</cp:lastModifiedBy>
  <cp:revision>1</cp:revision>
  <dcterms:modified xsi:type="dcterms:W3CDTF">2021-08-07T19:34:02Z</dcterms:modified>
</cp:coreProperties>
</file>