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3" r:id="rId1"/>
  </p:sldMasterIdLst>
  <p:notesMasterIdLst>
    <p:notesMasterId r:id="rId16"/>
  </p:notesMasterIdLst>
  <p:sldIdLst>
    <p:sldId id="256" r:id="rId2"/>
    <p:sldId id="263" r:id="rId3"/>
    <p:sldId id="270" r:id="rId4"/>
    <p:sldId id="283" r:id="rId5"/>
    <p:sldId id="284" r:id="rId6"/>
    <p:sldId id="274" r:id="rId7"/>
    <p:sldId id="275" r:id="rId8"/>
    <p:sldId id="276" r:id="rId9"/>
    <p:sldId id="285" r:id="rId10"/>
    <p:sldId id="278" r:id="rId11"/>
    <p:sldId id="288" r:id="rId12"/>
    <p:sldId id="280" r:id="rId13"/>
    <p:sldId id="281" r:id="rId14"/>
    <p:sldId id="279" r:id="rId15"/>
  </p:sldIdLst>
  <p:sldSz cx="9144000" cy="5143500" type="screen16x9"/>
  <p:notesSz cx="6858000" cy="9144000"/>
  <p:embeddedFontLst>
    <p:embeddedFont>
      <p:font typeface="Georgia" panose="02040502050405020303" pitchFamily="18" charset="0"/>
      <p:regular r:id="rId17"/>
      <p:bold r:id="rId18"/>
      <p:italic r:id="rId19"/>
      <p:boldItalic r:id="rId20"/>
    </p:embeddedFont>
    <p:embeddedFont>
      <p:font typeface="Georgia Pro" panose="02040502050405020303" pitchFamily="18" charset="0"/>
      <p:regular r:id="rId21"/>
    </p:embeddedFont>
    <p:embeddedFont>
      <p:font typeface="Roboto" panose="02000000000000000000" pitchFamily="2" charset="0"/>
      <p:regular r:id="rId22"/>
      <p:bold r:id="rId23"/>
      <p:italic r:id="rId24"/>
      <p:boldItalic r:id="rId25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A2B9"/>
    <a:srgbClr val="F1F0F4"/>
    <a:srgbClr val="C7D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771" autoAdjust="0"/>
  </p:normalViewPr>
  <p:slideViewPr>
    <p:cSldViewPr snapToGrid="0">
      <p:cViewPr varScale="1">
        <p:scale>
          <a:sx n="65" d="100"/>
          <a:sy n="65" d="100"/>
        </p:scale>
        <p:origin x="132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7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la" userId="bad96ab6-5253-4430-8be5-67af7205d973" providerId="ADAL" clId="{2C19A2C9-5F47-43CA-AAC8-700246560D20}"/>
    <pc:docChg chg="undo redo custSel addSld delSld modSld">
      <pc:chgData name="Alla" userId="bad96ab6-5253-4430-8be5-67af7205d973" providerId="ADAL" clId="{2C19A2C9-5F47-43CA-AAC8-700246560D20}" dt="2021-07-24T02:06:19.653" v="593" actId="1076"/>
      <pc:docMkLst>
        <pc:docMk/>
      </pc:docMkLst>
      <pc:sldChg chg="addSp delSp modSp mod">
        <pc:chgData name="Alla" userId="bad96ab6-5253-4430-8be5-67af7205d973" providerId="ADAL" clId="{2C19A2C9-5F47-43CA-AAC8-700246560D20}" dt="2021-07-24T02:01:53.339" v="541" actId="478"/>
        <pc:sldMkLst>
          <pc:docMk/>
          <pc:sldMk cId="0" sldId="256"/>
        </pc:sldMkLst>
        <pc:spChg chg="add del mod">
          <ac:chgData name="Alla" userId="bad96ab6-5253-4430-8be5-67af7205d973" providerId="ADAL" clId="{2C19A2C9-5F47-43CA-AAC8-700246560D20}" dt="2021-07-03T17:50:54.028" v="10" actId="478"/>
          <ac:spMkLst>
            <pc:docMk/>
            <pc:sldMk cId="0" sldId="256"/>
            <ac:spMk id="3" creationId="{5521D75F-389C-4E5E-A6C1-14242FFD29A8}"/>
          </ac:spMkLst>
        </pc:spChg>
        <pc:spChg chg="add mod">
          <ac:chgData name="Alla" userId="bad96ab6-5253-4430-8be5-67af7205d973" providerId="ADAL" clId="{2C19A2C9-5F47-43CA-AAC8-700246560D20}" dt="2021-07-09T23:31:56.864" v="534" actId="242"/>
          <ac:spMkLst>
            <pc:docMk/>
            <pc:sldMk cId="0" sldId="256"/>
            <ac:spMk id="6" creationId="{042D8F9E-D304-41B9-BD25-2D568FE99A60}"/>
          </ac:spMkLst>
        </pc:spChg>
        <pc:spChg chg="add del mod">
          <ac:chgData name="Alla" userId="bad96ab6-5253-4430-8be5-67af7205d973" providerId="ADAL" clId="{2C19A2C9-5F47-43CA-AAC8-700246560D20}" dt="2021-07-03T18:00:04.037" v="27" actId="478"/>
          <ac:spMkLst>
            <pc:docMk/>
            <pc:sldMk cId="0" sldId="256"/>
            <ac:spMk id="7" creationId="{4A492364-AC0F-4F3C-B75B-472F360BEC90}"/>
          </ac:spMkLst>
        </pc:spChg>
        <pc:spChg chg="add del mod">
          <ac:chgData name="Alla" userId="bad96ab6-5253-4430-8be5-67af7205d973" providerId="ADAL" clId="{2C19A2C9-5F47-43CA-AAC8-700246560D20}" dt="2021-07-24T02:01:53.339" v="541" actId="478"/>
          <ac:spMkLst>
            <pc:docMk/>
            <pc:sldMk cId="0" sldId="256"/>
            <ac:spMk id="8" creationId="{8DD0ADB6-ECBC-4E96-BBE6-F7058FD63B20}"/>
          </ac:spMkLst>
        </pc:spChg>
        <pc:spChg chg="mod">
          <ac:chgData name="Alla" userId="bad96ab6-5253-4430-8be5-67af7205d973" providerId="ADAL" clId="{2C19A2C9-5F47-43CA-AAC8-700246560D20}" dt="2021-07-03T17:50:31.710" v="8"/>
          <ac:spMkLst>
            <pc:docMk/>
            <pc:sldMk cId="0" sldId="256"/>
            <ac:spMk id="63" creationId="{00000000-0000-0000-0000-000000000000}"/>
          </ac:spMkLst>
        </pc:spChg>
        <pc:spChg chg="del mod">
          <ac:chgData name="Alla" userId="bad96ab6-5253-4430-8be5-67af7205d973" providerId="ADAL" clId="{2C19A2C9-5F47-43CA-AAC8-700246560D20}" dt="2021-07-03T17:50:52.808" v="9" actId="478"/>
          <ac:spMkLst>
            <pc:docMk/>
            <pc:sldMk cId="0" sldId="256"/>
            <ac:spMk id="64" creationId="{00000000-0000-0000-0000-000000000000}"/>
          </ac:spMkLst>
        </pc:spChg>
        <pc:picChg chg="add del mod">
          <ac:chgData name="Alla" userId="bad96ab6-5253-4430-8be5-67af7205d973" providerId="ADAL" clId="{2C19A2C9-5F47-43CA-AAC8-700246560D20}" dt="2021-07-24T02:01:53.339" v="541" actId="478"/>
          <ac:picMkLst>
            <pc:docMk/>
            <pc:sldMk cId="0" sldId="256"/>
            <ac:picMk id="9" creationId="{C554CBDF-690B-4DFB-8B3F-1BAA4F5F33C3}"/>
          </ac:picMkLst>
        </pc:picChg>
      </pc:sldChg>
      <pc:sldChg chg="addSp delSp modSp mod modNotes">
        <pc:chgData name="Alla" userId="bad96ab6-5253-4430-8be5-67af7205d973" providerId="ADAL" clId="{2C19A2C9-5F47-43CA-AAC8-700246560D20}" dt="2021-07-24T02:06:19.653" v="593" actId="1076"/>
        <pc:sldMkLst>
          <pc:docMk/>
          <pc:sldMk cId="0" sldId="257"/>
        </pc:sldMkLst>
        <pc:spChg chg="add del mod">
          <ac:chgData name="Alla" userId="bad96ab6-5253-4430-8be5-67af7205d973" providerId="ADAL" clId="{2C19A2C9-5F47-43CA-AAC8-700246560D20}" dt="2021-07-24T02:01:57.146" v="542" actId="478"/>
          <ac:spMkLst>
            <pc:docMk/>
            <pc:sldMk cId="0" sldId="257"/>
            <ac:spMk id="4" creationId="{7726BA3D-2B77-4551-BCD7-0C3363C4BBAF}"/>
          </ac:spMkLst>
        </pc:spChg>
        <pc:spChg chg="add mod">
          <ac:chgData name="Alla" userId="bad96ab6-5253-4430-8be5-67af7205d973" providerId="ADAL" clId="{2C19A2C9-5F47-43CA-AAC8-700246560D20}" dt="2021-07-24T02:03:46.067" v="553" actId="14100"/>
          <ac:spMkLst>
            <pc:docMk/>
            <pc:sldMk cId="0" sldId="257"/>
            <ac:spMk id="6" creationId="{825B9A4C-A76D-46C8-873F-71F294B881EB}"/>
          </ac:spMkLst>
        </pc:spChg>
        <pc:spChg chg="mod">
          <ac:chgData name="Alla" userId="bad96ab6-5253-4430-8be5-67af7205d973" providerId="ADAL" clId="{2C19A2C9-5F47-43CA-AAC8-700246560D20}" dt="2021-07-03T18:18:07.770" v="266" actId="242"/>
          <ac:spMkLst>
            <pc:docMk/>
            <pc:sldMk cId="0" sldId="257"/>
            <ac:spMk id="69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24T02:04:05.182" v="556" actId="14100"/>
          <ac:spMkLst>
            <pc:docMk/>
            <pc:sldMk cId="0" sldId="257"/>
            <ac:spMk id="70" creationId="{00000000-0000-0000-0000-000000000000}"/>
          </ac:spMkLst>
        </pc:spChg>
        <pc:picChg chg="add mod">
          <ac:chgData name="Alla" userId="bad96ab6-5253-4430-8be5-67af7205d973" providerId="ADAL" clId="{2C19A2C9-5F47-43CA-AAC8-700246560D20}" dt="2021-07-24T02:06:19.653" v="593" actId="1076"/>
          <ac:picMkLst>
            <pc:docMk/>
            <pc:sldMk cId="0" sldId="257"/>
            <ac:picMk id="3" creationId="{53E1D86E-FFEB-4651-A3E0-208F9ED821AE}"/>
          </ac:picMkLst>
        </pc:picChg>
        <pc:picChg chg="add del mod">
          <ac:chgData name="Alla" userId="bad96ab6-5253-4430-8be5-67af7205d973" providerId="ADAL" clId="{2C19A2C9-5F47-43CA-AAC8-700246560D20}" dt="2021-07-24T02:01:57.146" v="542" actId="478"/>
          <ac:picMkLst>
            <pc:docMk/>
            <pc:sldMk cId="0" sldId="257"/>
            <ac:picMk id="5" creationId="{E9841C37-0A48-4FBC-8725-FE5ACC2F42D7}"/>
          </ac:picMkLst>
        </pc:picChg>
        <pc:picChg chg="add mod">
          <ac:chgData name="Alla" userId="bad96ab6-5253-4430-8be5-67af7205d973" providerId="ADAL" clId="{2C19A2C9-5F47-43CA-AAC8-700246560D20}" dt="2021-07-24T02:05:48.558" v="568" actId="688"/>
          <ac:picMkLst>
            <pc:docMk/>
            <pc:sldMk cId="0" sldId="257"/>
            <ac:picMk id="9" creationId="{8D57C2CB-52EC-4BB1-BC8A-F579B9E48382}"/>
          </ac:picMkLst>
        </pc:picChg>
        <pc:picChg chg="add mod">
          <ac:chgData name="Alla" userId="bad96ab6-5253-4430-8be5-67af7205d973" providerId="ADAL" clId="{2C19A2C9-5F47-43CA-AAC8-700246560D20}" dt="2021-07-24T02:05:33.761" v="563" actId="1076"/>
          <ac:picMkLst>
            <pc:docMk/>
            <pc:sldMk cId="0" sldId="257"/>
            <ac:picMk id="10" creationId="{966D1276-4094-48F1-A4F1-CAD21505E78E}"/>
          </ac:picMkLst>
        </pc:picChg>
        <pc:picChg chg="add mod">
          <ac:chgData name="Alla" userId="bad96ab6-5253-4430-8be5-67af7205d973" providerId="ADAL" clId="{2C19A2C9-5F47-43CA-AAC8-700246560D20}" dt="2021-07-24T02:05:44.210" v="567" actId="1076"/>
          <ac:picMkLst>
            <pc:docMk/>
            <pc:sldMk cId="0" sldId="257"/>
            <ac:picMk id="11" creationId="{01DC2FE3-22E6-4262-989D-B39C22F2A116}"/>
          </ac:picMkLst>
        </pc:picChg>
        <pc:picChg chg="add mod">
          <ac:chgData name="Alla" userId="bad96ab6-5253-4430-8be5-67af7205d973" providerId="ADAL" clId="{2C19A2C9-5F47-43CA-AAC8-700246560D20}" dt="2021-07-24T02:05:58.212" v="570" actId="207"/>
          <ac:picMkLst>
            <pc:docMk/>
            <pc:sldMk cId="0" sldId="257"/>
            <ac:picMk id="12" creationId="{45A71F4C-C9B4-47AA-A5BC-088CEE50F020}"/>
          </ac:picMkLst>
        </pc:picChg>
        <pc:picChg chg="add mod">
          <ac:chgData name="Alla" userId="bad96ab6-5253-4430-8be5-67af7205d973" providerId="ADAL" clId="{2C19A2C9-5F47-43CA-AAC8-700246560D20}" dt="2021-07-24T02:05:58.212" v="570" actId="207"/>
          <ac:picMkLst>
            <pc:docMk/>
            <pc:sldMk cId="0" sldId="257"/>
            <ac:picMk id="13" creationId="{C25B1AA2-0634-4E65-8A55-8705800AA108}"/>
          </ac:picMkLst>
        </pc:picChg>
        <pc:picChg chg="add mod">
          <ac:chgData name="Alla" userId="bad96ab6-5253-4430-8be5-67af7205d973" providerId="ADAL" clId="{2C19A2C9-5F47-43CA-AAC8-700246560D20}" dt="2021-07-24T02:05:58.212" v="570" actId="207"/>
          <ac:picMkLst>
            <pc:docMk/>
            <pc:sldMk cId="0" sldId="257"/>
            <ac:picMk id="14" creationId="{40FA6099-49B0-4206-BCE4-2D3F4B7F4FCB}"/>
          </ac:picMkLst>
        </pc:picChg>
      </pc:sldChg>
      <pc:sldChg chg="modSp del mod">
        <pc:chgData name="Alla" userId="bad96ab6-5253-4430-8be5-67af7205d973" providerId="ADAL" clId="{2C19A2C9-5F47-43CA-AAC8-700246560D20}" dt="2021-07-03T18:18:16.296" v="267" actId="47"/>
        <pc:sldMkLst>
          <pc:docMk/>
          <pc:sldMk cId="0" sldId="258"/>
        </pc:sldMkLst>
        <pc:spChg chg="mod">
          <ac:chgData name="Alla" userId="bad96ab6-5253-4430-8be5-67af7205d973" providerId="ADAL" clId="{2C19A2C9-5F47-43CA-AAC8-700246560D20}" dt="2021-07-03T17:50:31.710" v="8"/>
          <ac:spMkLst>
            <pc:docMk/>
            <pc:sldMk cId="0" sldId="258"/>
            <ac:spMk id="75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03T18:04:31.782" v="133" actId="1076"/>
          <ac:spMkLst>
            <pc:docMk/>
            <pc:sldMk cId="0" sldId="258"/>
            <ac:spMk id="76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03T18:04:33.710" v="134" actId="1076"/>
          <ac:spMkLst>
            <pc:docMk/>
            <pc:sldMk cId="0" sldId="258"/>
            <ac:spMk id="77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03T18:04:36.433" v="135" actId="1076"/>
          <ac:spMkLst>
            <pc:docMk/>
            <pc:sldMk cId="0" sldId="258"/>
            <ac:spMk id="78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03T18:04:43.378" v="137" actId="1076"/>
          <ac:spMkLst>
            <pc:docMk/>
            <pc:sldMk cId="0" sldId="258"/>
            <ac:spMk id="79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03T18:04:40.123" v="136" actId="1076"/>
          <ac:spMkLst>
            <pc:docMk/>
            <pc:sldMk cId="0" sldId="258"/>
            <ac:spMk id="80" creationId="{00000000-0000-0000-0000-000000000000}"/>
          </ac:spMkLst>
        </pc:spChg>
      </pc:sldChg>
      <pc:sldChg chg="addSp delSp modSp mod modNotes">
        <pc:chgData name="Alla" userId="bad96ab6-5253-4430-8be5-67af7205d973" providerId="ADAL" clId="{2C19A2C9-5F47-43CA-AAC8-700246560D20}" dt="2021-07-24T02:03:01.585" v="550" actId="12"/>
        <pc:sldMkLst>
          <pc:docMk/>
          <pc:sldMk cId="0" sldId="259"/>
        </pc:sldMkLst>
        <pc:spChg chg="add mod">
          <ac:chgData name="Alla" userId="bad96ab6-5253-4430-8be5-67af7205d973" providerId="ADAL" clId="{2C19A2C9-5F47-43CA-AAC8-700246560D20}" dt="2021-07-03T18:20:09.178" v="276"/>
          <ac:spMkLst>
            <pc:docMk/>
            <pc:sldMk cId="0" sldId="259"/>
            <ac:spMk id="6" creationId="{5FBC114F-848D-4551-8236-D861833FBD66}"/>
          </ac:spMkLst>
        </pc:spChg>
        <pc:spChg chg="add del mod">
          <ac:chgData name="Alla" userId="bad96ab6-5253-4430-8be5-67af7205d973" providerId="ADAL" clId="{2C19A2C9-5F47-43CA-AAC8-700246560D20}" dt="2021-07-24T02:02:06.491" v="545" actId="478"/>
          <ac:spMkLst>
            <pc:docMk/>
            <pc:sldMk cId="0" sldId="259"/>
            <ac:spMk id="7" creationId="{6C923FE1-2B71-43A2-AE21-FFF154FDA078}"/>
          </ac:spMkLst>
        </pc:spChg>
        <pc:spChg chg="add del mod">
          <ac:chgData name="Alla" userId="bad96ab6-5253-4430-8be5-67af7205d973" providerId="ADAL" clId="{2C19A2C9-5F47-43CA-AAC8-700246560D20}" dt="2021-07-03T18:18:55.674" v="270" actId="12084"/>
          <ac:spMkLst>
            <pc:docMk/>
            <pc:sldMk cId="0" sldId="259"/>
            <ac:spMk id="85" creationId="{00000000-0000-0000-0000-000000000000}"/>
          </ac:spMkLst>
        </pc:spChg>
        <pc:spChg chg="del mod">
          <ac:chgData name="Alla" userId="bad96ab6-5253-4430-8be5-67af7205d973" providerId="ADAL" clId="{2C19A2C9-5F47-43CA-AAC8-700246560D20}" dt="2021-07-03T18:19:27.220" v="271" actId="12084"/>
          <ac:spMkLst>
            <pc:docMk/>
            <pc:sldMk cId="0" sldId="259"/>
            <ac:spMk id="86" creationId="{00000000-0000-0000-0000-000000000000}"/>
          </ac:spMkLst>
        </pc:spChg>
        <pc:graphicFrameChg chg="add del mod">
          <ac:chgData name="Alla" userId="bad96ab6-5253-4430-8be5-67af7205d973" providerId="ADAL" clId="{2C19A2C9-5F47-43CA-AAC8-700246560D20}" dt="2021-07-03T18:18:55.674" v="270" actId="12084"/>
          <ac:graphicFrameMkLst>
            <pc:docMk/>
            <pc:sldMk cId="0" sldId="259"/>
            <ac:graphicFrameMk id="2" creationId="{F9B4DB5E-F871-4DE6-8F8D-F6ACA9DBBBCF}"/>
          </ac:graphicFrameMkLst>
        </pc:graphicFrameChg>
        <pc:graphicFrameChg chg="add mod modGraphic">
          <ac:chgData name="Alla" userId="bad96ab6-5253-4430-8be5-67af7205d973" providerId="ADAL" clId="{2C19A2C9-5F47-43CA-AAC8-700246560D20}" dt="2021-07-24T02:03:01.585" v="550" actId="12"/>
          <ac:graphicFrameMkLst>
            <pc:docMk/>
            <pc:sldMk cId="0" sldId="259"/>
            <ac:graphicFrameMk id="3" creationId="{E7F5D45A-CB8F-4846-ACFE-AFDDEF0280C6}"/>
          </ac:graphicFrameMkLst>
        </pc:graphicFrameChg>
        <pc:picChg chg="add del mod">
          <ac:chgData name="Alla" userId="bad96ab6-5253-4430-8be5-67af7205d973" providerId="ADAL" clId="{2C19A2C9-5F47-43CA-AAC8-700246560D20}" dt="2021-07-24T02:02:04.167" v="544" actId="478"/>
          <ac:picMkLst>
            <pc:docMk/>
            <pc:sldMk cId="0" sldId="259"/>
            <ac:picMk id="8" creationId="{3E23B137-95EC-400E-812C-72BA690AD163}"/>
          </ac:picMkLst>
        </pc:picChg>
      </pc:sldChg>
      <pc:sldChg chg="addSp delSp modSp mod modAnim modNotes">
        <pc:chgData name="Alla" userId="bad96ab6-5253-4430-8be5-67af7205d973" providerId="ADAL" clId="{2C19A2C9-5F47-43CA-AAC8-700246560D20}" dt="2021-07-24T02:02:11.609" v="546" actId="478"/>
        <pc:sldMkLst>
          <pc:docMk/>
          <pc:sldMk cId="0" sldId="260"/>
        </pc:sldMkLst>
        <pc:spChg chg="mod">
          <ac:chgData name="Alla" userId="bad96ab6-5253-4430-8be5-67af7205d973" providerId="ADAL" clId="{2C19A2C9-5F47-43CA-AAC8-700246560D20}" dt="2021-07-06T02:09:50.872" v="398" actId="18245"/>
          <ac:spMkLst>
            <pc:docMk/>
            <pc:sldMk cId="0" sldId="260"/>
            <ac:spMk id="4" creationId="{FC0FE5B5-A37A-44F2-ABA2-C67CEC663052}"/>
          </ac:spMkLst>
        </pc:spChg>
        <pc:spChg chg="add mod ord">
          <ac:chgData name="Alla" userId="bad96ab6-5253-4430-8be5-67af7205d973" providerId="ADAL" clId="{2C19A2C9-5F47-43CA-AAC8-700246560D20}" dt="2021-07-03T18:28:09.853" v="309" actId="166"/>
          <ac:spMkLst>
            <pc:docMk/>
            <pc:sldMk cId="0" sldId="260"/>
            <ac:spMk id="5" creationId="{9353ABE7-5B97-45E6-9E97-3A7CBDF3B107}"/>
          </ac:spMkLst>
        </pc:spChg>
        <pc:spChg chg="add del mod">
          <ac:chgData name="Alla" userId="bad96ab6-5253-4430-8be5-67af7205d973" providerId="ADAL" clId="{2C19A2C9-5F47-43CA-AAC8-700246560D20}" dt="2021-07-24T02:02:11.609" v="546" actId="478"/>
          <ac:spMkLst>
            <pc:docMk/>
            <pc:sldMk cId="0" sldId="260"/>
            <ac:spMk id="6" creationId="{0200CB66-B941-4AEC-ACDB-47814B16D12C}"/>
          </ac:spMkLst>
        </pc:spChg>
        <pc:spChg chg="mod">
          <ac:chgData name="Alla" userId="bad96ab6-5253-4430-8be5-67af7205d973" providerId="ADAL" clId="{2C19A2C9-5F47-43CA-AAC8-700246560D20}" dt="2021-07-06T02:09:50.872" v="398" actId="18245"/>
          <ac:spMkLst>
            <pc:docMk/>
            <pc:sldMk cId="0" sldId="260"/>
            <ac:spMk id="8" creationId="{DF9263CB-62CC-4A92-967F-9CA289D85861}"/>
          </ac:spMkLst>
        </pc:spChg>
        <pc:spChg chg="mod">
          <ac:chgData name="Alla" userId="bad96ab6-5253-4430-8be5-67af7205d973" providerId="ADAL" clId="{2C19A2C9-5F47-43CA-AAC8-700246560D20}" dt="2021-07-06T02:09:50.872" v="398" actId="18245"/>
          <ac:spMkLst>
            <pc:docMk/>
            <pc:sldMk cId="0" sldId="260"/>
            <ac:spMk id="9" creationId="{4F15A9E3-1B1E-4E06-B234-A163A1C0840D}"/>
          </ac:spMkLst>
        </pc:spChg>
        <pc:spChg chg="mod">
          <ac:chgData name="Alla" userId="bad96ab6-5253-4430-8be5-67af7205d973" providerId="ADAL" clId="{2C19A2C9-5F47-43CA-AAC8-700246560D20}" dt="2021-07-06T02:09:29.655" v="391" actId="18245"/>
          <ac:spMkLst>
            <pc:docMk/>
            <pc:sldMk cId="0" sldId="260"/>
            <ac:spMk id="10" creationId="{2C2BE91C-C767-48B1-912D-10A211D24F43}"/>
          </ac:spMkLst>
        </pc:spChg>
        <pc:spChg chg="mod">
          <ac:chgData name="Alla" userId="bad96ab6-5253-4430-8be5-67af7205d973" providerId="ADAL" clId="{2C19A2C9-5F47-43CA-AAC8-700246560D20}" dt="2021-07-03T17:50:31.710" v="8"/>
          <ac:spMkLst>
            <pc:docMk/>
            <pc:sldMk cId="0" sldId="260"/>
            <ac:spMk id="91" creationId="{00000000-0000-0000-0000-000000000000}"/>
          </ac:spMkLst>
        </pc:spChg>
        <pc:spChg chg="del mod">
          <ac:chgData name="Alla" userId="bad96ab6-5253-4430-8be5-67af7205d973" providerId="ADAL" clId="{2C19A2C9-5F47-43CA-AAC8-700246560D20}" dt="2021-07-03T18:23:39.045" v="287" actId="12084"/>
          <ac:spMkLst>
            <pc:docMk/>
            <pc:sldMk cId="0" sldId="260"/>
            <ac:spMk id="92" creationId="{00000000-0000-0000-0000-000000000000}"/>
          </ac:spMkLst>
        </pc:spChg>
        <pc:grpChg chg="mod">
          <ac:chgData name="Alla" userId="bad96ab6-5253-4430-8be5-67af7205d973" providerId="ADAL" clId="{2C19A2C9-5F47-43CA-AAC8-700246560D20}" dt="2021-07-06T02:09:50.872" v="398" actId="18245"/>
          <ac:grpSpMkLst>
            <pc:docMk/>
            <pc:sldMk cId="0" sldId="260"/>
            <ac:grpSpMk id="3" creationId="{85BE3A41-87C2-48A8-BF55-E9D495FB3B78}"/>
          </ac:grpSpMkLst>
        </pc:grpChg>
        <pc:graphicFrameChg chg="add del mod ord modGraphic">
          <ac:chgData name="Alla" userId="bad96ab6-5253-4430-8be5-67af7205d973" providerId="ADAL" clId="{2C19A2C9-5F47-43CA-AAC8-700246560D20}" dt="2021-07-06T02:12:12.773" v="416"/>
          <ac:graphicFrameMkLst>
            <pc:docMk/>
            <pc:sldMk cId="0" sldId="260"/>
            <ac:graphicFrameMk id="2" creationId="{4E2E7D80-B508-45A8-B263-C1A500267827}"/>
          </ac:graphicFrameMkLst>
        </pc:graphicFrameChg>
        <pc:picChg chg="add del mod">
          <ac:chgData name="Alla" userId="bad96ab6-5253-4430-8be5-67af7205d973" providerId="ADAL" clId="{2C19A2C9-5F47-43CA-AAC8-700246560D20}" dt="2021-07-24T02:02:11.609" v="546" actId="478"/>
          <ac:picMkLst>
            <pc:docMk/>
            <pc:sldMk cId="0" sldId="260"/>
            <ac:picMk id="7" creationId="{BD06FCE3-FA2D-40AB-8249-479BD6043CA4}"/>
          </ac:picMkLst>
        </pc:picChg>
      </pc:sldChg>
      <pc:sldChg chg="addSp delSp modSp mod modNotes">
        <pc:chgData name="Alla" userId="bad96ab6-5253-4430-8be5-67af7205d973" providerId="ADAL" clId="{2C19A2C9-5F47-43CA-AAC8-700246560D20}" dt="2021-07-24T02:02:19.922" v="547" actId="478"/>
        <pc:sldMkLst>
          <pc:docMk/>
          <pc:sldMk cId="0" sldId="261"/>
        </pc:sldMkLst>
        <pc:spChg chg="add del mod">
          <ac:chgData name="Alla" userId="bad96ab6-5253-4430-8be5-67af7205d973" providerId="ADAL" clId="{2C19A2C9-5F47-43CA-AAC8-700246560D20}" dt="2021-07-03T18:32:27.145" v="323" actId="11529"/>
          <ac:spMkLst>
            <pc:docMk/>
            <pc:sldMk cId="0" sldId="261"/>
            <ac:spMk id="6" creationId="{3AE47C46-4832-4CA5-BF0A-0ADE50724620}"/>
          </ac:spMkLst>
        </pc:spChg>
        <pc:spChg chg="add del mod">
          <ac:chgData name="Alla" userId="bad96ab6-5253-4430-8be5-67af7205d973" providerId="ADAL" clId="{2C19A2C9-5F47-43CA-AAC8-700246560D20}" dt="2021-07-03T18:41:30.715" v="364" actId="478"/>
          <ac:spMkLst>
            <pc:docMk/>
            <pc:sldMk cId="0" sldId="261"/>
            <ac:spMk id="12" creationId="{83BC269F-51CE-4910-A50E-0C7E38350FF8}"/>
          </ac:spMkLst>
        </pc:spChg>
        <pc:spChg chg="add del mod">
          <ac:chgData name="Alla" userId="bad96ab6-5253-4430-8be5-67af7205d973" providerId="ADAL" clId="{2C19A2C9-5F47-43CA-AAC8-700246560D20}" dt="2021-07-03T18:41:41.865" v="365" actId="478"/>
          <ac:spMkLst>
            <pc:docMk/>
            <pc:sldMk cId="0" sldId="261"/>
            <ac:spMk id="16" creationId="{9D863793-7630-416D-939D-55640631A9AF}"/>
          </ac:spMkLst>
        </pc:spChg>
        <pc:spChg chg="add mod">
          <ac:chgData name="Alla" userId="bad96ab6-5253-4430-8be5-67af7205d973" providerId="ADAL" clId="{2C19A2C9-5F47-43CA-AAC8-700246560D20}" dt="2021-07-03T18:42:37.001" v="383" actId="1037"/>
          <ac:spMkLst>
            <pc:docMk/>
            <pc:sldMk cId="0" sldId="261"/>
            <ac:spMk id="17" creationId="{D22AB3C8-80A7-42A2-80E6-2ADF5E7D2C22}"/>
          </ac:spMkLst>
        </pc:spChg>
        <pc:spChg chg="add del mod">
          <ac:chgData name="Alla" userId="bad96ab6-5253-4430-8be5-67af7205d973" providerId="ADAL" clId="{2C19A2C9-5F47-43CA-AAC8-700246560D20}" dt="2021-07-24T02:02:19.922" v="547" actId="478"/>
          <ac:spMkLst>
            <pc:docMk/>
            <pc:sldMk cId="0" sldId="261"/>
            <ac:spMk id="18" creationId="{DDEF9C8D-6F96-4F98-BB7F-B8E3CB48ED9F}"/>
          </ac:spMkLst>
        </pc:spChg>
        <pc:spChg chg="mod">
          <ac:chgData name="Alla" userId="bad96ab6-5253-4430-8be5-67af7205d973" providerId="ADAL" clId="{2C19A2C9-5F47-43CA-AAC8-700246560D20}" dt="2021-07-03T17:50:31.710" v="8"/>
          <ac:spMkLst>
            <pc:docMk/>
            <pc:sldMk cId="0" sldId="261"/>
            <ac:spMk id="97" creationId="{00000000-0000-0000-0000-000000000000}"/>
          </ac:spMkLst>
        </pc:spChg>
        <pc:spChg chg="add del mod">
          <ac:chgData name="Alla" userId="bad96ab6-5253-4430-8be5-67af7205d973" providerId="ADAL" clId="{2C19A2C9-5F47-43CA-AAC8-700246560D20}" dt="2021-07-03T18:41:27.685" v="362" actId="478"/>
          <ac:spMkLst>
            <pc:docMk/>
            <pc:sldMk cId="0" sldId="261"/>
            <ac:spMk id="98" creationId="{00000000-0000-0000-0000-000000000000}"/>
          </ac:spMkLst>
        </pc:spChg>
        <pc:graphicFrameChg chg="add del mod">
          <ac:chgData name="Alla" userId="bad96ab6-5253-4430-8be5-67af7205d973" providerId="ADAL" clId="{2C19A2C9-5F47-43CA-AAC8-700246560D20}" dt="2021-07-03T18:29:44.619" v="316" actId="12084"/>
          <ac:graphicFrameMkLst>
            <pc:docMk/>
            <pc:sldMk cId="0" sldId="261"/>
            <ac:graphicFrameMk id="2" creationId="{1E47E604-4D7A-419D-8B12-F234653132AE}"/>
          </ac:graphicFrameMkLst>
        </pc:graphicFrameChg>
        <pc:graphicFrameChg chg="add del mod">
          <ac:chgData name="Alla" userId="bad96ab6-5253-4430-8be5-67af7205d973" providerId="ADAL" clId="{2C19A2C9-5F47-43CA-AAC8-700246560D20}" dt="2021-07-03T18:30:13.662" v="318" actId="12084"/>
          <ac:graphicFrameMkLst>
            <pc:docMk/>
            <pc:sldMk cId="0" sldId="261"/>
            <ac:graphicFrameMk id="3" creationId="{AA49312D-44B7-46D5-AE65-3F4CBCE22AA9}"/>
          </ac:graphicFrameMkLst>
        </pc:graphicFrameChg>
        <pc:graphicFrameChg chg="add del mod">
          <ac:chgData name="Alla" userId="bad96ab6-5253-4430-8be5-67af7205d973" providerId="ADAL" clId="{2C19A2C9-5F47-43CA-AAC8-700246560D20}" dt="2021-07-03T18:30:33.801" v="320" actId="12084"/>
          <ac:graphicFrameMkLst>
            <pc:docMk/>
            <pc:sldMk cId="0" sldId="261"/>
            <ac:graphicFrameMk id="4" creationId="{D829F298-FD83-4899-9420-2580D98BF97B}"/>
          </ac:graphicFrameMkLst>
        </pc:graphicFrameChg>
        <pc:graphicFrameChg chg="add del mod">
          <ac:chgData name="Alla" userId="bad96ab6-5253-4430-8be5-67af7205d973" providerId="ADAL" clId="{2C19A2C9-5F47-43CA-AAC8-700246560D20}" dt="2021-07-03T18:32:27.337" v="324" actId="12084"/>
          <ac:graphicFrameMkLst>
            <pc:docMk/>
            <pc:sldMk cId="0" sldId="261"/>
            <ac:graphicFrameMk id="5" creationId="{525FC065-A6CE-409E-8623-85734C57FEC1}"/>
          </ac:graphicFrameMkLst>
        </pc:graphicFrameChg>
        <pc:graphicFrameChg chg="add del mod">
          <ac:chgData name="Alla" userId="bad96ab6-5253-4430-8be5-67af7205d973" providerId="ADAL" clId="{2C19A2C9-5F47-43CA-AAC8-700246560D20}" dt="2021-07-03T18:32:35.453" v="326" actId="12084"/>
          <ac:graphicFrameMkLst>
            <pc:docMk/>
            <pc:sldMk cId="0" sldId="261"/>
            <ac:graphicFrameMk id="7" creationId="{74F5496E-614F-4BAD-9DC7-77EA5806D892}"/>
          </ac:graphicFrameMkLst>
        </pc:graphicFrameChg>
        <pc:graphicFrameChg chg="add del mod">
          <ac:chgData name="Alla" userId="bad96ab6-5253-4430-8be5-67af7205d973" providerId="ADAL" clId="{2C19A2C9-5F47-43CA-AAC8-700246560D20}" dt="2021-07-03T18:33:05.222" v="328" actId="12084"/>
          <ac:graphicFrameMkLst>
            <pc:docMk/>
            <pc:sldMk cId="0" sldId="261"/>
            <ac:graphicFrameMk id="8" creationId="{E203CDF9-5902-4212-AACF-46D20805E1B6}"/>
          </ac:graphicFrameMkLst>
        </pc:graphicFrameChg>
        <pc:graphicFrameChg chg="add del mod">
          <ac:chgData name="Alla" userId="bad96ab6-5253-4430-8be5-67af7205d973" providerId="ADAL" clId="{2C19A2C9-5F47-43CA-AAC8-700246560D20}" dt="2021-07-03T18:33:16.279" v="330" actId="12084"/>
          <ac:graphicFrameMkLst>
            <pc:docMk/>
            <pc:sldMk cId="0" sldId="261"/>
            <ac:graphicFrameMk id="9" creationId="{31C0AAEB-9554-4496-A127-A629098ED1CB}"/>
          </ac:graphicFrameMkLst>
        </pc:graphicFrameChg>
        <pc:graphicFrameChg chg="add del mod">
          <ac:chgData name="Alla" userId="bad96ab6-5253-4430-8be5-67af7205d973" providerId="ADAL" clId="{2C19A2C9-5F47-43CA-AAC8-700246560D20}" dt="2021-07-03T18:35:17.555" v="341" actId="12084"/>
          <ac:graphicFrameMkLst>
            <pc:docMk/>
            <pc:sldMk cId="0" sldId="261"/>
            <ac:graphicFrameMk id="10" creationId="{0AEAE3C6-86A9-4092-B6E3-FD926BAF3E0B}"/>
          </ac:graphicFrameMkLst>
        </pc:graphicFrameChg>
        <pc:graphicFrameChg chg="add mod">
          <ac:chgData name="Alla" userId="bad96ab6-5253-4430-8be5-67af7205d973" providerId="ADAL" clId="{2C19A2C9-5F47-43CA-AAC8-700246560D20}" dt="2021-07-06T19:51:25.569" v="532" actId="207"/>
          <ac:graphicFrameMkLst>
            <pc:docMk/>
            <pc:sldMk cId="0" sldId="261"/>
            <ac:graphicFrameMk id="15" creationId="{EB5DE1D6-8E33-4D43-B289-7BEBB1EABA00}"/>
          </ac:graphicFrameMkLst>
        </pc:graphicFrameChg>
        <pc:picChg chg="add del mod">
          <ac:chgData name="Alla" userId="bad96ab6-5253-4430-8be5-67af7205d973" providerId="ADAL" clId="{2C19A2C9-5F47-43CA-AAC8-700246560D20}" dt="2021-07-24T02:02:19.922" v="547" actId="478"/>
          <ac:picMkLst>
            <pc:docMk/>
            <pc:sldMk cId="0" sldId="261"/>
            <ac:picMk id="19" creationId="{3F6901F7-6139-42C1-B3C2-6983B243C85B}"/>
          </ac:picMkLst>
        </pc:picChg>
      </pc:sldChg>
      <pc:sldChg chg="addSp modSp del mod">
        <pc:chgData name="Alla" userId="bad96ab6-5253-4430-8be5-67af7205d973" providerId="ADAL" clId="{2C19A2C9-5F47-43CA-AAC8-700246560D20}" dt="2021-07-06T02:24:54.466" v="524" actId="47"/>
        <pc:sldMkLst>
          <pc:docMk/>
          <pc:sldMk cId="0" sldId="262"/>
        </pc:sldMkLst>
        <pc:spChg chg="add mod">
          <ac:chgData name="Alla" userId="bad96ab6-5253-4430-8be5-67af7205d973" providerId="ADAL" clId="{2C19A2C9-5F47-43CA-AAC8-700246560D20}" dt="2021-07-06T02:24:35.005" v="521"/>
          <ac:spMkLst>
            <pc:docMk/>
            <pc:sldMk cId="0" sldId="262"/>
            <ac:spMk id="4" creationId="{B2123C0A-6D92-41A4-A660-DA11022E5127}"/>
          </ac:spMkLst>
        </pc:spChg>
        <pc:spChg chg="mod">
          <ac:chgData name="Alla" userId="bad96ab6-5253-4430-8be5-67af7205d973" providerId="ADAL" clId="{2C19A2C9-5F47-43CA-AAC8-700246560D20}" dt="2021-07-03T17:50:31.710" v="8"/>
          <ac:spMkLst>
            <pc:docMk/>
            <pc:sldMk cId="0" sldId="262"/>
            <ac:spMk id="103" creationId="{00000000-0000-0000-0000-000000000000}"/>
          </ac:spMkLst>
        </pc:spChg>
        <pc:spChg chg="mod">
          <ac:chgData name="Alla" userId="bad96ab6-5253-4430-8be5-67af7205d973" providerId="ADAL" clId="{2C19A2C9-5F47-43CA-AAC8-700246560D20}" dt="2021-07-06T02:24:46.444" v="523" actId="20577"/>
          <ac:spMkLst>
            <pc:docMk/>
            <pc:sldMk cId="0" sldId="262"/>
            <ac:spMk id="104" creationId="{00000000-0000-0000-0000-000000000000}"/>
          </ac:spMkLst>
        </pc:spChg>
        <pc:picChg chg="add mod">
          <ac:chgData name="Alla" userId="bad96ab6-5253-4430-8be5-67af7205d973" providerId="ADAL" clId="{2C19A2C9-5F47-43CA-AAC8-700246560D20}" dt="2021-07-06T02:24:35.005" v="521"/>
          <ac:picMkLst>
            <pc:docMk/>
            <pc:sldMk cId="0" sldId="262"/>
            <ac:picMk id="5" creationId="{28F8B7EF-5E85-4C13-9C19-960368E15BC6}"/>
          </ac:picMkLst>
        </pc:picChg>
      </pc:sldChg>
      <pc:sldChg chg="addSp delSp modSp add mod">
        <pc:chgData name="Alla" userId="bad96ab6-5253-4430-8be5-67af7205d973" providerId="ADAL" clId="{2C19A2C9-5F47-43CA-AAC8-700246560D20}" dt="2021-07-24T02:02:00.357" v="543" actId="478"/>
        <pc:sldMkLst>
          <pc:docMk/>
          <pc:sldMk cId="1899170366" sldId="263"/>
        </pc:sldMkLst>
        <pc:spChg chg="add del mod">
          <ac:chgData name="Alla" userId="bad96ab6-5253-4430-8be5-67af7205d973" providerId="ADAL" clId="{2C19A2C9-5F47-43CA-AAC8-700246560D20}" dt="2021-07-03T17:50:11.305" v="4" actId="478"/>
          <ac:spMkLst>
            <pc:docMk/>
            <pc:sldMk cId="1899170366" sldId="263"/>
            <ac:spMk id="3" creationId="{E11537E1-DEC3-4A6C-81E2-D2132F48D5CA}"/>
          </ac:spMkLst>
        </pc:spChg>
        <pc:spChg chg="add del mod">
          <ac:chgData name="Alla" userId="bad96ab6-5253-4430-8be5-67af7205d973" providerId="ADAL" clId="{2C19A2C9-5F47-43CA-AAC8-700246560D20}" dt="2021-07-03T17:50:09.428" v="3" actId="478"/>
          <ac:spMkLst>
            <pc:docMk/>
            <pc:sldMk cId="1899170366" sldId="263"/>
            <ac:spMk id="5" creationId="{4CD6BE74-937F-4F20-9E26-AAE70F07D8DD}"/>
          </ac:spMkLst>
        </pc:spChg>
        <pc:spChg chg="add del mod">
          <ac:chgData name="Alla" userId="bad96ab6-5253-4430-8be5-67af7205d973" providerId="ADAL" clId="{2C19A2C9-5F47-43CA-AAC8-700246560D20}" dt="2021-07-03T17:50:07.867" v="2" actId="478"/>
          <ac:spMkLst>
            <pc:docMk/>
            <pc:sldMk cId="1899170366" sldId="263"/>
            <ac:spMk id="7" creationId="{30A903B2-E1C2-4499-867C-D8E5EE36470E}"/>
          </ac:spMkLst>
        </pc:spChg>
        <pc:spChg chg="add del mod">
          <ac:chgData name="Alla" userId="bad96ab6-5253-4430-8be5-67af7205d973" providerId="ADAL" clId="{2C19A2C9-5F47-43CA-AAC8-700246560D20}" dt="2021-07-03T17:50:17.724" v="7" actId="478"/>
          <ac:spMkLst>
            <pc:docMk/>
            <pc:sldMk cId="1899170366" sldId="263"/>
            <ac:spMk id="9" creationId="{F8C9AB96-0114-41EC-9C87-5639AA8D7A8B}"/>
          </ac:spMkLst>
        </pc:spChg>
        <pc:spChg chg="add del mod">
          <ac:chgData name="Alla" userId="bad96ab6-5253-4430-8be5-67af7205d973" providerId="ADAL" clId="{2C19A2C9-5F47-43CA-AAC8-700246560D20}" dt="2021-07-03T17:50:16.690" v="6" actId="478"/>
          <ac:spMkLst>
            <pc:docMk/>
            <pc:sldMk cId="1899170366" sldId="263"/>
            <ac:spMk id="11" creationId="{9BB32F24-1E3A-43B8-B524-F926CF59E27E}"/>
          </ac:spMkLst>
        </pc:spChg>
        <pc:spChg chg="add del mod">
          <ac:chgData name="Alla" userId="bad96ab6-5253-4430-8be5-67af7205d973" providerId="ADAL" clId="{2C19A2C9-5F47-43CA-AAC8-700246560D20}" dt="2021-07-03T18:09:48.222" v="214"/>
          <ac:spMkLst>
            <pc:docMk/>
            <pc:sldMk cId="1899170366" sldId="263"/>
            <ac:spMk id="20" creationId="{E54321AF-7A4D-44F8-9BA4-00172367474A}"/>
          </ac:spMkLst>
        </pc:spChg>
        <pc:spChg chg="add mod">
          <ac:chgData name="Alla" userId="bad96ab6-5253-4430-8be5-67af7205d973" providerId="ADAL" clId="{2C19A2C9-5F47-43CA-AAC8-700246560D20}" dt="2021-07-03T18:17:00.695" v="260" actId="14100"/>
          <ac:spMkLst>
            <pc:docMk/>
            <pc:sldMk cId="1899170366" sldId="263"/>
            <ac:spMk id="21" creationId="{1F97F8E6-9DBD-4D22-B2D3-7896565615B2}"/>
          </ac:spMkLst>
        </pc:spChg>
        <pc:spChg chg="add del mod">
          <ac:chgData name="Alla" userId="bad96ab6-5253-4430-8be5-67af7205d973" providerId="ADAL" clId="{2C19A2C9-5F47-43CA-AAC8-700246560D20}" dt="2021-07-24T02:02:00.357" v="543" actId="478"/>
          <ac:spMkLst>
            <pc:docMk/>
            <pc:sldMk cId="1899170366" sldId="263"/>
            <ac:spMk id="22" creationId="{6413C4BD-E47E-4499-84FB-2373350B6AD3}"/>
          </ac:spMkLst>
        </pc:spChg>
        <pc:spChg chg="mod">
          <ac:chgData name="Alla" userId="bad96ab6-5253-4430-8be5-67af7205d973" providerId="ADAL" clId="{2C19A2C9-5F47-43CA-AAC8-700246560D20}" dt="2021-07-03T17:50:31.710" v="8"/>
          <ac:spMkLst>
            <pc:docMk/>
            <pc:sldMk cId="1899170366" sldId="263"/>
            <ac:spMk id="75" creationId="{00000000-0000-0000-0000-000000000000}"/>
          </ac:spMkLst>
        </pc:spChg>
        <pc:spChg chg="del">
          <ac:chgData name="Alla" userId="bad96ab6-5253-4430-8be5-67af7205d973" providerId="ADAL" clId="{2C19A2C9-5F47-43CA-AAC8-700246560D20}" dt="2021-07-03T17:50:05.700" v="1" actId="478"/>
          <ac:spMkLst>
            <pc:docMk/>
            <pc:sldMk cId="1899170366" sldId="263"/>
            <ac:spMk id="76" creationId="{00000000-0000-0000-0000-000000000000}"/>
          </ac:spMkLst>
        </pc:spChg>
        <pc:spChg chg="del">
          <ac:chgData name="Alla" userId="bad96ab6-5253-4430-8be5-67af7205d973" providerId="ADAL" clId="{2C19A2C9-5F47-43CA-AAC8-700246560D20}" dt="2021-07-03T17:50:05.700" v="1" actId="478"/>
          <ac:spMkLst>
            <pc:docMk/>
            <pc:sldMk cId="1899170366" sldId="263"/>
            <ac:spMk id="77" creationId="{00000000-0000-0000-0000-000000000000}"/>
          </ac:spMkLst>
        </pc:spChg>
        <pc:spChg chg="del">
          <ac:chgData name="Alla" userId="bad96ab6-5253-4430-8be5-67af7205d973" providerId="ADAL" clId="{2C19A2C9-5F47-43CA-AAC8-700246560D20}" dt="2021-07-03T17:50:14.404" v="5" actId="478"/>
          <ac:spMkLst>
            <pc:docMk/>
            <pc:sldMk cId="1899170366" sldId="263"/>
            <ac:spMk id="78" creationId="{00000000-0000-0000-0000-000000000000}"/>
          </ac:spMkLst>
        </pc:spChg>
        <pc:spChg chg="del">
          <ac:chgData name="Alla" userId="bad96ab6-5253-4430-8be5-67af7205d973" providerId="ADAL" clId="{2C19A2C9-5F47-43CA-AAC8-700246560D20}" dt="2021-07-03T17:50:05.700" v="1" actId="478"/>
          <ac:spMkLst>
            <pc:docMk/>
            <pc:sldMk cId="1899170366" sldId="263"/>
            <ac:spMk id="79" creationId="{00000000-0000-0000-0000-000000000000}"/>
          </ac:spMkLst>
        </pc:spChg>
        <pc:spChg chg="del">
          <ac:chgData name="Alla" userId="bad96ab6-5253-4430-8be5-67af7205d973" providerId="ADAL" clId="{2C19A2C9-5F47-43CA-AAC8-700246560D20}" dt="2021-07-03T17:50:14.404" v="5" actId="478"/>
          <ac:spMkLst>
            <pc:docMk/>
            <pc:sldMk cId="1899170366" sldId="263"/>
            <ac:spMk id="80" creationId="{00000000-0000-0000-0000-000000000000}"/>
          </ac:spMkLst>
        </pc:spChg>
        <pc:graphicFrameChg chg="add del mod modGraphic">
          <ac:chgData name="Alla" userId="bad96ab6-5253-4430-8be5-67af7205d973" providerId="ADAL" clId="{2C19A2C9-5F47-43CA-AAC8-700246560D20}" dt="2021-07-03T18:01:16.173" v="56" actId="1032"/>
          <ac:graphicFrameMkLst>
            <pc:docMk/>
            <pc:sldMk cId="1899170366" sldId="263"/>
            <ac:graphicFrameMk id="12" creationId="{FDD7AE0F-547F-44A8-9088-4851C25DA9D6}"/>
          </ac:graphicFrameMkLst>
        </pc:graphicFrameChg>
        <pc:graphicFrameChg chg="add mod modGraphic">
          <ac:chgData name="Alla" userId="bad96ab6-5253-4430-8be5-67af7205d973" providerId="ADAL" clId="{2C19A2C9-5F47-43CA-AAC8-700246560D20}" dt="2021-07-03T18:15:19.576" v="258" actId="12091"/>
          <ac:graphicFrameMkLst>
            <pc:docMk/>
            <pc:sldMk cId="1899170366" sldId="263"/>
            <ac:graphicFrameMk id="19" creationId="{70ACE95A-BF09-44F4-A21B-FE390B0407C1}"/>
          </ac:graphicFrameMkLst>
        </pc:graphicFrameChg>
        <pc:picChg chg="add del mod">
          <ac:chgData name="Alla" userId="bad96ab6-5253-4430-8be5-67af7205d973" providerId="ADAL" clId="{2C19A2C9-5F47-43CA-AAC8-700246560D20}" dt="2021-07-24T02:02:00.357" v="543" actId="478"/>
          <ac:picMkLst>
            <pc:docMk/>
            <pc:sldMk cId="1899170366" sldId="263"/>
            <ac:picMk id="23" creationId="{E48E5A75-2799-4DD8-A91B-C5452D292404}"/>
          </ac:picMkLst>
        </pc:picChg>
      </pc:sldChg>
      <pc:sldChg chg="add del">
        <pc:chgData name="Alla" userId="bad96ab6-5253-4430-8be5-67af7205d973" providerId="ADAL" clId="{2C19A2C9-5F47-43CA-AAC8-700246560D20}" dt="2021-07-06T02:24:05.405" v="520" actId="47"/>
        <pc:sldMkLst>
          <pc:docMk/>
          <pc:sldMk cId="0" sldId="264"/>
        </pc:sldMkLst>
      </pc:sldChg>
      <pc:sldChg chg="addSp delSp modSp new del mod">
        <pc:chgData name="Alla" userId="bad96ab6-5253-4430-8be5-67af7205d973" providerId="ADAL" clId="{2C19A2C9-5F47-43CA-AAC8-700246560D20}" dt="2021-07-03T18:18:19.102" v="268" actId="47"/>
        <pc:sldMkLst>
          <pc:docMk/>
          <pc:sldMk cId="3251119125" sldId="264"/>
        </pc:sldMkLst>
        <pc:spChg chg="mod">
          <ac:chgData name="Alla" userId="bad96ab6-5253-4430-8be5-67af7205d973" providerId="ADAL" clId="{2C19A2C9-5F47-43CA-AAC8-700246560D20}" dt="2021-07-03T18:01:35.456" v="58"/>
          <ac:spMkLst>
            <pc:docMk/>
            <pc:sldMk cId="3251119125" sldId="264"/>
            <ac:spMk id="2" creationId="{5DB85BA2-47DC-4C21-B68C-4CD12E2B1BA8}"/>
          </ac:spMkLst>
        </pc:spChg>
        <pc:spChg chg="mod">
          <ac:chgData name="Alla" userId="bad96ab6-5253-4430-8be5-67af7205d973" providerId="ADAL" clId="{2C19A2C9-5F47-43CA-AAC8-700246560D20}" dt="2021-07-03T18:04:25.593" v="132" actId="1076"/>
          <ac:spMkLst>
            <pc:docMk/>
            <pc:sldMk cId="3251119125" sldId="264"/>
            <ac:spMk id="3" creationId="{F3298B8B-162A-4C2E-BBBC-EE8CC4E4E925}"/>
          </ac:spMkLst>
        </pc:spChg>
        <pc:spChg chg="add mod">
          <ac:chgData name="Alla" userId="bad96ab6-5253-4430-8be5-67af7205d973" providerId="ADAL" clId="{2C19A2C9-5F47-43CA-AAC8-700246560D20}" dt="2021-07-03T18:03:30.725" v="121" actId="20577"/>
          <ac:spMkLst>
            <pc:docMk/>
            <pc:sldMk cId="3251119125" sldId="264"/>
            <ac:spMk id="4" creationId="{8A889AB2-446A-4E29-AEA3-A9E20BF9A5A8}"/>
          </ac:spMkLst>
        </pc:spChg>
        <pc:spChg chg="add mod">
          <ac:chgData name="Alla" userId="bad96ab6-5253-4430-8be5-67af7205d973" providerId="ADAL" clId="{2C19A2C9-5F47-43CA-AAC8-700246560D20}" dt="2021-07-03T18:03:35.252" v="123" actId="1076"/>
          <ac:spMkLst>
            <pc:docMk/>
            <pc:sldMk cId="3251119125" sldId="264"/>
            <ac:spMk id="5" creationId="{97AE24DD-7FCF-413C-8B45-33B2CD903B1C}"/>
          </ac:spMkLst>
        </pc:spChg>
        <pc:spChg chg="add mod">
          <ac:chgData name="Alla" userId="bad96ab6-5253-4430-8be5-67af7205d973" providerId="ADAL" clId="{2C19A2C9-5F47-43CA-AAC8-700246560D20}" dt="2021-07-03T18:03:37.657" v="125" actId="1076"/>
          <ac:spMkLst>
            <pc:docMk/>
            <pc:sldMk cId="3251119125" sldId="264"/>
            <ac:spMk id="6" creationId="{D2E32D2D-B9D0-49A9-98B4-F2308CFC6AB0}"/>
          </ac:spMkLst>
        </pc:spChg>
        <pc:spChg chg="add mod">
          <ac:chgData name="Alla" userId="bad96ab6-5253-4430-8be5-67af7205d973" providerId="ADAL" clId="{2C19A2C9-5F47-43CA-AAC8-700246560D20}" dt="2021-07-03T18:03:39.924" v="127" actId="1076"/>
          <ac:spMkLst>
            <pc:docMk/>
            <pc:sldMk cId="3251119125" sldId="264"/>
            <ac:spMk id="7" creationId="{B98B6BBA-B028-4F37-9781-CB21FC2D5DAA}"/>
          </ac:spMkLst>
        </pc:spChg>
        <pc:spChg chg="add del">
          <ac:chgData name="Alla" userId="bad96ab6-5253-4430-8be5-67af7205d973" providerId="ADAL" clId="{2C19A2C9-5F47-43CA-AAC8-700246560D20}" dt="2021-07-03T18:04:11.162" v="130" actId="11529"/>
          <ac:spMkLst>
            <pc:docMk/>
            <pc:sldMk cId="3251119125" sldId="264"/>
            <ac:spMk id="8" creationId="{9C7E4BFD-2B3E-4108-852D-5A3F6541BA16}"/>
          </ac:spMkLst>
        </pc:spChg>
        <pc:graphicFrameChg chg="add del mod modGraphic">
          <ac:chgData name="Alla" userId="bad96ab6-5253-4430-8be5-67af7205d973" providerId="ADAL" clId="{2C19A2C9-5F47-43CA-AAC8-700246560D20}" dt="2021-07-03T18:07:04.271" v="200" actId="21"/>
          <ac:graphicFrameMkLst>
            <pc:docMk/>
            <pc:sldMk cId="3251119125" sldId="264"/>
            <ac:graphicFrameMk id="9" creationId="{DA6F8EF5-86CB-4B3E-8368-12DCEA8941AA}"/>
          </ac:graphicFrameMkLst>
        </pc:graphicFrameChg>
      </pc:sldChg>
      <pc:sldChg chg="modSp add del mod">
        <pc:chgData name="Alla" userId="bad96ab6-5253-4430-8be5-67af7205d973" providerId="ADAL" clId="{2C19A2C9-5F47-43CA-AAC8-700246560D20}" dt="2021-07-06T02:11:04.894" v="409" actId="47"/>
        <pc:sldMkLst>
          <pc:docMk/>
          <pc:sldMk cId="0" sldId="265"/>
        </pc:sldMkLst>
        <pc:spChg chg="mod">
          <ac:chgData name="Alla" userId="bad96ab6-5253-4430-8be5-67af7205d973" providerId="ADAL" clId="{2C19A2C9-5F47-43CA-AAC8-700246560D20}" dt="2021-07-03T18:10:02.334" v="216" actId="27636"/>
          <ac:spMkLst>
            <pc:docMk/>
            <pc:sldMk cId="0" sldId="265"/>
            <ac:spMk id="7" creationId="{9D7EE289-D16A-4B4C-8482-E4F6A1EB70CD}"/>
          </ac:spMkLst>
        </pc:spChg>
      </pc:sldChg>
      <pc:sldChg chg="addSp delSp modSp add del mod">
        <pc:chgData name="Alla" userId="bad96ab6-5253-4430-8be5-67af7205d973" providerId="ADAL" clId="{2C19A2C9-5F47-43CA-AAC8-700246560D20}" dt="2021-07-03T18:43:23.184" v="389" actId="47"/>
        <pc:sldMkLst>
          <pc:docMk/>
          <pc:sldMk cId="0" sldId="266"/>
        </pc:sldMkLst>
        <pc:spChg chg="add del">
          <ac:chgData name="Alla" userId="bad96ab6-5253-4430-8be5-67af7205d973" providerId="ADAL" clId="{2C19A2C9-5F47-43CA-AAC8-700246560D20}" dt="2021-07-03T18:41:23.832" v="361" actId="21"/>
          <ac:spMkLst>
            <pc:docMk/>
            <pc:sldMk cId="0" sldId="266"/>
            <ac:spMk id="12" creationId="{C201B935-EED5-4776-9F34-9C52C85B5E41}"/>
          </ac:spMkLst>
        </pc:spChg>
        <pc:spChg chg="mod">
          <ac:chgData name="Alla" userId="bad96ab6-5253-4430-8be5-67af7205d973" providerId="ADAL" clId="{2C19A2C9-5F47-43CA-AAC8-700246560D20}" dt="2021-07-03T18:41:11.799" v="359"/>
          <ac:spMkLst>
            <pc:docMk/>
            <pc:sldMk cId="0" sldId="266"/>
            <ac:spMk id="81" creationId="{00000000-0000-0000-0000-000000000000}"/>
          </ac:spMkLst>
        </pc:spChg>
        <pc:graphicFrameChg chg="add del mod modGraphic">
          <ac:chgData name="Alla" userId="bad96ab6-5253-4430-8be5-67af7205d973" providerId="ADAL" clId="{2C19A2C9-5F47-43CA-AAC8-700246560D20}" dt="2021-07-03T18:41:23.832" v="361" actId="21"/>
          <ac:graphicFrameMkLst>
            <pc:docMk/>
            <pc:sldMk cId="0" sldId="266"/>
            <ac:graphicFrameMk id="84" creationId="{93BDD3DA-70B7-45FD-80C7-9F0D93775FAE}"/>
          </ac:graphicFrameMkLst>
        </pc:graphicFrameChg>
      </pc:sldChg>
      <pc:sldChg chg="modSp add del mod">
        <pc:chgData name="Alla" userId="bad96ab6-5253-4430-8be5-67af7205d973" providerId="ADAL" clId="{2C19A2C9-5F47-43CA-AAC8-700246560D20}" dt="2021-07-03T18:28:57.329" v="311" actId="47"/>
        <pc:sldMkLst>
          <pc:docMk/>
          <pc:sldMk cId="0" sldId="267"/>
        </pc:sldMkLst>
        <pc:spChg chg="mod">
          <ac:chgData name="Alla" userId="bad96ab6-5253-4430-8be5-67af7205d973" providerId="ADAL" clId="{2C19A2C9-5F47-43CA-AAC8-700246560D20}" dt="2021-07-03T18:25:22.056" v="290" actId="27636"/>
          <ac:spMkLst>
            <pc:docMk/>
            <pc:sldMk cId="0" sldId="267"/>
            <ac:spMk id="9" creationId="{5FA6B3CC-8EFA-4215-86A5-F36235E41C14}"/>
          </ac:spMkLst>
        </pc:spChg>
        <pc:graphicFrameChg chg="modGraphic">
          <ac:chgData name="Alla" userId="bad96ab6-5253-4430-8be5-67af7205d973" providerId="ADAL" clId="{2C19A2C9-5F47-43CA-AAC8-700246560D20}" dt="2021-07-03T18:26:46.763" v="301" actId="403"/>
          <ac:graphicFrameMkLst>
            <pc:docMk/>
            <pc:sldMk cId="0" sldId="267"/>
            <ac:graphicFrameMk id="3" creationId="{15694B00-3199-427E-A4BF-DFBBAE20C079}"/>
          </ac:graphicFrameMkLst>
        </pc:graphicFrameChg>
      </pc:sldChg>
      <pc:sldChg chg="add del">
        <pc:chgData name="Alla" userId="bad96ab6-5253-4430-8be5-67af7205d973" providerId="ADAL" clId="{2C19A2C9-5F47-43CA-AAC8-700246560D20}" dt="2021-07-06T02:24:05.405" v="520" actId="47"/>
        <pc:sldMkLst>
          <pc:docMk/>
          <pc:sldMk cId="1852281367" sldId="268"/>
        </pc:sldMkLst>
      </pc:sldChg>
      <pc:sldChg chg="addSp delSp modSp add mod">
        <pc:chgData name="Alla" userId="bad96ab6-5253-4430-8be5-67af7205d973" providerId="ADAL" clId="{2C19A2C9-5F47-43CA-AAC8-700246560D20}" dt="2021-07-24T02:02:24.229" v="548" actId="478"/>
        <pc:sldMkLst>
          <pc:docMk/>
          <pc:sldMk cId="2597198321" sldId="269"/>
        </pc:sldMkLst>
        <pc:spChg chg="add mod">
          <ac:chgData name="Alla" userId="bad96ab6-5253-4430-8be5-67af7205d973" providerId="ADAL" clId="{2C19A2C9-5F47-43CA-AAC8-700246560D20}" dt="2021-07-06T02:23:35.146" v="519" actId="207"/>
          <ac:spMkLst>
            <pc:docMk/>
            <pc:sldMk cId="2597198321" sldId="269"/>
            <ac:spMk id="5" creationId="{DB8833AB-CE41-472B-B67E-A10671729B6A}"/>
          </ac:spMkLst>
        </pc:spChg>
        <pc:spChg chg="add del mod">
          <ac:chgData name="Alla" userId="bad96ab6-5253-4430-8be5-67af7205d973" providerId="ADAL" clId="{2C19A2C9-5F47-43CA-AAC8-700246560D20}" dt="2021-07-06T02:22:46.569" v="509" actId="478"/>
          <ac:spMkLst>
            <pc:docMk/>
            <pc:sldMk cId="2597198321" sldId="269"/>
            <ac:spMk id="6" creationId="{4A0EA328-D0EC-42E4-8C06-F5D652763703}"/>
          </ac:spMkLst>
        </pc:spChg>
        <pc:spChg chg="add mod">
          <ac:chgData name="Alla" userId="bad96ab6-5253-4430-8be5-67af7205d973" providerId="ADAL" clId="{2C19A2C9-5F47-43CA-AAC8-700246560D20}" dt="2021-07-06T02:21:42.005" v="479"/>
          <ac:spMkLst>
            <pc:docMk/>
            <pc:sldMk cId="2597198321" sldId="269"/>
            <ac:spMk id="7" creationId="{8B669213-52D7-4B46-8CCE-D326453A1209}"/>
          </ac:spMkLst>
        </pc:spChg>
        <pc:spChg chg="add del mod">
          <ac:chgData name="Alla" userId="bad96ab6-5253-4430-8be5-67af7205d973" providerId="ADAL" clId="{2C19A2C9-5F47-43CA-AAC8-700246560D20}" dt="2021-07-24T02:02:24.229" v="548" actId="478"/>
          <ac:spMkLst>
            <pc:docMk/>
            <pc:sldMk cId="2597198321" sldId="269"/>
            <ac:spMk id="8" creationId="{C42E5871-3A19-471C-B8EE-17A4B57E1920}"/>
          </ac:spMkLst>
        </pc:spChg>
        <pc:spChg chg="del mod">
          <ac:chgData name="Alla" userId="bad96ab6-5253-4430-8be5-67af7205d973" providerId="ADAL" clId="{2C19A2C9-5F47-43CA-AAC8-700246560D20}" dt="2021-07-06T02:19:33.056" v="437" actId="12084"/>
          <ac:spMkLst>
            <pc:docMk/>
            <pc:sldMk cId="2597198321" sldId="269"/>
            <ac:spMk id="104" creationId="{00000000-0000-0000-0000-000000000000}"/>
          </ac:spMkLst>
        </pc:spChg>
        <pc:graphicFrameChg chg="add mod modGraphic">
          <ac:chgData name="Alla" userId="bad96ab6-5253-4430-8be5-67af7205d973" providerId="ADAL" clId="{2C19A2C9-5F47-43CA-AAC8-700246560D20}" dt="2021-07-06T02:23:28.044" v="518" actId="207"/>
          <ac:graphicFrameMkLst>
            <pc:docMk/>
            <pc:sldMk cId="2597198321" sldId="269"/>
            <ac:graphicFrameMk id="2" creationId="{D53AC255-AC06-4390-9CCD-B5C381F41999}"/>
          </ac:graphicFrameMkLst>
        </pc:graphicFrameChg>
        <pc:picChg chg="add del mod">
          <ac:chgData name="Alla" userId="bad96ab6-5253-4430-8be5-67af7205d973" providerId="ADAL" clId="{2C19A2C9-5F47-43CA-AAC8-700246560D20}" dt="2021-07-24T02:02:24.229" v="548" actId="478"/>
          <ac:picMkLst>
            <pc:docMk/>
            <pc:sldMk cId="2597198321" sldId="269"/>
            <ac:picMk id="9" creationId="{E74116C3-0C41-4819-AD30-118EFFB2DC4F}"/>
          </ac:picMkLst>
        </pc:picChg>
        <pc:picChg chg="add mod">
          <ac:chgData name="Alla" userId="bad96ab6-5253-4430-8be5-67af7205d973" providerId="ADAL" clId="{2C19A2C9-5F47-43CA-AAC8-700246560D20}" dt="2021-07-10T21:15:02.962" v="540" actId="1076"/>
          <ac:picMkLst>
            <pc:docMk/>
            <pc:sldMk cId="2597198321" sldId="269"/>
            <ac:picMk id="10" creationId="{A6B3E82C-D271-4810-827E-62155566230C}"/>
          </ac:picMkLst>
        </pc:picChg>
      </pc:sldChg>
    </pc:docChg>
  </pc:docChgLst>
  <pc:docChgLst>
    <pc:chgData name="Alla" userId="bad96ab6-5253-4430-8be5-67af7205d973" providerId="ADAL" clId="{EDB57807-5D00-4398-83BD-5AC45A32971E}"/>
    <pc:docChg chg="undo redo custSel addSld delSld modSld sldOrd">
      <pc:chgData name="Alla" userId="bad96ab6-5253-4430-8be5-67af7205d973" providerId="ADAL" clId="{EDB57807-5D00-4398-83BD-5AC45A32971E}" dt="2021-08-07T19:31:25.392" v="3696"/>
      <pc:docMkLst>
        <pc:docMk/>
      </pc:docMkLst>
      <pc:sldChg chg="modSp mod">
        <pc:chgData name="Alla" userId="bad96ab6-5253-4430-8be5-67af7205d973" providerId="ADAL" clId="{EDB57807-5D00-4398-83BD-5AC45A32971E}" dt="2021-08-07T19:31:25.392" v="3696"/>
        <pc:sldMkLst>
          <pc:docMk/>
          <pc:sldMk cId="0" sldId="256"/>
        </pc:sldMkLst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0" sldId="256"/>
            <ac:spMk id="63" creationId="{00000000-0000-0000-0000-000000000000}"/>
          </ac:spMkLst>
        </pc:spChg>
      </pc:sldChg>
      <pc:sldChg chg="del">
        <pc:chgData name="Alla" userId="bad96ab6-5253-4430-8be5-67af7205d973" providerId="ADAL" clId="{EDB57807-5D00-4398-83BD-5AC45A32971E}" dt="2021-07-28T20:29:03.249" v="151" actId="47"/>
        <pc:sldMkLst>
          <pc:docMk/>
          <pc:sldMk cId="0" sldId="257"/>
        </pc:sldMkLst>
      </pc:sldChg>
      <pc:sldChg chg="addSp delSp modSp del mod">
        <pc:chgData name="Alla" userId="bad96ab6-5253-4430-8be5-67af7205d973" providerId="ADAL" clId="{EDB57807-5D00-4398-83BD-5AC45A32971E}" dt="2021-08-07T17:04:29.272" v="2978" actId="47"/>
        <pc:sldMkLst>
          <pc:docMk/>
          <pc:sldMk cId="0" sldId="259"/>
        </pc:sldMkLst>
        <pc:spChg chg="add mod">
          <ac:chgData name="Alla" userId="bad96ab6-5253-4430-8be5-67af7205d973" providerId="ADAL" clId="{EDB57807-5D00-4398-83BD-5AC45A32971E}" dt="2021-08-07T16:35:28.797" v="2673" actId="11529"/>
          <ac:spMkLst>
            <pc:docMk/>
            <pc:sldMk cId="0" sldId="259"/>
            <ac:spMk id="3" creationId="{2795F9B8-7AF5-464F-9038-CCB18E505B96}"/>
          </ac:spMkLst>
        </pc:spChg>
        <pc:spChg chg="mod">
          <ac:chgData name="Alla" userId="bad96ab6-5253-4430-8be5-67af7205d973" providerId="ADAL" clId="{EDB57807-5D00-4398-83BD-5AC45A32971E}" dt="2021-07-31T00:21:33.359" v="157" actId="18245"/>
          <ac:spMkLst>
            <pc:docMk/>
            <pc:sldMk cId="0" sldId="259"/>
            <ac:spMk id="4" creationId="{F9B099A4-14E2-4EBD-B178-68A1183DA9C6}"/>
          </ac:spMkLst>
        </pc:spChg>
        <pc:spChg chg="mod">
          <ac:chgData name="Alla" userId="bad96ab6-5253-4430-8be5-67af7205d973" providerId="ADAL" clId="{EDB57807-5D00-4398-83BD-5AC45A32971E}" dt="2021-07-31T00:21:31.637" v="156" actId="18245"/>
          <ac:spMkLst>
            <pc:docMk/>
            <pc:sldMk cId="0" sldId="259"/>
            <ac:spMk id="5" creationId="{B48DA2F0-D5D5-4643-A682-C8C1B85C0A87}"/>
          </ac:spMkLst>
        </pc:spChg>
        <pc:spChg chg="del">
          <ac:chgData name="Alla" userId="bad96ab6-5253-4430-8be5-67af7205d973" providerId="ADAL" clId="{EDB57807-5D00-4398-83BD-5AC45A32971E}" dt="2021-07-31T00:21:24.151" v="155" actId="478"/>
          <ac:spMkLst>
            <pc:docMk/>
            <pc:sldMk cId="0" sldId="259"/>
            <ac:spMk id="6" creationId="{5FBC114F-848D-4551-8236-D861833FBD66}"/>
          </ac:spMkLst>
        </pc:spChg>
        <pc:spChg chg="add del mod">
          <ac:chgData name="Alla" userId="bad96ab6-5253-4430-8be5-67af7205d973" providerId="ADAL" clId="{EDB57807-5D00-4398-83BD-5AC45A32971E}" dt="2021-08-07T16:24:25.009" v="2581" actId="12084"/>
          <ac:spMkLst>
            <pc:docMk/>
            <pc:sldMk cId="0" sldId="259"/>
            <ac:spMk id="7" creationId="{70A633C0-0129-4398-BB70-62E6A50AB043}"/>
          </ac:spMkLst>
        </pc:spChg>
        <pc:spChg chg="mod">
          <ac:chgData name="Alla" userId="bad96ab6-5253-4430-8be5-67af7205d973" providerId="ADAL" clId="{EDB57807-5D00-4398-83BD-5AC45A32971E}" dt="2021-08-02T20:19:42.012" v="2331" actId="20577"/>
          <ac:spMkLst>
            <pc:docMk/>
            <pc:sldMk cId="0" sldId="259"/>
            <ac:spMk id="85" creationId="{00000000-0000-0000-0000-000000000000}"/>
          </ac:spMkLst>
        </pc:spChg>
        <pc:grpChg chg="mod">
          <ac:chgData name="Alla" userId="bad96ab6-5253-4430-8be5-67af7205d973" providerId="ADAL" clId="{EDB57807-5D00-4398-83BD-5AC45A32971E}" dt="2021-07-31T00:21:33.359" v="157" actId="18245"/>
          <ac:grpSpMkLst>
            <pc:docMk/>
            <pc:sldMk cId="0" sldId="259"/>
            <ac:grpSpMk id="2" creationId="{3EE1B784-E107-4F9E-9AFB-CD6E6931E07E}"/>
          </ac:grpSpMkLst>
        </pc:grpChg>
        <pc:graphicFrameChg chg="add del mod modGraphic">
          <ac:chgData name="Alla" userId="bad96ab6-5253-4430-8be5-67af7205d973" providerId="ADAL" clId="{EDB57807-5D00-4398-83BD-5AC45A32971E}" dt="2021-08-07T16:35:28.797" v="2673" actId="11529"/>
          <ac:graphicFrameMkLst>
            <pc:docMk/>
            <pc:sldMk cId="0" sldId="259"/>
            <ac:graphicFrameMk id="2" creationId="{CD6289F5-F55A-4B92-A8FB-04C4EE8031DD}"/>
          </ac:graphicFrameMkLst>
        </pc:graphicFrameChg>
        <pc:graphicFrameChg chg="add del">
          <ac:chgData name="Alla" userId="bad96ab6-5253-4430-8be5-67af7205d973" providerId="ADAL" clId="{EDB57807-5D00-4398-83BD-5AC45A32971E}" dt="2021-07-31T00:21:36.809" v="158" actId="11529"/>
          <ac:graphicFrameMkLst>
            <pc:docMk/>
            <pc:sldMk cId="0" sldId="259"/>
            <ac:graphicFrameMk id="3" creationId="{E7F5D45A-CB8F-4846-ACFE-AFDDEF0280C6}"/>
          </ac:graphicFrameMkLst>
        </pc:graphicFrameChg>
      </pc:sldChg>
      <pc:sldChg chg="del">
        <pc:chgData name="Alla" userId="bad96ab6-5253-4430-8be5-67af7205d973" providerId="ADAL" clId="{EDB57807-5D00-4398-83BD-5AC45A32971E}" dt="2021-07-31T01:02:40.253" v="1873" actId="47"/>
        <pc:sldMkLst>
          <pc:docMk/>
          <pc:sldMk cId="0" sldId="260"/>
        </pc:sldMkLst>
      </pc:sldChg>
      <pc:sldChg chg="del">
        <pc:chgData name="Alla" userId="bad96ab6-5253-4430-8be5-67af7205d973" providerId="ADAL" clId="{EDB57807-5D00-4398-83BD-5AC45A32971E}" dt="2021-07-31T01:02:48.601" v="1875" actId="47"/>
        <pc:sldMkLst>
          <pc:docMk/>
          <pc:sldMk cId="0" sldId="261"/>
        </pc:sldMkLst>
      </pc:sldChg>
      <pc:sldChg chg="delSp modSp add del mod modNotesTx">
        <pc:chgData name="Alla" userId="bad96ab6-5253-4430-8be5-67af7205d973" providerId="ADAL" clId="{EDB57807-5D00-4398-83BD-5AC45A32971E}" dt="2021-08-02T20:30:33.301" v="2461" actId="47"/>
        <pc:sldMkLst>
          <pc:docMk/>
          <pc:sldMk cId="0" sldId="262"/>
        </pc:sldMkLst>
        <pc:spChg chg="mod">
          <ac:chgData name="Alla" userId="bad96ab6-5253-4430-8be5-67af7205d973" providerId="ADAL" clId="{EDB57807-5D00-4398-83BD-5AC45A32971E}" dt="2021-08-02T20:24:21.510" v="2372" actId="27636"/>
          <ac:spMkLst>
            <pc:docMk/>
            <pc:sldMk cId="0" sldId="262"/>
            <ac:spMk id="104" creationId="{00000000-0000-0000-0000-000000000000}"/>
          </ac:spMkLst>
        </pc:spChg>
        <pc:picChg chg="del">
          <ac:chgData name="Alla" userId="bad96ab6-5253-4430-8be5-67af7205d973" providerId="ADAL" clId="{EDB57807-5D00-4398-83BD-5AC45A32971E}" dt="2021-08-02T20:23:13.892" v="2371" actId="478"/>
          <ac:picMkLst>
            <pc:docMk/>
            <pc:sldMk cId="0" sldId="262"/>
            <ac:picMk id="105" creationId="{00000000-0000-0000-0000-000000000000}"/>
          </ac:picMkLst>
        </pc:picChg>
      </pc:sldChg>
      <pc:sldChg chg="modSp add del">
        <pc:chgData name="Alla" userId="bad96ab6-5253-4430-8be5-67af7205d973" providerId="ADAL" clId="{EDB57807-5D00-4398-83BD-5AC45A32971E}" dt="2021-08-07T19:31:25.392" v="3696"/>
        <pc:sldMkLst>
          <pc:docMk/>
          <pc:sldMk cId="1899170366" sldId="263"/>
        </pc:sldMkLst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1899170366" sldId="263"/>
            <ac:spMk id="75" creationId="{00000000-0000-0000-0000-000000000000}"/>
          </ac:spMkLst>
        </pc:spChg>
      </pc:sldChg>
      <pc:sldChg chg="addSp delSp modSp add del mod modNotesTx">
        <pc:chgData name="Alla" userId="bad96ab6-5253-4430-8be5-67af7205d973" providerId="ADAL" clId="{EDB57807-5D00-4398-83BD-5AC45A32971E}" dt="2021-08-07T17:56:00.599" v="3391" actId="47"/>
        <pc:sldMkLst>
          <pc:docMk/>
          <pc:sldMk cId="0" sldId="264"/>
        </pc:sldMkLst>
        <pc:spChg chg="add del mod">
          <ac:chgData name="Alla" userId="bad96ab6-5253-4430-8be5-67af7205d973" providerId="ADAL" clId="{EDB57807-5D00-4398-83BD-5AC45A32971E}" dt="2021-08-07T17:38:50.355" v="3186" actId="11529"/>
          <ac:spMkLst>
            <pc:docMk/>
            <pc:sldMk cId="0" sldId="264"/>
            <ac:spMk id="3" creationId="{CDBC8BB5-2F60-4738-B3D2-843CA008854A}"/>
          </ac:spMkLst>
        </pc:spChg>
        <pc:spChg chg="mod">
          <ac:chgData name="Alla" userId="bad96ab6-5253-4430-8be5-67af7205d973" providerId="ADAL" clId="{EDB57807-5D00-4398-83BD-5AC45A32971E}" dt="2021-08-07T17:42:06.196" v="3237" actId="20577"/>
          <ac:spMkLst>
            <pc:docMk/>
            <pc:sldMk cId="0" sldId="264"/>
            <ac:spMk id="115" creationId="{00000000-0000-0000-0000-000000000000}"/>
          </ac:spMkLst>
        </pc:spChg>
        <pc:graphicFrameChg chg="mod">
          <ac:chgData name="Alla" userId="bad96ab6-5253-4430-8be5-67af7205d973" providerId="ADAL" clId="{EDB57807-5D00-4398-83BD-5AC45A32971E}" dt="2021-08-07T17:42:46.345" v="3240" actId="14100"/>
          <ac:graphicFrameMkLst>
            <pc:docMk/>
            <pc:sldMk cId="0" sldId="264"/>
            <ac:graphicFrameMk id="2" creationId="{ED3563E0-5A7D-4E7D-8C1E-A5A8CD1E4DFE}"/>
          </ac:graphicFrameMkLst>
        </pc:graphicFrameChg>
      </pc:sldChg>
      <pc:sldChg chg="add del">
        <pc:chgData name="Alla" userId="bad96ab6-5253-4430-8be5-67af7205d973" providerId="ADAL" clId="{EDB57807-5D00-4398-83BD-5AC45A32971E}" dt="2021-07-31T00:20:55.483" v="153" actId="47"/>
        <pc:sldMkLst>
          <pc:docMk/>
          <pc:sldMk cId="0" sldId="268"/>
        </pc:sldMkLst>
      </pc:sldChg>
      <pc:sldChg chg="del">
        <pc:chgData name="Alla" userId="bad96ab6-5253-4430-8be5-67af7205d973" providerId="ADAL" clId="{EDB57807-5D00-4398-83BD-5AC45A32971E}" dt="2021-07-31T01:02:45.754" v="1874" actId="47"/>
        <pc:sldMkLst>
          <pc:docMk/>
          <pc:sldMk cId="2597198321" sldId="269"/>
        </pc:sldMkLst>
      </pc:sldChg>
      <pc:sldChg chg="addSp delSp modSp add mod delAnim modAnim">
        <pc:chgData name="Alla" userId="bad96ab6-5253-4430-8be5-67af7205d973" providerId="ADAL" clId="{EDB57807-5D00-4398-83BD-5AC45A32971E}" dt="2021-08-07T19:31:25.392" v="3696"/>
        <pc:sldMkLst>
          <pc:docMk/>
          <pc:sldMk cId="817013201" sldId="270"/>
        </pc:sldMkLst>
        <pc:spChg chg="add mod">
          <ac:chgData name="Alla" userId="bad96ab6-5253-4430-8be5-67af7205d973" providerId="ADAL" clId="{EDB57807-5D00-4398-83BD-5AC45A32971E}" dt="2021-08-07T17:04:42.442" v="2979"/>
          <ac:spMkLst>
            <pc:docMk/>
            <pc:sldMk cId="817013201" sldId="270"/>
            <ac:spMk id="5" creationId="{B1A5739A-96FA-491A-A3A9-7317ECB587EF}"/>
          </ac:spMkLst>
        </pc:spChg>
        <pc:spChg chg="del">
          <ac:chgData name="Alla" userId="bad96ab6-5253-4430-8be5-67af7205d973" providerId="ADAL" clId="{EDB57807-5D00-4398-83BD-5AC45A32971E}" dt="2021-07-28T20:25:21.672" v="104" actId="478"/>
          <ac:spMkLst>
            <pc:docMk/>
            <pc:sldMk cId="817013201" sldId="270"/>
            <ac:spMk id="5" creationId="{DB8833AB-CE41-472B-B67E-A10671729B6A}"/>
          </ac:spMkLst>
        </pc:spChg>
        <pc:spChg chg="add del mod">
          <ac:chgData name="Alla" userId="bad96ab6-5253-4430-8be5-67af7205d973" providerId="ADAL" clId="{EDB57807-5D00-4398-83BD-5AC45A32971E}" dt="2021-08-07T18:38:44.054" v="3676" actId="478"/>
          <ac:spMkLst>
            <pc:docMk/>
            <pc:sldMk cId="817013201" sldId="270"/>
            <ac:spMk id="6" creationId="{ABE31812-B8DA-4486-A1DC-5689D178A3B4}"/>
          </ac:spMkLst>
        </pc:spChg>
        <pc:spChg chg="del mod">
          <ac:chgData name="Alla" userId="bad96ab6-5253-4430-8be5-67af7205d973" providerId="ADAL" clId="{EDB57807-5D00-4398-83BD-5AC45A32971E}" dt="2021-08-02T20:13:16.235" v="1915" actId="478"/>
          <ac:spMkLst>
            <pc:docMk/>
            <pc:sldMk cId="817013201" sldId="270"/>
            <ac:spMk id="7" creationId="{8B669213-52D7-4B46-8CCE-D326453A1209}"/>
          </ac:spMkLst>
        </pc:spChg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817013201" sldId="270"/>
            <ac:spMk id="103" creationId="{00000000-0000-0000-0000-000000000000}"/>
          </ac:spMkLst>
        </pc:spChg>
        <pc:graphicFrameChg chg="mod">
          <ac:chgData name="Alla" userId="bad96ab6-5253-4430-8be5-67af7205d973" providerId="ADAL" clId="{EDB57807-5D00-4398-83BD-5AC45A32971E}" dt="2021-08-07T18:38:41.029" v="3675" actId="207"/>
          <ac:graphicFrameMkLst>
            <pc:docMk/>
            <pc:sldMk cId="817013201" sldId="270"/>
            <ac:graphicFrameMk id="2" creationId="{D53AC255-AC06-4390-9CCD-B5C381F41999}"/>
          </ac:graphicFrameMkLst>
        </pc:graphicFrameChg>
      </pc:sldChg>
      <pc:sldChg chg="add del">
        <pc:chgData name="Alla" userId="bad96ab6-5253-4430-8be5-67af7205d973" providerId="ADAL" clId="{EDB57807-5D00-4398-83BD-5AC45A32971E}" dt="2021-07-31T01:02:35.984" v="1872" actId="47"/>
        <pc:sldMkLst>
          <pc:docMk/>
          <pc:sldMk cId="2058693878" sldId="271"/>
        </pc:sldMkLst>
      </pc:sldChg>
      <pc:sldChg chg="modSp add del mod">
        <pc:chgData name="Alla" userId="bad96ab6-5253-4430-8be5-67af7205d973" providerId="ADAL" clId="{EDB57807-5D00-4398-83BD-5AC45A32971E}" dt="2021-08-07T17:04:25.351" v="2977" actId="47"/>
        <pc:sldMkLst>
          <pc:docMk/>
          <pc:sldMk cId="769806706" sldId="272"/>
        </pc:sldMkLst>
        <pc:spChg chg="mod">
          <ac:chgData name="Alla" userId="bad96ab6-5253-4430-8be5-67af7205d973" providerId="ADAL" clId="{EDB57807-5D00-4398-83BD-5AC45A32971E}" dt="2021-08-02T20:26:16.071" v="2395" actId="20577"/>
          <ac:spMkLst>
            <pc:docMk/>
            <pc:sldMk cId="769806706" sldId="272"/>
            <ac:spMk id="7" creationId="{70A633C0-0129-4398-BB70-62E6A50AB043}"/>
          </ac:spMkLst>
        </pc:spChg>
        <pc:spChg chg="mod">
          <ac:chgData name="Alla" userId="bad96ab6-5253-4430-8be5-67af7205d973" providerId="ADAL" clId="{EDB57807-5D00-4398-83BD-5AC45A32971E}" dt="2021-08-02T20:20:54.077" v="2355"/>
          <ac:spMkLst>
            <pc:docMk/>
            <pc:sldMk cId="769806706" sldId="272"/>
            <ac:spMk id="85" creationId="{00000000-0000-0000-0000-000000000000}"/>
          </ac:spMkLst>
        </pc:spChg>
      </pc:sldChg>
      <pc:sldChg chg="modSp add del mod modNotesTx">
        <pc:chgData name="Alla" userId="bad96ab6-5253-4430-8be5-67af7205d973" providerId="ADAL" clId="{EDB57807-5D00-4398-83BD-5AC45A32971E}" dt="2021-08-02T20:21:11.161" v="2356" actId="2696"/>
        <pc:sldMkLst>
          <pc:docMk/>
          <pc:sldMk cId="3622245849" sldId="273"/>
        </pc:sldMkLst>
        <pc:spChg chg="mod">
          <ac:chgData name="Alla" userId="bad96ab6-5253-4430-8be5-67af7205d973" providerId="ADAL" clId="{EDB57807-5D00-4398-83BD-5AC45A32971E}" dt="2021-07-31T00:27:20.803" v="746" actId="20577"/>
          <ac:spMkLst>
            <pc:docMk/>
            <pc:sldMk cId="3622245849" sldId="273"/>
            <ac:spMk id="7" creationId="{70A633C0-0129-4398-BB70-62E6A50AB043}"/>
          </ac:spMkLst>
        </pc:spChg>
        <pc:spChg chg="mod">
          <ac:chgData name="Alla" userId="bad96ab6-5253-4430-8be5-67af7205d973" providerId="ADAL" clId="{EDB57807-5D00-4398-83BD-5AC45A32971E}" dt="2021-08-02T20:15:31.926" v="1994" actId="20577"/>
          <ac:spMkLst>
            <pc:docMk/>
            <pc:sldMk cId="3622245849" sldId="273"/>
            <ac:spMk id="85" creationId="{00000000-0000-0000-0000-000000000000}"/>
          </ac:spMkLst>
        </pc:spChg>
      </pc:sldChg>
      <pc:sldChg chg="addSp delSp modSp add mod modAnim">
        <pc:chgData name="Alla" userId="bad96ab6-5253-4430-8be5-67af7205d973" providerId="ADAL" clId="{EDB57807-5D00-4398-83BD-5AC45A32971E}" dt="2021-08-07T19:31:25.392" v="3696"/>
        <pc:sldMkLst>
          <pc:docMk/>
          <pc:sldMk cId="2428592142" sldId="274"/>
        </pc:sldMkLst>
        <pc:spChg chg="add mod">
          <ac:chgData name="Alla" userId="bad96ab6-5253-4430-8be5-67af7205d973" providerId="ADAL" clId="{EDB57807-5D00-4398-83BD-5AC45A32971E}" dt="2021-08-07T17:11:33.282" v="3028" actId="948"/>
          <ac:spMkLst>
            <pc:docMk/>
            <pc:sldMk cId="2428592142" sldId="274"/>
            <ac:spMk id="2" creationId="{E76049AC-4AEB-458D-B18B-3EBDCF37FFEF}"/>
          </ac:spMkLst>
        </pc:spChg>
        <pc:spChg chg="add del mod">
          <ac:chgData name="Alla" userId="bad96ab6-5253-4430-8be5-67af7205d973" providerId="ADAL" clId="{EDB57807-5D00-4398-83BD-5AC45A32971E}" dt="2021-08-07T18:12:35.394" v="3535"/>
          <ac:spMkLst>
            <pc:docMk/>
            <pc:sldMk cId="2428592142" sldId="274"/>
            <ac:spMk id="6" creationId="{D59BE2AB-6544-4B05-AD70-81FFE7CF7F9A}"/>
          </ac:spMkLst>
        </pc:spChg>
        <pc:spChg chg="del mod">
          <ac:chgData name="Alla" userId="bad96ab6-5253-4430-8be5-67af7205d973" providerId="ADAL" clId="{EDB57807-5D00-4398-83BD-5AC45A32971E}" dt="2021-08-07T17:08:03.813" v="3007" actId="12084"/>
          <ac:spMkLst>
            <pc:docMk/>
            <pc:sldMk cId="2428592142" sldId="274"/>
            <ac:spMk id="7" creationId="{70A633C0-0129-4398-BB70-62E6A50AB043}"/>
          </ac:spMkLst>
        </pc:spChg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2428592142" sldId="274"/>
            <ac:spMk id="85" creationId="{00000000-0000-0000-0000-000000000000}"/>
          </ac:spMkLst>
        </pc:spChg>
        <pc:graphicFrameChg chg="add mod modGraphic">
          <ac:chgData name="Alla" userId="bad96ab6-5253-4430-8be5-67af7205d973" providerId="ADAL" clId="{EDB57807-5D00-4398-83BD-5AC45A32971E}" dt="2021-08-07T17:11:28.135" v="3027" actId="207"/>
          <ac:graphicFrameMkLst>
            <pc:docMk/>
            <pc:sldMk cId="2428592142" sldId="274"/>
            <ac:graphicFrameMk id="3" creationId="{55E6E817-18A1-4343-AED1-7023538B74F0}"/>
          </ac:graphicFrameMkLst>
        </pc:graphicFrameChg>
      </pc:sldChg>
      <pc:sldChg chg="addSp delSp modSp add mod modAnim">
        <pc:chgData name="Alla" userId="bad96ab6-5253-4430-8be5-67af7205d973" providerId="ADAL" clId="{EDB57807-5D00-4398-83BD-5AC45A32971E}" dt="2021-08-07T19:31:25.392" v="3696"/>
        <pc:sldMkLst>
          <pc:docMk/>
          <pc:sldMk cId="2172852781" sldId="275"/>
        </pc:sldMkLst>
        <pc:spChg chg="mod topLvl">
          <ac:chgData name="Alla" userId="bad96ab6-5253-4430-8be5-67af7205d973" providerId="ADAL" clId="{EDB57807-5D00-4398-83BD-5AC45A32971E}" dt="2021-08-07T18:29:29.682" v="3648" actId="14100"/>
          <ac:spMkLst>
            <pc:docMk/>
            <pc:sldMk cId="2172852781" sldId="275"/>
            <ac:spMk id="4" creationId="{83E38D5B-BF98-42D8-B64F-51F27AFDA319}"/>
          </ac:spMkLst>
        </pc:spChg>
        <pc:spChg chg="mod topLvl">
          <ac:chgData name="Alla" userId="bad96ab6-5253-4430-8be5-67af7205d973" providerId="ADAL" clId="{EDB57807-5D00-4398-83BD-5AC45A32971E}" dt="2021-08-07T18:28:12.731" v="3640" actId="165"/>
          <ac:spMkLst>
            <pc:docMk/>
            <pc:sldMk cId="2172852781" sldId="275"/>
            <ac:spMk id="5" creationId="{CEFC606F-CCA0-410F-BC16-24622DE1AA61}"/>
          </ac:spMkLst>
        </pc:spChg>
        <pc:spChg chg="del mod">
          <ac:chgData name="Alla" userId="bad96ab6-5253-4430-8be5-67af7205d973" providerId="ADAL" clId="{EDB57807-5D00-4398-83BD-5AC45A32971E}" dt="2021-08-07T17:12:19.774" v="3032" actId="12084"/>
          <ac:spMkLst>
            <pc:docMk/>
            <pc:sldMk cId="2172852781" sldId="275"/>
            <ac:spMk id="7" creationId="{70A633C0-0129-4398-BB70-62E6A50AB043}"/>
          </ac:spMkLst>
        </pc:spChg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2172852781" sldId="275"/>
            <ac:spMk id="85" creationId="{00000000-0000-0000-0000-000000000000}"/>
          </ac:spMkLst>
        </pc:spChg>
        <pc:grpChg chg="del mod">
          <ac:chgData name="Alla" userId="bad96ab6-5253-4430-8be5-67af7205d973" providerId="ADAL" clId="{EDB57807-5D00-4398-83BD-5AC45A32971E}" dt="2021-08-07T18:28:12.731" v="3640" actId="165"/>
          <ac:grpSpMkLst>
            <pc:docMk/>
            <pc:sldMk cId="2172852781" sldId="275"/>
            <ac:grpSpMk id="3" creationId="{ED227C6C-0217-4C0A-95A4-FF3F653D73E1}"/>
          </ac:grpSpMkLst>
        </pc:grpChg>
        <pc:graphicFrameChg chg="add del mod modGraphic">
          <ac:chgData name="Alla" userId="bad96ab6-5253-4430-8be5-67af7205d973" providerId="ADAL" clId="{EDB57807-5D00-4398-83BD-5AC45A32971E}" dt="2021-08-07T18:28:05.545" v="3639" actId="18245"/>
          <ac:graphicFrameMkLst>
            <pc:docMk/>
            <pc:sldMk cId="2172852781" sldId="275"/>
            <ac:graphicFrameMk id="2" creationId="{3ECB3080-3C8F-49F5-8AC0-8841BA6C9971}"/>
          </ac:graphicFrameMkLst>
        </pc:graphicFrameChg>
      </pc:sldChg>
      <pc:sldChg chg="addSp delSp modSp add mod ord">
        <pc:chgData name="Alla" userId="bad96ab6-5253-4430-8be5-67af7205d973" providerId="ADAL" clId="{EDB57807-5D00-4398-83BD-5AC45A32971E}" dt="2021-08-07T19:31:25.392" v="3696"/>
        <pc:sldMkLst>
          <pc:docMk/>
          <pc:sldMk cId="109987640" sldId="276"/>
        </pc:sldMkLst>
        <pc:spChg chg="del mod">
          <ac:chgData name="Alla" userId="bad96ab6-5253-4430-8be5-67af7205d973" providerId="ADAL" clId="{EDB57807-5D00-4398-83BD-5AC45A32971E}" dt="2021-08-07T17:53:29.800" v="3381" actId="12084"/>
          <ac:spMkLst>
            <pc:docMk/>
            <pc:sldMk cId="109987640" sldId="276"/>
            <ac:spMk id="7" creationId="{70A633C0-0129-4398-BB70-62E6A50AB043}"/>
          </ac:spMkLst>
        </pc:spChg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109987640" sldId="276"/>
            <ac:spMk id="85" creationId="{00000000-0000-0000-0000-000000000000}"/>
          </ac:spMkLst>
        </pc:spChg>
        <pc:graphicFrameChg chg="add mod modGraphic">
          <ac:chgData name="Alla" userId="bad96ab6-5253-4430-8be5-67af7205d973" providerId="ADAL" clId="{EDB57807-5D00-4398-83BD-5AC45A32971E}" dt="2021-08-07T17:55:01.130" v="3389" actId="12"/>
          <ac:graphicFrameMkLst>
            <pc:docMk/>
            <pc:sldMk cId="109987640" sldId="276"/>
            <ac:graphicFrameMk id="2" creationId="{BE16FCF6-4B4F-4333-9941-C5F4CACA171A}"/>
          </ac:graphicFrameMkLst>
        </pc:graphicFrameChg>
      </pc:sldChg>
      <pc:sldChg chg="modSp add del mod modNotesTx">
        <pc:chgData name="Alla" userId="bad96ab6-5253-4430-8be5-67af7205d973" providerId="ADAL" clId="{EDB57807-5D00-4398-83BD-5AC45A32971E}" dt="2021-08-07T17:57:54.140" v="3399" actId="47"/>
        <pc:sldMkLst>
          <pc:docMk/>
          <pc:sldMk cId="0" sldId="277"/>
        </pc:sldMkLst>
        <pc:graphicFrameChg chg="mod modGraphic">
          <ac:chgData name="Alla" userId="bad96ab6-5253-4430-8be5-67af7205d973" providerId="ADAL" clId="{EDB57807-5D00-4398-83BD-5AC45A32971E}" dt="2021-08-05T00:11:14.216" v="2580" actId="207"/>
          <ac:graphicFrameMkLst>
            <pc:docMk/>
            <pc:sldMk cId="0" sldId="277"/>
            <ac:graphicFrameMk id="2" creationId="{B5946F02-8690-4ECA-869A-1079477D9803}"/>
          </ac:graphicFrameMkLst>
        </pc:graphicFrameChg>
      </pc:sldChg>
      <pc:sldChg chg="addSp delSp modSp add mod ord">
        <pc:chgData name="Alla" userId="bad96ab6-5253-4430-8be5-67af7205d973" providerId="ADAL" clId="{EDB57807-5D00-4398-83BD-5AC45A32971E}" dt="2021-08-07T19:31:25.392" v="3696"/>
        <pc:sldMkLst>
          <pc:docMk/>
          <pc:sldMk cId="4055205285" sldId="278"/>
        </pc:sldMkLst>
        <pc:spChg chg="add del mod">
          <ac:chgData name="Alla" userId="bad96ab6-5253-4430-8be5-67af7205d973" providerId="ADAL" clId="{EDB57807-5D00-4398-83BD-5AC45A32971E}" dt="2021-08-07T18:08:13.750" v="3528" actId="478"/>
          <ac:spMkLst>
            <pc:docMk/>
            <pc:sldMk cId="4055205285" sldId="278"/>
            <ac:spMk id="2" creationId="{F47EB503-6998-4511-8E7E-8411A48CFDB8}"/>
          </ac:spMkLst>
        </pc:spChg>
        <pc:spChg chg="add del mod">
          <ac:chgData name="Alla" userId="bad96ab6-5253-4430-8be5-67af7205d973" providerId="ADAL" clId="{EDB57807-5D00-4398-83BD-5AC45A32971E}" dt="2021-08-07T18:14:10.148" v="3545"/>
          <ac:spMkLst>
            <pc:docMk/>
            <pc:sldMk cId="4055205285" sldId="278"/>
            <ac:spMk id="6" creationId="{C7AA6701-90F8-4AD1-853D-FC55A2609197}"/>
          </ac:spMkLst>
        </pc:spChg>
        <pc:spChg chg="del mod">
          <ac:chgData name="Alla" userId="bad96ab6-5253-4430-8be5-67af7205d973" providerId="ADAL" clId="{EDB57807-5D00-4398-83BD-5AC45A32971E}" dt="2021-08-07T18:00:22.272" v="3419" actId="12084"/>
          <ac:spMkLst>
            <pc:docMk/>
            <pc:sldMk cId="4055205285" sldId="278"/>
            <ac:spMk id="7" creationId="{70A633C0-0129-4398-BB70-62E6A50AB043}"/>
          </ac:spMkLst>
        </pc:spChg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4055205285" sldId="278"/>
            <ac:spMk id="85" creationId="{00000000-0000-0000-0000-000000000000}"/>
          </ac:spMkLst>
        </pc:spChg>
        <pc:graphicFrameChg chg="add mod modGraphic">
          <ac:chgData name="Alla" userId="bad96ab6-5253-4430-8be5-67af7205d973" providerId="ADAL" clId="{EDB57807-5D00-4398-83BD-5AC45A32971E}" dt="2021-08-07T18:42:56.103" v="3695" actId="207"/>
          <ac:graphicFrameMkLst>
            <pc:docMk/>
            <pc:sldMk cId="4055205285" sldId="278"/>
            <ac:graphicFrameMk id="3" creationId="{B3D60A1A-CC15-4248-9118-367BA9C66EB2}"/>
          </ac:graphicFrameMkLst>
        </pc:graphicFrameChg>
      </pc:sldChg>
      <pc:sldChg chg="delSp modSp add mod modAnim">
        <pc:chgData name="Alla" userId="bad96ab6-5253-4430-8be5-67af7205d973" providerId="ADAL" clId="{EDB57807-5D00-4398-83BD-5AC45A32971E}" dt="2021-08-07T19:31:25.392" v="3696"/>
        <pc:sldMkLst>
          <pc:docMk/>
          <pc:sldMk cId="1824373074" sldId="279"/>
        </pc:sldMkLst>
        <pc:spChg chg="mod topLvl">
          <ac:chgData name="Alla" userId="bad96ab6-5253-4430-8be5-67af7205d973" providerId="ADAL" clId="{EDB57807-5D00-4398-83BD-5AC45A32971E}" dt="2021-08-07T18:24:32.216" v="3611" actId="165"/>
          <ac:spMkLst>
            <pc:docMk/>
            <pc:sldMk cId="1824373074" sldId="279"/>
            <ac:spMk id="4" creationId="{33D34CE2-85DC-4EAF-A90D-D1BB7EFF22A8}"/>
          </ac:spMkLst>
        </pc:spChg>
        <pc:spChg chg="mod topLvl">
          <ac:chgData name="Alla" userId="bad96ab6-5253-4430-8be5-67af7205d973" providerId="ADAL" clId="{EDB57807-5D00-4398-83BD-5AC45A32971E}" dt="2021-08-07T18:24:32.216" v="3611" actId="165"/>
          <ac:spMkLst>
            <pc:docMk/>
            <pc:sldMk cId="1824373074" sldId="279"/>
            <ac:spMk id="5" creationId="{48554185-5326-442C-8609-904E81142933}"/>
          </ac:spMkLst>
        </pc:spChg>
        <pc:spChg chg="del">
          <ac:chgData name="Alla" userId="bad96ab6-5253-4430-8be5-67af7205d973" providerId="ADAL" clId="{EDB57807-5D00-4398-83BD-5AC45A32971E}" dt="2021-07-31T00:59:45.045" v="1856" actId="478"/>
          <ac:spMkLst>
            <pc:docMk/>
            <pc:sldMk cId="1824373074" sldId="279"/>
            <ac:spMk id="5" creationId="{DB8833AB-CE41-472B-B67E-A10671729B6A}"/>
          </ac:spMkLst>
        </pc:spChg>
        <pc:spChg chg="mod topLvl">
          <ac:chgData name="Alla" userId="bad96ab6-5253-4430-8be5-67af7205d973" providerId="ADAL" clId="{EDB57807-5D00-4398-83BD-5AC45A32971E}" dt="2021-08-07T18:24:32.216" v="3611" actId="165"/>
          <ac:spMkLst>
            <pc:docMk/>
            <pc:sldMk cId="1824373074" sldId="279"/>
            <ac:spMk id="6" creationId="{10F8F94C-6C56-4499-A6F8-411B4F3E9862}"/>
          </ac:spMkLst>
        </pc:spChg>
        <pc:spChg chg="mod">
          <ac:chgData name="Alla" userId="bad96ab6-5253-4430-8be5-67af7205d973" providerId="ADAL" clId="{EDB57807-5D00-4398-83BD-5AC45A32971E}" dt="2021-07-31T01:02:05.406" v="1871" actId="14100"/>
          <ac:spMkLst>
            <pc:docMk/>
            <pc:sldMk cId="1824373074" sldId="279"/>
            <ac:spMk id="7" creationId="{8B669213-52D7-4B46-8CCE-D326453A1209}"/>
          </ac:spMkLst>
        </pc:spChg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1824373074" sldId="279"/>
            <ac:spMk id="103" creationId="{00000000-0000-0000-0000-000000000000}"/>
          </ac:spMkLst>
        </pc:spChg>
        <pc:grpChg chg="del mod">
          <ac:chgData name="Alla" userId="bad96ab6-5253-4430-8be5-67af7205d973" providerId="ADAL" clId="{EDB57807-5D00-4398-83BD-5AC45A32971E}" dt="2021-08-07T18:24:32.216" v="3611" actId="165"/>
          <ac:grpSpMkLst>
            <pc:docMk/>
            <pc:sldMk cId="1824373074" sldId="279"/>
            <ac:grpSpMk id="3" creationId="{05ACB28F-3771-40E5-BD59-DAB9DB862972}"/>
          </ac:grpSpMkLst>
        </pc:grpChg>
        <pc:graphicFrameChg chg="del mod">
          <ac:chgData name="Alla" userId="bad96ab6-5253-4430-8be5-67af7205d973" providerId="ADAL" clId="{EDB57807-5D00-4398-83BD-5AC45A32971E}" dt="2021-08-07T18:24:03.898" v="3605" actId="18245"/>
          <ac:graphicFrameMkLst>
            <pc:docMk/>
            <pc:sldMk cId="1824373074" sldId="279"/>
            <ac:graphicFrameMk id="2" creationId="{D53AC255-AC06-4390-9CCD-B5C381F41999}"/>
          </ac:graphicFrameMkLst>
        </pc:graphicFrameChg>
      </pc:sldChg>
      <pc:sldChg chg="addSp delSp modSp add mod modAnim">
        <pc:chgData name="Alla" userId="bad96ab6-5253-4430-8be5-67af7205d973" providerId="ADAL" clId="{EDB57807-5D00-4398-83BD-5AC45A32971E}" dt="2021-08-07T19:31:25.392" v="3696"/>
        <pc:sldMkLst>
          <pc:docMk/>
          <pc:sldMk cId="2821119514" sldId="280"/>
        </pc:sldMkLst>
        <pc:spChg chg="mod topLvl">
          <ac:chgData name="Alla" userId="bad96ab6-5253-4430-8be5-67af7205d973" providerId="ADAL" clId="{EDB57807-5D00-4398-83BD-5AC45A32971E}" dt="2021-08-07T18:25:16.981" v="3616" actId="165"/>
          <ac:spMkLst>
            <pc:docMk/>
            <pc:sldMk cId="2821119514" sldId="280"/>
            <ac:spMk id="4" creationId="{419EED29-F0DE-4EF4-AA11-A5A48D653FAD}"/>
          </ac:spMkLst>
        </pc:spChg>
        <pc:spChg chg="mod topLvl">
          <ac:chgData name="Alla" userId="bad96ab6-5253-4430-8be5-67af7205d973" providerId="ADAL" clId="{EDB57807-5D00-4398-83BD-5AC45A32971E}" dt="2021-08-07T18:25:16.981" v="3616" actId="165"/>
          <ac:spMkLst>
            <pc:docMk/>
            <pc:sldMk cId="2821119514" sldId="280"/>
            <ac:spMk id="5" creationId="{9AC1A439-7215-4D93-B033-100CD1BB57A4}"/>
          </ac:spMkLst>
        </pc:spChg>
        <pc:spChg chg="del mod">
          <ac:chgData name="Alla" userId="bad96ab6-5253-4430-8be5-67af7205d973" providerId="ADAL" clId="{EDB57807-5D00-4398-83BD-5AC45A32971E}" dt="2021-08-07T18:17:32.498" v="3578" actId="12084"/>
          <ac:spMkLst>
            <pc:docMk/>
            <pc:sldMk cId="2821119514" sldId="280"/>
            <ac:spMk id="7" creationId="{70A633C0-0129-4398-BB70-62E6A50AB043}"/>
          </ac:spMkLst>
        </pc:spChg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2821119514" sldId="280"/>
            <ac:spMk id="85" creationId="{00000000-0000-0000-0000-000000000000}"/>
          </ac:spMkLst>
        </pc:spChg>
        <pc:grpChg chg="del mod">
          <ac:chgData name="Alla" userId="bad96ab6-5253-4430-8be5-67af7205d973" providerId="ADAL" clId="{EDB57807-5D00-4398-83BD-5AC45A32971E}" dt="2021-08-07T18:25:16.981" v="3616" actId="165"/>
          <ac:grpSpMkLst>
            <pc:docMk/>
            <pc:sldMk cId="2821119514" sldId="280"/>
            <ac:grpSpMk id="3" creationId="{EC26567D-728D-4179-B527-11BB64B91FF0}"/>
          </ac:grpSpMkLst>
        </pc:grpChg>
        <pc:graphicFrameChg chg="add del mod modGraphic">
          <ac:chgData name="Alla" userId="bad96ab6-5253-4430-8be5-67af7205d973" providerId="ADAL" clId="{EDB57807-5D00-4398-83BD-5AC45A32971E}" dt="2021-08-07T18:25:09.497" v="3615" actId="18245"/>
          <ac:graphicFrameMkLst>
            <pc:docMk/>
            <pc:sldMk cId="2821119514" sldId="280"/>
            <ac:graphicFrameMk id="2" creationId="{9020AA27-CFB4-4DE7-B579-292FE6742B7B}"/>
          </ac:graphicFrameMkLst>
        </pc:graphicFrameChg>
      </pc:sldChg>
      <pc:sldChg chg="addSp delSp modSp add mod ord modAnim">
        <pc:chgData name="Alla" userId="bad96ab6-5253-4430-8be5-67af7205d973" providerId="ADAL" clId="{EDB57807-5D00-4398-83BD-5AC45A32971E}" dt="2021-08-07T19:31:25.392" v="3696"/>
        <pc:sldMkLst>
          <pc:docMk/>
          <pc:sldMk cId="2134861082" sldId="281"/>
        </pc:sldMkLst>
        <pc:spChg chg="add mod">
          <ac:chgData name="Alla" userId="bad96ab6-5253-4430-8be5-67af7205d973" providerId="ADAL" clId="{EDB57807-5D00-4398-83BD-5AC45A32971E}" dt="2021-08-07T18:18:57.606" v="3587"/>
          <ac:spMkLst>
            <pc:docMk/>
            <pc:sldMk cId="2134861082" sldId="281"/>
            <ac:spMk id="4" creationId="{95C08875-78BF-426F-B405-78DDC13F205E}"/>
          </ac:spMkLst>
        </pc:spChg>
        <pc:spChg chg="mod">
          <ac:chgData name="Alla" userId="bad96ab6-5253-4430-8be5-67af7205d973" providerId="ADAL" clId="{EDB57807-5D00-4398-83BD-5AC45A32971E}" dt="2021-08-07T18:20:08.756" v="3594" actId="14100"/>
          <ac:spMkLst>
            <pc:docMk/>
            <pc:sldMk cId="2134861082" sldId="281"/>
            <ac:spMk id="5" creationId="{B61D8344-6494-42F9-9749-29C7BADBEA67}"/>
          </ac:spMkLst>
        </pc:spChg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2134861082" sldId="281"/>
            <ac:spMk id="87" creationId="{00000000-0000-0000-0000-000000000000}"/>
          </ac:spMkLst>
        </pc:spChg>
        <pc:grpChg chg="del mod">
          <ac:chgData name="Alla" userId="bad96ab6-5253-4430-8be5-67af7205d973" providerId="ADAL" clId="{EDB57807-5D00-4398-83BD-5AC45A32971E}" dt="2021-08-07T18:19:17.339" v="3588" actId="18245"/>
          <ac:grpSpMkLst>
            <pc:docMk/>
            <pc:sldMk cId="2134861082" sldId="281"/>
            <ac:grpSpMk id="3" creationId="{F8F456E3-E527-4D14-BE3C-76453A4B458A}"/>
          </ac:grpSpMkLst>
        </pc:grpChg>
        <pc:graphicFrameChg chg="del mod modGraphic">
          <ac:chgData name="Alla" userId="bad96ab6-5253-4430-8be5-67af7205d973" providerId="ADAL" clId="{EDB57807-5D00-4398-83BD-5AC45A32971E}" dt="2021-08-07T18:19:17.339" v="3588" actId="18245"/>
          <ac:graphicFrameMkLst>
            <pc:docMk/>
            <pc:sldMk cId="2134861082" sldId="281"/>
            <ac:graphicFrameMk id="2" creationId="{B5946F02-8690-4ECA-869A-1079477D9803}"/>
          </ac:graphicFrameMkLst>
        </pc:graphicFrameChg>
      </pc:sldChg>
      <pc:sldChg chg="addSp delSp modSp add del mod">
        <pc:chgData name="Alla" userId="bad96ab6-5253-4430-8be5-67af7205d973" providerId="ADAL" clId="{EDB57807-5D00-4398-83BD-5AC45A32971E}" dt="2021-08-07T16:35:22.892" v="2672" actId="47"/>
        <pc:sldMkLst>
          <pc:docMk/>
          <pc:sldMk cId="2872009158" sldId="282"/>
        </pc:sldMkLst>
        <pc:spChg chg="add del mod">
          <ac:chgData name="Alla" userId="bad96ab6-5253-4430-8be5-67af7205d973" providerId="ADAL" clId="{EDB57807-5D00-4398-83BD-5AC45A32971E}" dt="2021-08-07T16:30:12.529" v="2616" actId="21"/>
          <ac:spMkLst>
            <pc:docMk/>
            <pc:sldMk cId="2872009158" sldId="282"/>
            <ac:spMk id="3" creationId="{FC9EBE0D-9AF8-4FF6-AED9-C83DCFD98AA7}"/>
          </ac:spMkLst>
        </pc:spChg>
        <pc:graphicFrameChg chg="mod">
          <ac:chgData name="Alla" userId="bad96ab6-5253-4430-8be5-67af7205d973" providerId="ADAL" clId="{EDB57807-5D00-4398-83BD-5AC45A32971E}" dt="2021-08-07T16:29:05.730" v="2609" actId="14100"/>
          <ac:graphicFrameMkLst>
            <pc:docMk/>
            <pc:sldMk cId="2872009158" sldId="282"/>
            <ac:graphicFrameMk id="2" creationId="{CD6289F5-F55A-4B92-A8FB-04C4EE8031DD}"/>
          </ac:graphicFrameMkLst>
        </pc:graphicFrameChg>
        <pc:graphicFrameChg chg="add mod">
          <ac:chgData name="Alla" userId="bad96ab6-5253-4430-8be5-67af7205d973" providerId="ADAL" clId="{EDB57807-5D00-4398-83BD-5AC45A32971E}" dt="2021-08-07T16:28:42.276" v="2604"/>
          <ac:graphicFrameMkLst>
            <pc:docMk/>
            <pc:sldMk cId="2872009158" sldId="282"/>
            <ac:graphicFrameMk id="4" creationId="{3EB54615-B6E2-4918-8513-C2CF384A3D98}"/>
          </ac:graphicFrameMkLst>
        </pc:graphicFrameChg>
      </pc:sldChg>
      <pc:sldChg chg="addSp delSp modSp add mod modAnim">
        <pc:chgData name="Alla" userId="bad96ab6-5253-4430-8be5-67af7205d973" providerId="ADAL" clId="{EDB57807-5D00-4398-83BD-5AC45A32971E}" dt="2021-08-07T19:31:25.392" v="3696"/>
        <pc:sldMkLst>
          <pc:docMk/>
          <pc:sldMk cId="1719039260" sldId="283"/>
        </pc:sldMkLst>
        <pc:spChg chg="add mod">
          <ac:chgData name="Alla" userId="bad96ab6-5253-4430-8be5-67af7205d973" providerId="ADAL" clId="{EDB57807-5D00-4398-83BD-5AC45A32971E}" dt="2021-08-07T18:39:37.924" v="3680" actId="403"/>
          <ac:spMkLst>
            <pc:docMk/>
            <pc:sldMk cId="1719039260" sldId="283"/>
            <ac:spMk id="3" creationId="{DCBDE74C-2638-4BC2-A14E-073059B529AE}"/>
          </ac:spMkLst>
        </pc:spChg>
        <pc:spChg chg="add del mod ord">
          <ac:chgData name="Alla" userId="bad96ab6-5253-4430-8be5-67af7205d973" providerId="ADAL" clId="{EDB57807-5D00-4398-83BD-5AC45A32971E}" dt="2021-08-07T16:31:18.907" v="2626" actId="478"/>
          <ac:spMkLst>
            <pc:docMk/>
            <pc:sldMk cId="1719039260" sldId="283"/>
            <ac:spMk id="5" creationId="{0194E433-A4C3-4A5F-A71B-575CFE01C5D8}"/>
          </ac:spMkLst>
        </pc:spChg>
        <pc:spChg chg="add mod">
          <ac:chgData name="Alla" userId="bad96ab6-5253-4430-8be5-67af7205d973" providerId="ADAL" clId="{EDB57807-5D00-4398-83BD-5AC45A32971E}" dt="2021-08-07T18:41:25.694" v="3691" actId="207"/>
          <ac:spMkLst>
            <pc:docMk/>
            <pc:sldMk cId="1719039260" sldId="283"/>
            <ac:spMk id="6" creationId="{AF2F7C38-B35F-4C6C-92C9-4D4F080DF07C}"/>
          </ac:spMkLst>
        </pc:spChg>
        <pc:spChg chg="add mod">
          <ac:chgData name="Alla" userId="bad96ab6-5253-4430-8be5-67af7205d973" providerId="ADAL" clId="{EDB57807-5D00-4398-83BD-5AC45A32971E}" dt="2021-08-07T18:40:19.432" v="3683" actId="207"/>
          <ac:spMkLst>
            <pc:docMk/>
            <pc:sldMk cId="1719039260" sldId="283"/>
            <ac:spMk id="7" creationId="{F75F88DA-30F7-4696-91C7-614D1CE2C2C3}"/>
          </ac:spMkLst>
        </pc:spChg>
        <pc:spChg chg="add mod">
          <ac:chgData name="Alla" userId="bad96ab6-5253-4430-8be5-67af7205d973" providerId="ADAL" clId="{EDB57807-5D00-4398-83BD-5AC45A32971E}" dt="2021-08-07T16:32:54.383" v="2653"/>
          <ac:spMkLst>
            <pc:docMk/>
            <pc:sldMk cId="1719039260" sldId="283"/>
            <ac:spMk id="8" creationId="{72E9C4CF-2CFF-4730-802F-1147F7D398D5}"/>
          </ac:spMkLst>
        </pc:spChg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1719039260" sldId="283"/>
            <ac:spMk id="85" creationId="{00000000-0000-0000-0000-000000000000}"/>
          </ac:spMkLst>
        </pc:spChg>
        <pc:graphicFrameChg chg="del mod">
          <ac:chgData name="Alla" userId="bad96ab6-5253-4430-8be5-67af7205d973" providerId="ADAL" clId="{EDB57807-5D00-4398-83BD-5AC45A32971E}" dt="2021-08-07T16:28:29.345" v="2600" actId="21"/>
          <ac:graphicFrameMkLst>
            <pc:docMk/>
            <pc:sldMk cId="1719039260" sldId="283"/>
            <ac:graphicFrameMk id="2" creationId="{CD6289F5-F55A-4B92-A8FB-04C4EE8031DD}"/>
          </ac:graphicFrameMkLst>
        </pc:graphicFrameChg>
      </pc:sldChg>
      <pc:sldChg chg="addSp delSp modSp add mod modAnim">
        <pc:chgData name="Alla" userId="bad96ab6-5253-4430-8be5-67af7205d973" providerId="ADAL" clId="{EDB57807-5D00-4398-83BD-5AC45A32971E}" dt="2021-08-07T19:31:25.392" v="3696"/>
        <pc:sldMkLst>
          <pc:docMk/>
          <pc:sldMk cId="1388328705" sldId="284"/>
        </pc:sldMkLst>
        <pc:spChg chg="add mod">
          <ac:chgData name="Alla" userId="bad96ab6-5253-4430-8be5-67af7205d973" providerId="ADAL" clId="{EDB57807-5D00-4398-83BD-5AC45A32971E}" dt="2021-08-07T18:41:53.336" v="3692" actId="255"/>
          <ac:spMkLst>
            <pc:docMk/>
            <pc:sldMk cId="1388328705" sldId="284"/>
            <ac:spMk id="2" creationId="{3034FC0B-BE5D-448A-904D-EBDDEFD0A0CE}"/>
          </ac:spMkLst>
        </pc:spChg>
        <pc:spChg chg="add mod">
          <ac:chgData name="Alla" userId="bad96ab6-5253-4430-8be5-67af7205d973" providerId="ADAL" clId="{EDB57807-5D00-4398-83BD-5AC45A32971E}" dt="2021-08-07T16:55:48.796" v="2891" actId="2085"/>
          <ac:spMkLst>
            <pc:docMk/>
            <pc:sldMk cId="1388328705" sldId="284"/>
            <ac:spMk id="4" creationId="{7B4F79E5-D987-4421-811C-BB904976C895}"/>
          </ac:spMkLst>
        </pc:spChg>
        <pc:spChg chg="del mod">
          <ac:chgData name="Alla" userId="bad96ab6-5253-4430-8be5-67af7205d973" providerId="ADAL" clId="{EDB57807-5D00-4398-83BD-5AC45A32971E}" dt="2021-08-07T16:37:22.609" v="2688" actId="12084"/>
          <ac:spMkLst>
            <pc:docMk/>
            <pc:sldMk cId="1388328705" sldId="284"/>
            <ac:spMk id="7" creationId="{70A633C0-0129-4398-BB70-62E6A50AB043}"/>
          </ac:spMkLst>
        </pc:spChg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1388328705" sldId="284"/>
            <ac:spMk id="85" creationId="{00000000-0000-0000-0000-000000000000}"/>
          </ac:spMkLst>
        </pc:spChg>
        <pc:graphicFrameChg chg="add mod modGraphic">
          <ac:chgData name="Alla" userId="bad96ab6-5253-4430-8be5-67af7205d973" providerId="ADAL" clId="{EDB57807-5D00-4398-83BD-5AC45A32971E}" dt="2021-08-07T18:40:34.156" v="3684" actId="207"/>
          <ac:graphicFrameMkLst>
            <pc:docMk/>
            <pc:sldMk cId="1388328705" sldId="284"/>
            <ac:graphicFrameMk id="3" creationId="{83FA5D44-73D9-4B22-8836-DC7A6E8B4EFD}"/>
          </ac:graphicFrameMkLst>
        </pc:graphicFrameChg>
        <pc:picChg chg="add del mod">
          <ac:chgData name="Alla" userId="bad96ab6-5253-4430-8be5-67af7205d973" providerId="ADAL" clId="{EDB57807-5D00-4398-83BD-5AC45A32971E}" dt="2021-08-07T16:48:19.963" v="2800" actId="478"/>
          <ac:picMkLst>
            <pc:docMk/>
            <pc:sldMk cId="1388328705" sldId="284"/>
            <ac:picMk id="6" creationId="{8CD4D559-1CDD-4927-A483-699132B4C424}"/>
          </ac:picMkLst>
        </pc:picChg>
      </pc:sldChg>
      <pc:sldChg chg="add del">
        <pc:chgData name="Alla" userId="bad96ab6-5253-4430-8be5-67af7205d973" providerId="ADAL" clId="{EDB57807-5D00-4398-83BD-5AC45A32971E}" dt="2021-08-07T17:03:54.817" v="2972" actId="47"/>
        <pc:sldMkLst>
          <pc:docMk/>
          <pc:sldMk cId="25174455" sldId="285"/>
        </pc:sldMkLst>
      </pc:sldChg>
      <pc:sldChg chg="addSp delSp modSp add mod ord modAnim">
        <pc:chgData name="Alla" userId="bad96ab6-5253-4430-8be5-67af7205d973" providerId="ADAL" clId="{EDB57807-5D00-4398-83BD-5AC45A32971E}" dt="2021-08-07T19:31:25.392" v="3696"/>
        <pc:sldMkLst>
          <pc:docMk/>
          <pc:sldMk cId="1836906637" sldId="285"/>
        </pc:sldMkLst>
        <pc:spChg chg="mod">
          <ac:chgData name="Alla" userId="bad96ab6-5253-4430-8be5-67af7205d973" providerId="ADAL" clId="{EDB57807-5D00-4398-83BD-5AC45A32971E}" dt="2021-08-07T18:12:59.583" v="3539" actId="1076"/>
          <ac:spMkLst>
            <pc:docMk/>
            <pc:sldMk cId="1836906637" sldId="285"/>
            <ac:spMk id="4" creationId="{2DA30EBE-A825-472D-810C-C4CF0CFAA325}"/>
          </ac:spMkLst>
        </pc:spChg>
        <pc:spChg chg="add mod">
          <ac:chgData name="Alla" userId="bad96ab6-5253-4430-8be5-67af7205d973" providerId="ADAL" clId="{EDB57807-5D00-4398-83BD-5AC45A32971E}" dt="2021-08-07T18:12:39.075" v="3536"/>
          <ac:spMkLst>
            <pc:docMk/>
            <pc:sldMk cId="1836906637" sldId="285"/>
            <ac:spMk id="6" creationId="{D9A4227D-C809-4C19-B5D8-5CC7D48E854B}"/>
          </ac:spMkLst>
        </pc:spChg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1836906637" sldId="285"/>
            <ac:spMk id="87" creationId="{00000000-0000-0000-0000-000000000000}"/>
          </ac:spMkLst>
        </pc:spChg>
        <pc:grpChg chg="del mod">
          <ac:chgData name="Alla" userId="bad96ab6-5253-4430-8be5-67af7205d973" providerId="ADAL" clId="{EDB57807-5D00-4398-83BD-5AC45A32971E}" dt="2021-08-07T17:56:25.604" v="3393" actId="18245"/>
          <ac:grpSpMkLst>
            <pc:docMk/>
            <pc:sldMk cId="1836906637" sldId="285"/>
            <ac:grpSpMk id="3" creationId="{53710FDD-3B5E-4968-9D9D-65DBA3A37016}"/>
          </ac:grpSpMkLst>
        </pc:grpChg>
        <pc:graphicFrameChg chg="del">
          <ac:chgData name="Alla" userId="bad96ab6-5253-4430-8be5-67af7205d973" providerId="ADAL" clId="{EDB57807-5D00-4398-83BD-5AC45A32971E}" dt="2021-08-07T17:56:25.604" v="3393" actId="18245"/>
          <ac:graphicFrameMkLst>
            <pc:docMk/>
            <pc:sldMk cId="1836906637" sldId="285"/>
            <ac:graphicFrameMk id="2" creationId="{B5946F02-8690-4ECA-869A-1079477D9803}"/>
          </ac:graphicFrameMkLst>
        </pc:graphicFrameChg>
      </pc:sldChg>
      <pc:sldChg chg="addSp delSp modSp add del mod">
        <pc:chgData name="Alla" userId="bad96ab6-5253-4430-8be5-67af7205d973" providerId="ADAL" clId="{EDB57807-5D00-4398-83BD-5AC45A32971E}" dt="2021-08-07T17:55:59.132" v="3390" actId="47"/>
        <pc:sldMkLst>
          <pc:docMk/>
          <pc:sldMk cId="2579439589" sldId="285"/>
        </pc:sldMkLst>
        <pc:spChg chg="mod ord">
          <ac:chgData name="Alla" userId="bad96ab6-5253-4430-8be5-67af7205d973" providerId="ADAL" clId="{EDB57807-5D00-4398-83BD-5AC45A32971E}" dt="2021-08-07T17:51:45.145" v="3350" actId="166"/>
          <ac:spMkLst>
            <pc:docMk/>
            <pc:sldMk cId="2579439589" sldId="285"/>
            <ac:spMk id="5" creationId="{59C03CF5-311F-48FB-BAA3-12FECC738A1F}"/>
          </ac:spMkLst>
        </pc:spChg>
        <pc:spChg chg="mod">
          <ac:chgData name="Alla" userId="bad96ab6-5253-4430-8be5-67af7205d973" providerId="ADAL" clId="{EDB57807-5D00-4398-83BD-5AC45A32971E}" dt="2021-08-07T17:51:41.089" v="3349" actId="18245"/>
          <ac:spMkLst>
            <pc:docMk/>
            <pc:sldMk cId="2579439589" sldId="285"/>
            <ac:spMk id="6" creationId="{345EA552-05DD-4447-B85C-CC46D21DD8AB}"/>
          </ac:spMkLst>
        </pc:spChg>
        <pc:grpChg chg="mod">
          <ac:chgData name="Alla" userId="bad96ab6-5253-4430-8be5-67af7205d973" providerId="ADAL" clId="{EDB57807-5D00-4398-83BD-5AC45A32971E}" dt="2021-08-07T17:52:43.307" v="3372" actId="1076"/>
          <ac:grpSpMkLst>
            <pc:docMk/>
            <pc:sldMk cId="2579439589" sldId="285"/>
            <ac:grpSpMk id="3" creationId="{42904A71-A9F4-477F-820A-72E9568383AD}"/>
          </ac:grpSpMkLst>
        </pc:grpChg>
        <pc:graphicFrameChg chg="mod">
          <ac:chgData name="Alla" userId="bad96ab6-5253-4430-8be5-67af7205d973" providerId="ADAL" clId="{EDB57807-5D00-4398-83BD-5AC45A32971E}" dt="2021-08-07T17:53:04.996" v="3378" actId="14100"/>
          <ac:graphicFrameMkLst>
            <pc:docMk/>
            <pc:sldMk cId="2579439589" sldId="285"/>
            <ac:graphicFrameMk id="2" creationId="{3ECB3080-3C8F-49F5-8AC0-8841BA6C9971}"/>
          </ac:graphicFrameMkLst>
        </pc:graphicFrameChg>
        <pc:graphicFrameChg chg="add del mod">
          <ac:chgData name="Alla" userId="bad96ab6-5253-4430-8be5-67af7205d973" providerId="ADAL" clId="{EDB57807-5D00-4398-83BD-5AC45A32971E}" dt="2021-08-07T17:51:41.089" v="3349" actId="18245"/>
          <ac:graphicFrameMkLst>
            <pc:docMk/>
            <pc:sldMk cId="2579439589" sldId="285"/>
            <ac:graphicFrameMk id="4" creationId="{7A3E0D2E-FC88-4EF9-B36F-9AF5AA7647A6}"/>
          </ac:graphicFrameMkLst>
        </pc:graphicFrameChg>
      </pc:sldChg>
      <pc:sldChg chg="add del">
        <pc:chgData name="Alla" userId="bad96ab6-5253-4430-8be5-67af7205d973" providerId="ADAL" clId="{EDB57807-5D00-4398-83BD-5AC45A32971E}" dt="2021-08-07T17:12:03.346" v="3031" actId="47"/>
        <pc:sldMkLst>
          <pc:docMk/>
          <pc:sldMk cId="3551209745" sldId="285"/>
        </pc:sldMkLst>
      </pc:sldChg>
      <pc:sldChg chg="addSp delSp modSp add del">
        <pc:chgData name="Alla" userId="bad96ab6-5253-4430-8be5-67af7205d973" providerId="ADAL" clId="{EDB57807-5D00-4398-83BD-5AC45A32971E}" dt="2021-08-07T18:18:49.032" v="3586" actId="47"/>
        <pc:sldMkLst>
          <pc:docMk/>
          <pc:sldMk cId="3706604204" sldId="286"/>
        </pc:sldMkLst>
        <pc:spChg chg="add mod">
          <ac:chgData name="Alla" userId="bad96ab6-5253-4430-8be5-67af7205d973" providerId="ADAL" clId="{EDB57807-5D00-4398-83BD-5AC45A32971E}" dt="2021-08-07T18:15:22.657" v="3571"/>
          <ac:spMkLst>
            <pc:docMk/>
            <pc:sldMk cId="3706604204" sldId="286"/>
            <ac:spMk id="5" creationId="{38F1A2AA-C128-4B49-8999-2B0D227F1806}"/>
          </ac:spMkLst>
        </pc:spChg>
        <pc:graphicFrameChg chg="add del mod">
          <ac:chgData name="Alla" userId="bad96ab6-5253-4430-8be5-67af7205d973" providerId="ADAL" clId="{EDB57807-5D00-4398-83BD-5AC45A32971E}" dt="2021-08-07T18:15:15.981" v="3570"/>
          <ac:graphicFrameMkLst>
            <pc:docMk/>
            <pc:sldMk cId="3706604204" sldId="286"/>
            <ac:graphicFrameMk id="4" creationId="{3909A5AC-97F3-4EF7-AB20-C5203F73462D}"/>
          </ac:graphicFrameMkLst>
        </pc:graphicFrameChg>
      </pc:sldChg>
      <pc:sldChg chg="addSp delSp modSp add del mod">
        <pc:chgData name="Alla" userId="bad96ab6-5253-4430-8be5-67af7205d973" providerId="ADAL" clId="{EDB57807-5D00-4398-83BD-5AC45A32971E}" dt="2021-08-07T18:09:18.400" v="3532" actId="47"/>
        <pc:sldMkLst>
          <pc:docMk/>
          <pc:sldMk cId="201830351" sldId="287"/>
        </pc:sldMkLst>
        <pc:spChg chg="del mod">
          <ac:chgData name="Alla" userId="bad96ab6-5253-4430-8be5-67af7205d973" providerId="ADAL" clId="{EDB57807-5D00-4398-83BD-5AC45A32971E}" dt="2021-08-07T18:07:42.152" v="3519" actId="21"/>
          <ac:spMkLst>
            <pc:docMk/>
            <pc:sldMk cId="201830351" sldId="287"/>
            <ac:spMk id="2" creationId="{F47EB503-6998-4511-8E7E-8411A48CFDB8}"/>
          </ac:spMkLst>
        </pc:spChg>
        <pc:spChg chg="add del">
          <ac:chgData name="Alla" userId="bad96ab6-5253-4430-8be5-67af7205d973" providerId="ADAL" clId="{EDB57807-5D00-4398-83BD-5AC45A32971E}" dt="2021-08-07T18:05:54.376" v="3483" actId="11529"/>
          <ac:spMkLst>
            <pc:docMk/>
            <pc:sldMk cId="201830351" sldId="287"/>
            <ac:spMk id="4" creationId="{0ECF00C8-3FF4-4BB0-93EC-8B7301B26D0D}"/>
          </ac:spMkLst>
        </pc:spChg>
        <pc:spChg chg="add del mod">
          <ac:chgData name="Alla" userId="bad96ab6-5253-4430-8be5-67af7205d973" providerId="ADAL" clId="{EDB57807-5D00-4398-83BD-5AC45A32971E}" dt="2021-08-07T18:06:59.768" v="3516" actId="478"/>
          <ac:spMkLst>
            <pc:docMk/>
            <pc:sldMk cId="201830351" sldId="287"/>
            <ac:spMk id="5" creationId="{6B9FAFD5-6C3D-4E83-B8EF-F80CE11D605E}"/>
          </ac:spMkLst>
        </pc:spChg>
      </pc:sldChg>
      <pc:sldChg chg="addSp delSp modSp add mod">
        <pc:chgData name="Alla" userId="bad96ab6-5253-4430-8be5-67af7205d973" providerId="ADAL" clId="{EDB57807-5D00-4398-83BD-5AC45A32971E}" dt="2021-08-07T19:31:25.392" v="3696"/>
        <pc:sldMkLst>
          <pc:docMk/>
          <pc:sldMk cId="3548384329" sldId="288"/>
        </pc:sldMkLst>
        <pc:spChg chg="add mod">
          <ac:chgData name="Alla" userId="bad96ab6-5253-4430-8be5-67af7205d973" providerId="ADAL" clId="{EDB57807-5D00-4398-83BD-5AC45A32971E}" dt="2021-08-07T18:16:49.309" v="3577" actId="207"/>
          <ac:spMkLst>
            <pc:docMk/>
            <pc:sldMk cId="3548384329" sldId="288"/>
            <ac:spMk id="4" creationId="{CBA02620-3D31-4B70-AC66-188A7B8BE172}"/>
          </ac:spMkLst>
        </pc:spChg>
        <pc:spChg chg="mod">
          <ac:chgData name="Alla" userId="bad96ab6-5253-4430-8be5-67af7205d973" providerId="ADAL" clId="{EDB57807-5D00-4398-83BD-5AC45A32971E}" dt="2021-08-07T19:31:25.392" v="3696"/>
          <ac:spMkLst>
            <pc:docMk/>
            <pc:sldMk cId="3548384329" sldId="288"/>
            <ac:spMk id="85" creationId="{00000000-0000-0000-0000-000000000000}"/>
          </ac:spMkLst>
        </pc:spChg>
        <pc:graphicFrameChg chg="del">
          <ac:chgData name="Alla" userId="bad96ab6-5253-4430-8be5-67af7205d973" providerId="ADAL" clId="{EDB57807-5D00-4398-83BD-5AC45A32971E}" dt="2021-08-07T18:07:51.982" v="3521" actId="478"/>
          <ac:graphicFrameMkLst>
            <pc:docMk/>
            <pc:sldMk cId="3548384329" sldId="288"/>
            <ac:graphicFrameMk id="3" creationId="{B3D60A1A-CC15-4248-9118-367BA9C66EB2}"/>
          </ac:graphicFrameMkLst>
        </pc:graphicFrameChg>
        <pc:graphicFrameChg chg="add del mod">
          <ac:chgData name="Alla" userId="bad96ab6-5253-4430-8be5-67af7205d973" providerId="ADAL" clId="{EDB57807-5D00-4398-83BD-5AC45A32971E}" dt="2021-08-07T18:14:39.528" v="3566" actId="478"/>
          <ac:graphicFrameMkLst>
            <pc:docMk/>
            <pc:sldMk cId="3548384329" sldId="288"/>
            <ac:graphicFrameMk id="5" creationId="{DCA1D16D-A1F1-4A80-A4AC-B7B5694AAFBA}"/>
          </ac:graphicFrameMkLst>
        </pc:graphicFrameChg>
      </pc:sldChg>
    </pc:docChg>
  </pc:docChgLst>
  <pc:docChgLst>
    <pc:chgData name="Alla A Karapunarly" userId="bad96ab6-5253-4430-8be5-67af7205d973" providerId="ADAL" clId="{554CF991-2ABA-45F7-AC16-64332B4EB203}"/>
    <pc:docChg chg="custSel modSld">
      <pc:chgData name="Alla A Karapunarly" userId="bad96ab6-5253-4430-8be5-67af7205d973" providerId="ADAL" clId="{554CF991-2ABA-45F7-AC16-64332B4EB203}" dt="2022-07-22T17:38:47.625" v="0" actId="478"/>
      <pc:docMkLst>
        <pc:docMk/>
      </pc:docMkLst>
      <pc:sldChg chg="delSp mod">
        <pc:chgData name="Alla A Karapunarly" userId="bad96ab6-5253-4430-8be5-67af7205d973" providerId="ADAL" clId="{554CF991-2ABA-45F7-AC16-64332B4EB203}" dt="2022-07-22T17:38:47.625" v="0" actId="478"/>
        <pc:sldMkLst>
          <pc:docMk/>
          <pc:sldMk cId="0" sldId="256"/>
        </pc:sldMkLst>
        <pc:spChg chg="del">
          <ac:chgData name="Alla A Karapunarly" userId="bad96ab6-5253-4430-8be5-67af7205d973" providerId="ADAL" clId="{554CF991-2ABA-45F7-AC16-64332B4EB203}" dt="2022-07-22T17:38:47.625" v="0" actId="478"/>
          <ac:spMkLst>
            <pc:docMk/>
            <pc:sldMk cId="0" sldId="256"/>
            <ac:spMk id="6" creationId="{042D8F9E-D304-41B9-BD25-2D568FE99A60}"/>
          </ac:spMkLst>
        </pc:spChg>
      </pc:sldChg>
    </pc:docChg>
  </pc:docChgLst>
</pc:chgInfo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A5A8C1-3C33-40C3-B801-2ED36EF6912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557C79-EFC7-474E-9BA7-116110ABBB6B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</a:p>
      </dgm:t>
    </dgm:pt>
    <dgm:pt modelId="{A4491DE2-4E05-4394-96CD-05CD8FD09032}" type="parTrans" cxnId="{11265F38-B733-4462-9F2A-88A849B9FCB5}">
      <dgm:prSet/>
      <dgm:spPr/>
      <dgm:t>
        <a:bodyPr/>
        <a:lstStyle/>
        <a:p>
          <a:endParaRPr lang="en-US"/>
        </a:p>
      </dgm:t>
    </dgm:pt>
    <dgm:pt modelId="{A6921EEA-D19D-48A4-9D7F-2F0B7A581C1A}" type="sibTrans" cxnId="{11265F38-B733-4462-9F2A-88A849B9FCB5}">
      <dgm:prSet/>
      <dgm:spPr/>
      <dgm:t>
        <a:bodyPr/>
        <a:lstStyle/>
        <a:p>
          <a:endParaRPr lang="en-US"/>
        </a:p>
      </dgm:t>
    </dgm:pt>
    <dgm:pt modelId="{76D90ACA-86A0-439B-902E-452B5E13E7A5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A63CDE4C-1875-462E-8ECD-537FEC575D89}" type="parTrans" cxnId="{EB54A752-296D-49B9-BCD0-FA4DB38F6955}">
      <dgm:prSet/>
      <dgm:spPr/>
      <dgm:t>
        <a:bodyPr/>
        <a:lstStyle/>
        <a:p>
          <a:endParaRPr lang="en-US"/>
        </a:p>
      </dgm:t>
    </dgm:pt>
    <dgm:pt modelId="{155A1F13-A451-4857-A2CF-8A7044D56086}" type="sibTrans" cxnId="{EB54A752-296D-49B9-BCD0-FA4DB38F6955}">
      <dgm:prSet/>
      <dgm:spPr/>
      <dgm:t>
        <a:bodyPr/>
        <a:lstStyle/>
        <a:p>
          <a:endParaRPr lang="en-US"/>
        </a:p>
      </dgm:t>
    </dgm:pt>
    <dgm:pt modelId="{6CED2FF9-6621-46B8-83A4-9F22664EC564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380CE350-934D-4051-BC7E-729BB48599CB}" type="parTrans" cxnId="{C2C814C5-EEC6-439B-A831-D949ECC287CB}">
      <dgm:prSet/>
      <dgm:spPr/>
      <dgm:t>
        <a:bodyPr/>
        <a:lstStyle/>
        <a:p>
          <a:endParaRPr lang="en-US"/>
        </a:p>
      </dgm:t>
    </dgm:pt>
    <dgm:pt modelId="{E753E143-DC1F-4C8B-8DFE-ED7CA6D6448E}" type="sibTrans" cxnId="{C2C814C5-EEC6-439B-A831-D949ECC287CB}">
      <dgm:prSet/>
      <dgm:spPr/>
      <dgm:t>
        <a:bodyPr/>
        <a:lstStyle/>
        <a:p>
          <a:endParaRPr lang="en-US"/>
        </a:p>
      </dgm:t>
    </dgm:pt>
    <dgm:pt modelId="{7BCE775D-5925-48B4-9714-91AF89B98A4E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dirty="0">
              <a:solidFill>
                <a:schemeClr val="tx2">
                  <a:lumMod val="75000"/>
                </a:schemeClr>
              </a:solidFill>
            </a:rPr>
          </a:br>
          <a:r>
            <a:rPr lang="en-US" dirty="0">
              <a:solidFill>
                <a:schemeClr val="tx2">
                  <a:lumMod val="75000"/>
                </a:schemeClr>
              </a:solidFill>
            </a:rPr>
            <a:t>Student #4</a:t>
          </a:r>
        </a:p>
      </dgm:t>
    </dgm:pt>
    <dgm:pt modelId="{A3A27F2E-CC88-4A82-B071-604F3F942275}" type="parTrans" cxnId="{AE521E2C-7FF9-457A-B0ED-270ECB33E908}">
      <dgm:prSet/>
      <dgm:spPr/>
      <dgm:t>
        <a:bodyPr/>
        <a:lstStyle/>
        <a:p>
          <a:endParaRPr lang="en-US"/>
        </a:p>
      </dgm:t>
    </dgm:pt>
    <dgm:pt modelId="{CC24A5E5-083B-4911-A487-39C641382170}" type="sibTrans" cxnId="{AE521E2C-7FF9-457A-B0ED-270ECB33E908}">
      <dgm:prSet/>
      <dgm:spPr/>
      <dgm:t>
        <a:bodyPr/>
        <a:lstStyle/>
        <a:p>
          <a:endParaRPr lang="en-US"/>
        </a:p>
      </dgm:t>
    </dgm:pt>
    <dgm:pt modelId="{68E6AD96-DB9E-4934-81FB-BAFD17790102}">
      <dgm:prSet phldrT="[Text]"/>
      <dgm:spPr>
        <a:ln>
          <a:solidFill>
            <a:schemeClr val="accent1"/>
          </a:solidFill>
        </a:ln>
      </dgm:spPr>
      <dgm:t>
        <a:bodyPr/>
        <a:lstStyle/>
        <a:p>
          <a:r>
            <a:rPr lang="en-US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>
              <a:solidFill>
                <a:schemeClr val="tx2">
                  <a:lumMod val="75000"/>
                </a:schemeClr>
              </a:solidFill>
            </a:rPr>
          </a:br>
          <a:r>
            <a:rPr lang="en-US">
              <a:solidFill>
                <a:schemeClr val="tx2">
                  <a:lumMod val="75000"/>
                </a:schemeClr>
              </a:solidFill>
            </a:rPr>
            <a:t>Student #4</a:t>
          </a:r>
          <a:endParaRPr lang="en-US" dirty="0">
            <a:solidFill>
              <a:schemeClr val="tx2">
                <a:lumMod val="75000"/>
              </a:schemeClr>
            </a:solidFill>
          </a:endParaRPr>
        </a:p>
      </dgm:t>
    </dgm:pt>
    <dgm:pt modelId="{05C3DF6E-1CEC-49FF-8571-075A815D7AC0}" type="parTrans" cxnId="{65112D04-4310-4B02-A7FF-62F729C2D681}">
      <dgm:prSet/>
      <dgm:spPr/>
      <dgm:t>
        <a:bodyPr/>
        <a:lstStyle/>
        <a:p>
          <a:endParaRPr lang="en-US"/>
        </a:p>
      </dgm:t>
    </dgm:pt>
    <dgm:pt modelId="{07470E0E-A9CD-4BF4-8363-35F63D1A017E}" type="sibTrans" cxnId="{65112D04-4310-4B02-A7FF-62F729C2D681}">
      <dgm:prSet/>
      <dgm:spPr/>
      <dgm:t>
        <a:bodyPr/>
        <a:lstStyle/>
        <a:p>
          <a:endParaRPr lang="en-US"/>
        </a:p>
      </dgm:t>
    </dgm:pt>
    <dgm:pt modelId="{27963D51-ABE5-44AD-91D3-06CB740A071F}" type="pres">
      <dgm:prSet presAssocID="{88A5A8C1-3C33-40C3-B801-2ED36EF69124}" presName="diagram" presStyleCnt="0">
        <dgm:presLayoutVars>
          <dgm:dir/>
          <dgm:resizeHandles val="exact"/>
        </dgm:presLayoutVars>
      </dgm:prSet>
      <dgm:spPr/>
    </dgm:pt>
    <dgm:pt modelId="{2F3550AA-C0A8-42FC-B1AE-9AB6CCB13A6B}" type="pres">
      <dgm:prSet presAssocID="{69557C79-EFC7-474E-9BA7-116110ABBB6B}" presName="node" presStyleLbl="node1" presStyleIdx="0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17FC75DF-07DC-47CE-812B-0E1C8BE7C2D8}" type="pres">
      <dgm:prSet presAssocID="{A6921EEA-D19D-48A4-9D7F-2F0B7A581C1A}" presName="sibTrans" presStyleCnt="0"/>
      <dgm:spPr/>
    </dgm:pt>
    <dgm:pt modelId="{4AA75521-9334-4313-9582-A546273C632E}" type="pres">
      <dgm:prSet presAssocID="{7BCE775D-5925-48B4-9714-91AF89B98A4E}" presName="node" presStyleLbl="node1" presStyleIdx="1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5A7B8FDB-A613-41D2-8E22-99CF14B01CA4}" type="pres">
      <dgm:prSet presAssocID="{CC24A5E5-083B-4911-A487-39C641382170}" presName="sibTrans" presStyleCnt="0"/>
      <dgm:spPr/>
    </dgm:pt>
    <dgm:pt modelId="{741403E4-8596-4D9C-8596-AD59EEDA7A54}" type="pres">
      <dgm:prSet presAssocID="{76D90ACA-86A0-439B-902E-452B5E13E7A5}" presName="node" presStyleLbl="node1" presStyleIdx="2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7835E237-0F96-49A6-BED0-FCE04BF10864}" type="pres">
      <dgm:prSet presAssocID="{155A1F13-A451-4857-A2CF-8A7044D56086}" presName="sibTrans" presStyleCnt="0"/>
      <dgm:spPr/>
    </dgm:pt>
    <dgm:pt modelId="{5203D364-81BB-4901-A8CF-FAAA52839C94}" type="pres">
      <dgm:prSet presAssocID="{6CED2FF9-6621-46B8-83A4-9F22664EC564}" presName="node" presStyleLbl="node1" presStyleIdx="3" presStyleCnt="5">
        <dgm:presLayoutVars>
          <dgm:bulletEnabled val="1"/>
        </dgm:presLayoutVars>
      </dgm:prSet>
      <dgm:spPr>
        <a:prstGeom prst="roundRect">
          <a:avLst/>
        </a:prstGeom>
      </dgm:spPr>
    </dgm:pt>
    <dgm:pt modelId="{90E28BB9-468F-4195-8397-7338E8CE9BFE}" type="pres">
      <dgm:prSet presAssocID="{E753E143-DC1F-4C8B-8DFE-ED7CA6D6448E}" presName="sibTrans" presStyleCnt="0"/>
      <dgm:spPr/>
    </dgm:pt>
    <dgm:pt modelId="{E06B5AAB-A4B1-45DA-8058-E8054F05C147}" type="pres">
      <dgm:prSet presAssocID="{68E6AD96-DB9E-4934-81FB-BAFD17790102}" presName="node" presStyleLbl="node1" presStyleIdx="4" presStyleCnt="5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65112D04-4310-4B02-A7FF-62F729C2D681}" srcId="{88A5A8C1-3C33-40C3-B801-2ED36EF69124}" destId="{68E6AD96-DB9E-4934-81FB-BAFD17790102}" srcOrd="4" destOrd="0" parTransId="{05C3DF6E-1CEC-49FF-8571-075A815D7AC0}" sibTransId="{07470E0E-A9CD-4BF4-8363-35F63D1A017E}"/>
    <dgm:cxn modelId="{C45AC711-D2B6-4062-B7FF-D8942D01A4D2}" type="presOf" srcId="{6CED2FF9-6621-46B8-83A4-9F22664EC564}" destId="{5203D364-81BB-4901-A8CF-FAAA52839C94}" srcOrd="0" destOrd="0" presId="urn:microsoft.com/office/officeart/2005/8/layout/default"/>
    <dgm:cxn modelId="{AE521E2C-7FF9-457A-B0ED-270ECB33E908}" srcId="{88A5A8C1-3C33-40C3-B801-2ED36EF69124}" destId="{7BCE775D-5925-48B4-9714-91AF89B98A4E}" srcOrd="1" destOrd="0" parTransId="{A3A27F2E-CC88-4A82-B071-604F3F942275}" sibTransId="{CC24A5E5-083B-4911-A487-39C641382170}"/>
    <dgm:cxn modelId="{11265F38-B733-4462-9F2A-88A849B9FCB5}" srcId="{88A5A8C1-3C33-40C3-B801-2ED36EF69124}" destId="{69557C79-EFC7-474E-9BA7-116110ABBB6B}" srcOrd="0" destOrd="0" parTransId="{A4491DE2-4E05-4394-96CD-05CD8FD09032}" sibTransId="{A6921EEA-D19D-48A4-9D7F-2F0B7A581C1A}"/>
    <dgm:cxn modelId="{8D8FE747-D128-42EB-AF81-4E2C7E2F7DA4}" type="presOf" srcId="{7BCE775D-5925-48B4-9714-91AF89B98A4E}" destId="{4AA75521-9334-4313-9582-A546273C632E}" srcOrd="0" destOrd="0" presId="urn:microsoft.com/office/officeart/2005/8/layout/default"/>
    <dgm:cxn modelId="{BBDE2451-48B2-43A8-B640-EAC7444C4E74}" type="presOf" srcId="{76D90ACA-86A0-439B-902E-452B5E13E7A5}" destId="{741403E4-8596-4D9C-8596-AD59EEDA7A54}" srcOrd="0" destOrd="0" presId="urn:microsoft.com/office/officeart/2005/8/layout/default"/>
    <dgm:cxn modelId="{EB54A752-296D-49B9-BCD0-FA4DB38F6955}" srcId="{88A5A8C1-3C33-40C3-B801-2ED36EF69124}" destId="{76D90ACA-86A0-439B-902E-452B5E13E7A5}" srcOrd="2" destOrd="0" parTransId="{A63CDE4C-1875-462E-8ECD-537FEC575D89}" sibTransId="{155A1F13-A451-4857-A2CF-8A7044D56086}"/>
    <dgm:cxn modelId="{B88DA19B-3967-4569-909E-560A24833C80}" type="presOf" srcId="{88A5A8C1-3C33-40C3-B801-2ED36EF69124}" destId="{27963D51-ABE5-44AD-91D3-06CB740A071F}" srcOrd="0" destOrd="0" presId="urn:microsoft.com/office/officeart/2005/8/layout/default"/>
    <dgm:cxn modelId="{40B22FB0-87E2-4C9B-8FC1-79BD85424573}" type="presOf" srcId="{68E6AD96-DB9E-4934-81FB-BAFD17790102}" destId="{E06B5AAB-A4B1-45DA-8058-E8054F05C147}" srcOrd="0" destOrd="0" presId="urn:microsoft.com/office/officeart/2005/8/layout/default"/>
    <dgm:cxn modelId="{C2C814C5-EEC6-439B-A831-D949ECC287CB}" srcId="{88A5A8C1-3C33-40C3-B801-2ED36EF69124}" destId="{6CED2FF9-6621-46B8-83A4-9F22664EC564}" srcOrd="3" destOrd="0" parTransId="{380CE350-934D-4051-BC7E-729BB48599CB}" sibTransId="{E753E143-DC1F-4C8B-8DFE-ED7CA6D6448E}"/>
    <dgm:cxn modelId="{8E4C21D8-5A96-4092-97DD-697523E20ECE}" type="presOf" srcId="{69557C79-EFC7-474E-9BA7-116110ABBB6B}" destId="{2F3550AA-C0A8-42FC-B1AE-9AB6CCB13A6B}" srcOrd="0" destOrd="0" presId="urn:microsoft.com/office/officeart/2005/8/layout/default"/>
    <dgm:cxn modelId="{99758A57-5556-403B-9E21-DE1AE18C39B2}" type="presParOf" srcId="{27963D51-ABE5-44AD-91D3-06CB740A071F}" destId="{2F3550AA-C0A8-42FC-B1AE-9AB6CCB13A6B}" srcOrd="0" destOrd="0" presId="urn:microsoft.com/office/officeart/2005/8/layout/default"/>
    <dgm:cxn modelId="{F06A8262-50E4-44C5-B14C-E1BBBCA08560}" type="presParOf" srcId="{27963D51-ABE5-44AD-91D3-06CB740A071F}" destId="{17FC75DF-07DC-47CE-812B-0E1C8BE7C2D8}" srcOrd="1" destOrd="0" presId="urn:microsoft.com/office/officeart/2005/8/layout/default"/>
    <dgm:cxn modelId="{8C196608-326B-48F4-A81C-4F356B02D40C}" type="presParOf" srcId="{27963D51-ABE5-44AD-91D3-06CB740A071F}" destId="{4AA75521-9334-4313-9582-A546273C632E}" srcOrd="2" destOrd="0" presId="urn:microsoft.com/office/officeart/2005/8/layout/default"/>
    <dgm:cxn modelId="{2366D2D5-6A94-4C7C-BFC6-A89CEABB173D}" type="presParOf" srcId="{27963D51-ABE5-44AD-91D3-06CB740A071F}" destId="{5A7B8FDB-A613-41D2-8E22-99CF14B01CA4}" srcOrd="3" destOrd="0" presId="urn:microsoft.com/office/officeart/2005/8/layout/default"/>
    <dgm:cxn modelId="{D2174ABF-7C12-46EC-856D-E3B0FB1D76B8}" type="presParOf" srcId="{27963D51-ABE5-44AD-91D3-06CB740A071F}" destId="{741403E4-8596-4D9C-8596-AD59EEDA7A54}" srcOrd="4" destOrd="0" presId="urn:microsoft.com/office/officeart/2005/8/layout/default"/>
    <dgm:cxn modelId="{67C3FF23-9BAB-43CE-A44E-DA0D58E84ADD}" type="presParOf" srcId="{27963D51-ABE5-44AD-91D3-06CB740A071F}" destId="{7835E237-0F96-49A6-BED0-FCE04BF10864}" srcOrd="5" destOrd="0" presId="urn:microsoft.com/office/officeart/2005/8/layout/default"/>
    <dgm:cxn modelId="{7459FA82-513A-4DFF-B5E2-480260BE3667}" type="presParOf" srcId="{27963D51-ABE5-44AD-91D3-06CB740A071F}" destId="{5203D364-81BB-4901-A8CF-FAAA52839C94}" srcOrd="6" destOrd="0" presId="urn:microsoft.com/office/officeart/2005/8/layout/default"/>
    <dgm:cxn modelId="{6F8DB9DC-13F5-4908-8257-5AF3CA2FCA7F}" type="presParOf" srcId="{27963D51-ABE5-44AD-91D3-06CB740A071F}" destId="{90E28BB9-468F-4195-8397-7338E8CE9BFE}" srcOrd="7" destOrd="0" presId="urn:microsoft.com/office/officeart/2005/8/layout/default"/>
    <dgm:cxn modelId="{139F4393-6886-4624-8490-ED7746A42891}" type="presParOf" srcId="{27963D51-ABE5-44AD-91D3-06CB740A071F}" destId="{E06B5AAB-A4B1-45DA-8058-E8054F05C147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2C2FC69-5DF0-487F-90D5-8DCEDAC4E42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702143-4D07-4271-9AEB-ABBB8A15C1BD}">
      <dgm:prSet/>
      <dgm:spPr>
        <a:solidFill>
          <a:schemeClr val="accent2"/>
        </a:solidFill>
        <a:ln>
          <a:noFill/>
        </a:ln>
      </dgm:spPr>
      <dgm:t>
        <a:bodyPr/>
        <a:lstStyle/>
        <a:p>
          <a:pPr marL="91440">
            <a:lnSpc>
              <a:spcPct val="100000"/>
            </a:lnSpc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What is an institution?</a:t>
          </a:r>
        </a:p>
      </dgm:t>
    </dgm:pt>
    <dgm:pt modelId="{DE82D99C-E54D-476C-913D-602092A57537}" type="parTrans" cxnId="{B908975E-06B9-4590-A958-77592875F304}">
      <dgm:prSet/>
      <dgm:spPr/>
      <dgm:t>
        <a:bodyPr/>
        <a:lstStyle/>
        <a:p>
          <a:endParaRPr lang="en-US"/>
        </a:p>
      </dgm:t>
    </dgm:pt>
    <dgm:pt modelId="{52BBD387-A22C-4C80-B2B7-B64142048B19}" type="sibTrans" cxnId="{B908975E-06B9-4590-A958-77592875F304}">
      <dgm:prSet/>
      <dgm:spPr/>
      <dgm:t>
        <a:bodyPr/>
        <a:lstStyle/>
        <a:p>
          <a:endParaRPr lang="en-US"/>
        </a:p>
      </dgm:t>
    </dgm:pt>
    <dgm:pt modelId="{B8B04E35-24B7-4D33-8CF2-5CD4C7372EAE}">
      <dgm:prSet/>
      <dgm:spPr>
        <a:solidFill>
          <a:schemeClr val="accent2">
            <a:lumMod val="40000"/>
            <a:lumOff val="60000"/>
          </a:schemeClr>
        </a:solidFill>
        <a:ln>
          <a:noFill/>
        </a:ln>
      </dgm:spPr>
      <dgm:t>
        <a:bodyPr/>
        <a:lstStyle/>
        <a:p>
          <a:pPr marL="91440">
            <a:lnSpc>
              <a:spcPct val="100000"/>
            </a:lnSpc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Give 3 examples of institutions that impact your life.</a:t>
          </a:r>
        </a:p>
      </dgm:t>
    </dgm:pt>
    <dgm:pt modelId="{54DF5A7D-63D7-4D43-B77B-CC5B13C528C8}" type="parTrans" cxnId="{DD9F64FE-D185-4AC7-80AB-9E4E349D5A51}">
      <dgm:prSet/>
      <dgm:spPr/>
      <dgm:t>
        <a:bodyPr/>
        <a:lstStyle/>
        <a:p>
          <a:endParaRPr lang="en-US"/>
        </a:p>
      </dgm:t>
    </dgm:pt>
    <dgm:pt modelId="{4340774F-AEF1-4B58-9627-E565618C2527}" type="sibTrans" cxnId="{DD9F64FE-D185-4AC7-80AB-9E4E349D5A51}">
      <dgm:prSet/>
      <dgm:spPr/>
      <dgm:t>
        <a:bodyPr/>
        <a:lstStyle/>
        <a:p>
          <a:endParaRPr lang="en-US"/>
        </a:p>
      </dgm:t>
    </dgm:pt>
    <dgm:pt modelId="{A4E9564B-173E-48B3-A1BD-8A7E70D0A596}">
      <dgm:prSet/>
      <dgm:spPr>
        <a:solidFill>
          <a:srgbClr val="F1F0F4"/>
        </a:solidFill>
        <a:ln>
          <a:noFill/>
        </a:ln>
      </dgm:spPr>
      <dgm:t>
        <a:bodyPr/>
        <a:lstStyle/>
        <a:p>
          <a:pPr marL="91440">
            <a:lnSpc>
              <a:spcPct val="100000"/>
            </a:lnSpc>
          </a:pPr>
          <a:r>
            <a:rPr lang="en-US">
              <a:solidFill>
                <a:schemeClr val="tx2">
                  <a:lumMod val="75000"/>
                </a:schemeClr>
              </a:solidFill>
            </a:rPr>
            <a:t>Share out!</a:t>
          </a:r>
          <a:endParaRPr lang="en-US" dirty="0">
            <a:solidFill>
              <a:schemeClr val="tx2">
                <a:lumMod val="75000"/>
              </a:schemeClr>
            </a:solidFill>
          </a:endParaRPr>
        </a:p>
      </dgm:t>
    </dgm:pt>
    <dgm:pt modelId="{17451EBA-63C0-4313-9BD6-66AD2A060BBF}" type="parTrans" cxnId="{CE364A9C-9546-4894-931F-7E026633C78F}">
      <dgm:prSet/>
      <dgm:spPr/>
      <dgm:t>
        <a:bodyPr/>
        <a:lstStyle/>
        <a:p>
          <a:endParaRPr lang="en-US"/>
        </a:p>
      </dgm:t>
    </dgm:pt>
    <dgm:pt modelId="{D2A8100F-7951-4682-8409-108FB263403B}" type="sibTrans" cxnId="{CE364A9C-9546-4894-931F-7E026633C78F}">
      <dgm:prSet/>
      <dgm:spPr/>
      <dgm:t>
        <a:bodyPr/>
        <a:lstStyle/>
        <a:p>
          <a:endParaRPr lang="en-US"/>
        </a:p>
      </dgm:t>
    </dgm:pt>
    <dgm:pt modelId="{D4934170-866C-4874-8A00-DA39FA8A1F3F}" type="pres">
      <dgm:prSet presAssocID="{D2C2FC69-5DF0-487F-90D5-8DCEDAC4E429}" presName="linear" presStyleCnt="0">
        <dgm:presLayoutVars>
          <dgm:animLvl val="lvl"/>
          <dgm:resizeHandles val="exact"/>
        </dgm:presLayoutVars>
      </dgm:prSet>
      <dgm:spPr/>
    </dgm:pt>
    <dgm:pt modelId="{25598A06-02A7-4E36-97AD-25D04649ADDF}" type="pres">
      <dgm:prSet presAssocID="{5C702143-4D07-4271-9AEB-ABBB8A15C1BD}" presName="parentText" presStyleLbl="node1" presStyleIdx="0" presStyleCnt="3" custScaleY="146789">
        <dgm:presLayoutVars>
          <dgm:chMax val="0"/>
          <dgm:bulletEnabled val="1"/>
        </dgm:presLayoutVars>
      </dgm:prSet>
      <dgm:spPr/>
    </dgm:pt>
    <dgm:pt modelId="{408F252E-BC56-489E-A45A-E8AFBC3C2B78}" type="pres">
      <dgm:prSet presAssocID="{52BBD387-A22C-4C80-B2B7-B64142048B19}" presName="spacer" presStyleCnt="0"/>
      <dgm:spPr/>
    </dgm:pt>
    <dgm:pt modelId="{ED190914-8DFB-41DF-B883-356FA640ACC0}" type="pres">
      <dgm:prSet presAssocID="{B8B04E35-24B7-4D33-8CF2-5CD4C7372EAE}" presName="parentText" presStyleLbl="node1" presStyleIdx="1" presStyleCnt="3" custScaleY="146789">
        <dgm:presLayoutVars>
          <dgm:chMax val="0"/>
          <dgm:bulletEnabled val="1"/>
        </dgm:presLayoutVars>
      </dgm:prSet>
      <dgm:spPr/>
    </dgm:pt>
    <dgm:pt modelId="{125F2F00-F28B-40CB-A72D-CBB34FFF7D26}" type="pres">
      <dgm:prSet presAssocID="{4340774F-AEF1-4B58-9627-E565618C2527}" presName="spacer" presStyleCnt="0"/>
      <dgm:spPr/>
    </dgm:pt>
    <dgm:pt modelId="{1195CFD7-DBDF-42EA-B47C-D6EF815C3E5F}" type="pres">
      <dgm:prSet presAssocID="{A4E9564B-173E-48B3-A1BD-8A7E70D0A596}" presName="parentText" presStyleLbl="node1" presStyleIdx="2" presStyleCnt="3" custScaleY="146789">
        <dgm:presLayoutVars>
          <dgm:chMax val="0"/>
          <dgm:bulletEnabled val="1"/>
        </dgm:presLayoutVars>
      </dgm:prSet>
      <dgm:spPr/>
    </dgm:pt>
  </dgm:ptLst>
  <dgm:cxnLst>
    <dgm:cxn modelId="{99128228-D54E-4E4B-A0FB-CC44B452DE18}" type="presOf" srcId="{B8B04E35-24B7-4D33-8CF2-5CD4C7372EAE}" destId="{ED190914-8DFB-41DF-B883-356FA640ACC0}" srcOrd="0" destOrd="0" presId="urn:microsoft.com/office/officeart/2005/8/layout/vList2"/>
    <dgm:cxn modelId="{99B7202F-2A4F-41E6-BDD1-FCEA0BDCF9A5}" type="presOf" srcId="{A4E9564B-173E-48B3-A1BD-8A7E70D0A596}" destId="{1195CFD7-DBDF-42EA-B47C-D6EF815C3E5F}" srcOrd="0" destOrd="0" presId="urn:microsoft.com/office/officeart/2005/8/layout/vList2"/>
    <dgm:cxn modelId="{B908975E-06B9-4590-A958-77592875F304}" srcId="{D2C2FC69-5DF0-487F-90D5-8DCEDAC4E429}" destId="{5C702143-4D07-4271-9AEB-ABBB8A15C1BD}" srcOrd="0" destOrd="0" parTransId="{DE82D99C-E54D-476C-913D-602092A57537}" sibTransId="{52BBD387-A22C-4C80-B2B7-B64142048B19}"/>
    <dgm:cxn modelId="{5E74BF48-3F35-4CE0-9E11-05FA5C38181D}" type="presOf" srcId="{D2C2FC69-5DF0-487F-90D5-8DCEDAC4E429}" destId="{D4934170-866C-4874-8A00-DA39FA8A1F3F}" srcOrd="0" destOrd="0" presId="urn:microsoft.com/office/officeart/2005/8/layout/vList2"/>
    <dgm:cxn modelId="{F9EF2A6C-EC71-47EB-9E84-0314D086E868}" type="presOf" srcId="{5C702143-4D07-4271-9AEB-ABBB8A15C1BD}" destId="{25598A06-02A7-4E36-97AD-25D04649ADDF}" srcOrd="0" destOrd="0" presId="urn:microsoft.com/office/officeart/2005/8/layout/vList2"/>
    <dgm:cxn modelId="{CE364A9C-9546-4894-931F-7E026633C78F}" srcId="{D2C2FC69-5DF0-487F-90D5-8DCEDAC4E429}" destId="{A4E9564B-173E-48B3-A1BD-8A7E70D0A596}" srcOrd="2" destOrd="0" parTransId="{17451EBA-63C0-4313-9BD6-66AD2A060BBF}" sibTransId="{D2A8100F-7951-4682-8409-108FB263403B}"/>
    <dgm:cxn modelId="{DD9F64FE-D185-4AC7-80AB-9E4E349D5A51}" srcId="{D2C2FC69-5DF0-487F-90D5-8DCEDAC4E429}" destId="{B8B04E35-24B7-4D33-8CF2-5CD4C7372EAE}" srcOrd="1" destOrd="0" parTransId="{54DF5A7D-63D7-4D43-B77B-CC5B13C528C8}" sibTransId="{4340774F-AEF1-4B58-9627-E565618C2527}"/>
    <dgm:cxn modelId="{55ADC80A-00F1-4BE8-9156-5C1AAF199DDE}" type="presParOf" srcId="{D4934170-866C-4874-8A00-DA39FA8A1F3F}" destId="{25598A06-02A7-4E36-97AD-25D04649ADDF}" srcOrd="0" destOrd="0" presId="urn:microsoft.com/office/officeart/2005/8/layout/vList2"/>
    <dgm:cxn modelId="{7EFA4036-60F1-49C1-8CA6-9F23598D929D}" type="presParOf" srcId="{D4934170-866C-4874-8A00-DA39FA8A1F3F}" destId="{408F252E-BC56-489E-A45A-E8AFBC3C2B78}" srcOrd="1" destOrd="0" presId="urn:microsoft.com/office/officeart/2005/8/layout/vList2"/>
    <dgm:cxn modelId="{321A6FCB-E9C2-413C-B1A3-66A589D4426B}" type="presParOf" srcId="{D4934170-866C-4874-8A00-DA39FA8A1F3F}" destId="{ED190914-8DFB-41DF-B883-356FA640ACC0}" srcOrd="2" destOrd="0" presId="urn:microsoft.com/office/officeart/2005/8/layout/vList2"/>
    <dgm:cxn modelId="{024AA051-9EF8-475D-8577-AAEC24B4EADB}" type="presParOf" srcId="{D4934170-866C-4874-8A00-DA39FA8A1F3F}" destId="{125F2F00-F28B-40CB-A72D-CBB34FFF7D26}" srcOrd="3" destOrd="0" presId="urn:microsoft.com/office/officeart/2005/8/layout/vList2"/>
    <dgm:cxn modelId="{87AB38B1-B254-4290-B43D-32B86A47B088}" type="presParOf" srcId="{D4934170-866C-4874-8A00-DA39FA8A1F3F}" destId="{1195CFD7-DBDF-42EA-B47C-D6EF815C3E5F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83DE32-75B7-4A89-A133-4ED4AFAC1537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ADF448-00DB-4C03-8F0A-C74F3D2E9C16}">
      <dgm:prSet/>
      <dgm:spPr>
        <a:solidFill>
          <a:srgbClr val="A7A2B9"/>
        </a:solidFill>
        <a:ln>
          <a:noFill/>
        </a:ln>
      </dgm:spPr>
      <dgm:t>
        <a:bodyPr/>
        <a:lstStyle/>
        <a:p>
          <a:pPr marL="91440"/>
          <a:r>
            <a:rPr lang="en-US" b="1" dirty="0">
              <a:solidFill>
                <a:schemeClr val="tx1">
                  <a:lumMod val="25000"/>
                </a:schemeClr>
              </a:solidFill>
            </a:rPr>
            <a:t>Changemakers</a:t>
          </a:r>
          <a:r>
            <a:rPr lang="en-US" dirty="0">
              <a:solidFill>
                <a:schemeClr val="tx1">
                  <a:lumMod val="25000"/>
                </a:schemeClr>
              </a:solidFill>
            </a:rPr>
            <a:t> connect problems to root causes and to institutions</a:t>
          </a:r>
        </a:p>
      </dgm:t>
    </dgm:pt>
    <dgm:pt modelId="{6072BF67-1206-4A8B-BF58-5D0DDDE30506}" type="parTrans" cxnId="{C722E3B5-BEFD-4E09-B688-16354531F712}">
      <dgm:prSet/>
      <dgm:spPr/>
      <dgm:t>
        <a:bodyPr/>
        <a:lstStyle/>
        <a:p>
          <a:endParaRPr lang="en-US"/>
        </a:p>
      </dgm:t>
    </dgm:pt>
    <dgm:pt modelId="{E46F06E6-87E0-487E-A48A-85D079DF4AF9}" type="sibTrans" cxnId="{C722E3B5-BEFD-4E09-B688-16354531F712}">
      <dgm:prSet/>
      <dgm:spPr/>
      <dgm:t>
        <a:bodyPr/>
        <a:lstStyle/>
        <a:p>
          <a:endParaRPr lang="en-US"/>
        </a:p>
      </dgm:t>
    </dgm:pt>
    <dgm:pt modelId="{830D59D8-EA73-47CF-8230-6F147E04304D}">
      <dgm:prSet/>
      <dgm:spPr>
        <a:ln>
          <a:noFill/>
        </a:ln>
      </dgm:spPr>
      <dgm:t>
        <a:bodyPr/>
        <a:lstStyle/>
        <a:p>
          <a:pPr marL="91440"/>
          <a:r>
            <a:rPr lang="en-US" b="1" dirty="0">
              <a:solidFill>
                <a:schemeClr val="tx1">
                  <a:lumMod val="25000"/>
                </a:schemeClr>
              </a:solidFill>
            </a:rPr>
            <a:t>Changestoppers</a:t>
          </a:r>
          <a:r>
            <a:rPr lang="en-US" dirty="0">
              <a:solidFill>
                <a:schemeClr val="tx1">
                  <a:lumMod val="25000"/>
                </a:schemeClr>
              </a:solidFill>
            </a:rPr>
            <a:t> blame people for their problems</a:t>
          </a:r>
        </a:p>
      </dgm:t>
    </dgm:pt>
    <dgm:pt modelId="{7FC87EC6-F5EA-4FE8-B339-4C127AAAF81E}" type="parTrans" cxnId="{08E87F0E-54C9-4938-A21D-F1C3F0E15C20}">
      <dgm:prSet/>
      <dgm:spPr/>
      <dgm:t>
        <a:bodyPr/>
        <a:lstStyle/>
        <a:p>
          <a:endParaRPr lang="en-US"/>
        </a:p>
      </dgm:t>
    </dgm:pt>
    <dgm:pt modelId="{679333B7-62FE-444C-A5E9-A0771B653264}" type="sibTrans" cxnId="{08E87F0E-54C9-4938-A21D-F1C3F0E15C20}">
      <dgm:prSet/>
      <dgm:spPr/>
      <dgm:t>
        <a:bodyPr/>
        <a:lstStyle/>
        <a:p>
          <a:endParaRPr lang="en-US"/>
        </a:p>
      </dgm:t>
    </dgm:pt>
    <dgm:pt modelId="{02D14F28-1437-43EF-8823-EA73CE9D9456}" type="pres">
      <dgm:prSet presAssocID="{EF83DE32-75B7-4A89-A133-4ED4AFAC1537}" presName="Name0" presStyleCnt="0">
        <dgm:presLayoutVars>
          <dgm:dir/>
          <dgm:resizeHandles val="exact"/>
        </dgm:presLayoutVars>
      </dgm:prSet>
      <dgm:spPr/>
    </dgm:pt>
    <dgm:pt modelId="{193EB524-C6A4-4DB8-9B7E-D9ACB28B1706}" type="pres">
      <dgm:prSet presAssocID="{E1ADF448-00DB-4C03-8F0A-C74F3D2E9C16}" presName="composite" presStyleCnt="0"/>
      <dgm:spPr/>
    </dgm:pt>
    <dgm:pt modelId="{970FC6B6-24AF-4958-AA22-887E8028D74E}" type="pres">
      <dgm:prSet presAssocID="{E1ADF448-00DB-4C03-8F0A-C74F3D2E9C16}" presName="rect1" presStyleLbl="trAlignAcc1" presStyleIdx="0" presStyleCnt="2" custScaleX="134407" custLinFactNeighborX="-51858" custLinFactNeighborY="-2029">
        <dgm:presLayoutVars>
          <dgm:bulletEnabled val="1"/>
        </dgm:presLayoutVars>
      </dgm:prSet>
      <dgm:spPr>
        <a:prstGeom prst="roundRect">
          <a:avLst/>
        </a:prstGeom>
      </dgm:spPr>
    </dgm:pt>
    <dgm:pt modelId="{AE446317-498B-49AD-AE5C-F07637F66ED7}" type="pres">
      <dgm:prSet presAssocID="{E1ADF448-00DB-4C03-8F0A-C74F3D2E9C16}" presName="rect2" presStyleLbl="fgImgPlace1" presStyleIdx="0" presStyleCnt="2" custLinFactNeighborX="-65033" custLinFactNeighborY="-1932"/>
      <dgm:spPr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 with solid fill"/>
        </a:ext>
      </dgm:extLst>
    </dgm:pt>
    <dgm:pt modelId="{7AC560F9-1E3E-4F5D-B1BD-45F37C7D3494}" type="pres">
      <dgm:prSet presAssocID="{E46F06E6-87E0-487E-A48A-85D079DF4AF9}" presName="sibTrans" presStyleCnt="0"/>
      <dgm:spPr/>
    </dgm:pt>
    <dgm:pt modelId="{C6B666CD-3052-4C9C-87B5-541AA307A2EA}" type="pres">
      <dgm:prSet presAssocID="{830D59D8-EA73-47CF-8230-6F147E04304D}" presName="composite" presStyleCnt="0"/>
      <dgm:spPr/>
    </dgm:pt>
    <dgm:pt modelId="{567BE00F-C33D-4BBA-B6A7-5460DFC7C150}" type="pres">
      <dgm:prSet presAssocID="{830D59D8-EA73-47CF-8230-6F147E04304D}" presName="rect1" presStyleLbl="trAlignAcc1" presStyleIdx="1" presStyleCnt="2" custScaleX="134727" custLinFactNeighborX="9103" custLinFactNeighborY="-603">
        <dgm:presLayoutVars>
          <dgm:bulletEnabled val="1"/>
        </dgm:presLayoutVars>
      </dgm:prSet>
      <dgm:spPr>
        <a:prstGeom prst="roundRect">
          <a:avLst/>
        </a:prstGeom>
      </dgm:spPr>
    </dgm:pt>
    <dgm:pt modelId="{D405EA2B-AFC9-4080-BE7B-7D8496EFCDDD}" type="pres">
      <dgm:prSet presAssocID="{830D59D8-EA73-47CF-8230-6F147E04304D}" presName="rect2" presStyleLbl="fgImgPlace1" presStyleIdx="1" presStyleCnt="2" custLinFactNeighborX="-44245" custLinFactNeighborY="-1397"/>
      <dgm:spPr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p with solid fill"/>
        </a:ext>
      </dgm:extLst>
    </dgm:pt>
  </dgm:ptLst>
  <dgm:cxnLst>
    <dgm:cxn modelId="{08E87F0E-54C9-4938-A21D-F1C3F0E15C20}" srcId="{EF83DE32-75B7-4A89-A133-4ED4AFAC1537}" destId="{830D59D8-EA73-47CF-8230-6F147E04304D}" srcOrd="1" destOrd="0" parTransId="{7FC87EC6-F5EA-4FE8-B339-4C127AAAF81E}" sibTransId="{679333B7-62FE-444C-A5E9-A0771B653264}"/>
    <dgm:cxn modelId="{C722E3B5-BEFD-4E09-B688-16354531F712}" srcId="{EF83DE32-75B7-4A89-A133-4ED4AFAC1537}" destId="{E1ADF448-00DB-4C03-8F0A-C74F3D2E9C16}" srcOrd="0" destOrd="0" parTransId="{6072BF67-1206-4A8B-BF58-5D0DDDE30506}" sibTransId="{E46F06E6-87E0-487E-A48A-85D079DF4AF9}"/>
    <dgm:cxn modelId="{D0336CC4-9CDC-49BA-9F8A-8C9CCD7555C6}" type="presOf" srcId="{EF83DE32-75B7-4A89-A133-4ED4AFAC1537}" destId="{02D14F28-1437-43EF-8823-EA73CE9D9456}" srcOrd="0" destOrd="0" presId="urn:microsoft.com/office/officeart/2008/layout/PictureStrips"/>
    <dgm:cxn modelId="{BD2ED3EF-83F3-45C6-B73D-E85E99371A89}" type="presOf" srcId="{830D59D8-EA73-47CF-8230-6F147E04304D}" destId="{567BE00F-C33D-4BBA-B6A7-5460DFC7C150}" srcOrd="0" destOrd="0" presId="urn:microsoft.com/office/officeart/2008/layout/PictureStrips"/>
    <dgm:cxn modelId="{CB0880FB-BE26-4F0A-B467-9A215AE199F9}" type="presOf" srcId="{E1ADF448-00DB-4C03-8F0A-C74F3D2E9C16}" destId="{970FC6B6-24AF-4958-AA22-887E8028D74E}" srcOrd="0" destOrd="0" presId="urn:microsoft.com/office/officeart/2008/layout/PictureStrips"/>
    <dgm:cxn modelId="{543BD58F-C482-4E85-BF9B-E22BF50EA3BF}" type="presParOf" srcId="{02D14F28-1437-43EF-8823-EA73CE9D9456}" destId="{193EB524-C6A4-4DB8-9B7E-D9ACB28B1706}" srcOrd="0" destOrd="0" presId="urn:microsoft.com/office/officeart/2008/layout/PictureStrips"/>
    <dgm:cxn modelId="{99282197-7242-417A-B2DC-C8EEFE5FAB51}" type="presParOf" srcId="{193EB524-C6A4-4DB8-9B7E-D9ACB28B1706}" destId="{970FC6B6-24AF-4958-AA22-887E8028D74E}" srcOrd="0" destOrd="0" presId="urn:microsoft.com/office/officeart/2008/layout/PictureStrips"/>
    <dgm:cxn modelId="{A9BF8233-1B06-4017-8F92-BF34C2550781}" type="presParOf" srcId="{193EB524-C6A4-4DB8-9B7E-D9ACB28B1706}" destId="{AE446317-498B-49AD-AE5C-F07637F66ED7}" srcOrd="1" destOrd="0" presId="urn:microsoft.com/office/officeart/2008/layout/PictureStrips"/>
    <dgm:cxn modelId="{E6FCA4A6-0154-4CA7-AF50-A0EB31C61D7F}" type="presParOf" srcId="{02D14F28-1437-43EF-8823-EA73CE9D9456}" destId="{7AC560F9-1E3E-4F5D-B1BD-45F37C7D3494}" srcOrd="1" destOrd="0" presId="urn:microsoft.com/office/officeart/2008/layout/PictureStrips"/>
    <dgm:cxn modelId="{27199D98-FCFC-4DA2-836A-68AF3A1E14BB}" type="presParOf" srcId="{02D14F28-1437-43EF-8823-EA73CE9D9456}" destId="{C6B666CD-3052-4C9C-87B5-541AA307A2EA}" srcOrd="2" destOrd="0" presId="urn:microsoft.com/office/officeart/2008/layout/PictureStrips"/>
    <dgm:cxn modelId="{86CF8813-30C1-4527-9979-01F8430A8E69}" type="presParOf" srcId="{C6B666CD-3052-4C9C-87B5-541AA307A2EA}" destId="{567BE00F-C33D-4BBA-B6A7-5460DFC7C150}" srcOrd="0" destOrd="0" presId="urn:microsoft.com/office/officeart/2008/layout/PictureStrips"/>
    <dgm:cxn modelId="{960FE601-885A-4AA7-B969-8008F7D4D634}" type="presParOf" srcId="{C6B666CD-3052-4C9C-87B5-541AA307A2EA}" destId="{D405EA2B-AFC9-4080-BE7B-7D8496EFCDDD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28C465-CD8E-4BB3-AEC2-FB497956CEC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041E291-CBFF-46AD-ACD8-A257752786C5}">
      <dgm:prSet/>
      <dgm:spPr>
        <a:ln>
          <a:noFill/>
        </a:ln>
      </dgm:spPr>
      <dgm:t>
        <a:bodyPr/>
        <a:lstStyle/>
        <a:p>
          <a:r>
            <a:rPr lang="en-US" dirty="0">
              <a:solidFill>
                <a:schemeClr val="tx2">
                  <a:lumMod val="50000"/>
                </a:schemeClr>
              </a:solidFill>
            </a:rPr>
            <a:t>You will be divided into 3 groups</a:t>
          </a:r>
        </a:p>
      </dgm:t>
    </dgm:pt>
    <dgm:pt modelId="{D8AF3463-9A0B-46E9-9E00-9B6A097F5E1A}" type="parTrans" cxnId="{BA3DCA20-C8E1-44E8-93E3-A98D9D99F558}">
      <dgm:prSet/>
      <dgm:spPr/>
      <dgm:t>
        <a:bodyPr/>
        <a:lstStyle/>
        <a:p>
          <a:endParaRPr lang="en-US"/>
        </a:p>
      </dgm:t>
    </dgm:pt>
    <dgm:pt modelId="{863D69DA-3716-40CD-BD89-77486D092A33}" type="sibTrans" cxnId="{BA3DCA20-C8E1-44E8-93E3-A98D9D99F558}">
      <dgm:prSet/>
      <dgm:spPr/>
      <dgm:t>
        <a:bodyPr/>
        <a:lstStyle/>
        <a:p>
          <a:endParaRPr lang="en-US"/>
        </a:p>
      </dgm:t>
    </dgm:pt>
    <dgm:pt modelId="{B61B8B63-630D-4161-9237-6FB8E23FE6DC}">
      <dgm:prSet/>
      <dgm:spPr>
        <a:ln>
          <a:noFill/>
        </a:ln>
      </dgm:spPr>
      <dgm:t>
        <a:bodyPr/>
        <a:lstStyle/>
        <a:p>
          <a:pPr indent="-274320">
            <a:buFont typeface="+mj-lt"/>
            <a:buAutoNum type="arabicPeriod"/>
          </a:pPr>
          <a:r>
            <a:rPr lang="en-US" dirty="0">
              <a:solidFill>
                <a:schemeClr val="tx2">
                  <a:lumMod val="50000"/>
                </a:schemeClr>
              </a:solidFill>
            </a:rPr>
            <a:t>Lamont &amp; Lilly</a:t>
          </a:r>
        </a:p>
      </dgm:t>
    </dgm:pt>
    <dgm:pt modelId="{85A9B8A7-5AC6-4681-92DB-199584DE2B77}" type="parTrans" cxnId="{E8975321-249E-4027-92D4-D7A1028BF6BF}">
      <dgm:prSet/>
      <dgm:spPr/>
      <dgm:t>
        <a:bodyPr/>
        <a:lstStyle/>
        <a:p>
          <a:endParaRPr lang="en-US"/>
        </a:p>
      </dgm:t>
    </dgm:pt>
    <dgm:pt modelId="{DD442D1A-2345-41AB-9234-F939B001CFBE}" type="sibTrans" cxnId="{E8975321-249E-4027-92D4-D7A1028BF6BF}">
      <dgm:prSet/>
      <dgm:spPr/>
      <dgm:t>
        <a:bodyPr/>
        <a:lstStyle/>
        <a:p>
          <a:endParaRPr lang="en-US"/>
        </a:p>
      </dgm:t>
    </dgm:pt>
    <dgm:pt modelId="{5DB47BC4-4279-4D27-BEC1-6DE801ADBDD7}">
      <dgm:prSet/>
      <dgm:spPr>
        <a:ln>
          <a:noFill/>
        </a:ln>
      </dgm:spPr>
      <dgm:t>
        <a:bodyPr/>
        <a:lstStyle/>
        <a:p>
          <a:pPr indent="-274320">
            <a:buFont typeface="+mj-lt"/>
            <a:buAutoNum type="arabicPeriod"/>
          </a:pPr>
          <a:r>
            <a:rPr lang="en-US" dirty="0">
              <a:solidFill>
                <a:schemeClr val="tx2">
                  <a:lumMod val="50000"/>
                </a:schemeClr>
              </a:solidFill>
            </a:rPr>
            <a:t>Rene &amp; Rachel</a:t>
          </a:r>
        </a:p>
      </dgm:t>
    </dgm:pt>
    <dgm:pt modelId="{41D61029-E0E7-44D0-8DD3-8A71159B19A4}" type="parTrans" cxnId="{6EBDA00E-FF16-4D0F-9286-6B4F1EDBB42E}">
      <dgm:prSet/>
      <dgm:spPr/>
      <dgm:t>
        <a:bodyPr/>
        <a:lstStyle/>
        <a:p>
          <a:endParaRPr lang="en-US"/>
        </a:p>
      </dgm:t>
    </dgm:pt>
    <dgm:pt modelId="{89A43162-DA45-42FC-A21C-41F80CEF6FDB}" type="sibTrans" cxnId="{6EBDA00E-FF16-4D0F-9286-6B4F1EDBB42E}">
      <dgm:prSet/>
      <dgm:spPr/>
      <dgm:t>
        <a:bodyPr/>
        <a:lstStyle/>
        <a:p>
          <a:endParaRPr lang="en-US"/>
        </a:p>
      </dgm:t>
    </dgm:pt>
    <dgm:pt modelId="{42525DE2-94F1-4663-B944-6AA68934217F}">
      <dgm:prSet/>
      <dgm:spPr>
        <a:ln>
          <a:noFill/>
        </a:ln>
      </dgm:spPr>
      <dgm:t>
        <a:bodyPr/>
        <a:lstStyle/>
        <a:p>
          <a:pPr indent="-274320">
            <a:buFont typeface="+mj-lt"/>
            <a:buAutoNum type="arabicPeriod"/>
          </a:pPr>
          <a:r>
            <a:rPr lang="en-US" dirty="0">
              <a:solidFill>
                <a:schemeClr val="tx2">
                  <a:lumMod val="50000"/>
                </a:schemeClr>
              </a:solidFill>
            </a:rPr>
            <a:t>Sonya</a:t>
          </a:r>
        </a:p>
      </dgm:t>
    </dgm:pt>
    <dgm:pt modelId="{EEF44AFA-5BBC-4ED4-98AA-55C624342062}" type="parTrans" cxnId="{E5753623-2B4E-49B8-BC81-1892EF52D3B1}">
      <dgm:prSet/>
      <dgm:spPr/>
      <dgm:t>
        <a:bodyPr/>
        <a:lstStyle/>
        <a:p>
          <a:endParaRPr lang="en-US"/>
        </a:p>
      </dgm:t>
    </dgm:pt>
    <dgm:pt modelId="{9EB2056F-FA3D-462F-9985-13750F4EB7EE}" type="sibTrans" cxnId="{E5753623-2B4E-49B8-BC81-1892EF52D3B1}">
      <dgm:prSet/>
      <dgm:spPr/>
      <dgm:t>
        <a:bodyPr/>
        <a:lstStyle/>
        <a:p>
          <a:endParaRPr lang="en-US"/>
        </a:p>
      </dgm:t>
    </dgm:pt>
    <dgm:pt modelId="{F53B06C9-789D-4DD4-AEF5-E6299B3DD240}" type="pres">
      <dgm:prSet presAssocID="{BC28C465-CD8E-4BB3-AEC2-FB497956CECF}" presName="linear" presStyleCnt="0">
        <dgm:presLayoutVars>
          <dgm:dir/>
          <dgm:animLvl val="lvl"/>
          <dgm:resizeHandles val="exact"/>
        </dgm:presLayoutVars>
      </dgm:prSet>
      <dgm:spPr/>
    </dgm:pt>
    <dgm:pt modelId="{B817B173-66C2-4DB4-BB76-B06FDAA516B7}" type="pres">
      <dgm:prSet presAssocID="{8041E291-CBFF-46AD-ACD8-A257752786C5}" presName="parentLin" presStyleCnt="0"/>
      <dgm:spPr/>
    </dgm:pt>
    <dgm:pt modelId="{AC54A0B9-D208-4249-85E8-6772BACDD84F}" type="pres">
      <dgm:prSet presAssocID="{8041E291-CBFF-46AD-ACD8-A257752786C5}" presName="parentLeftMargin" presStyleLbl="node1" presStyleIdx="0" presStyleCnt="1"/>
      <dgm:spPr/>
    </dgm:pt>
    <dgm:pt modelId="{FE273636-EBD6-48FD-A377-D045D539319C}" type="pres">
      <dgm:prSet presAssocID="{8041E291-CBFF-46AD-ACD8-A257752786C5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519EEAE1-FEFE-42C9-A85F-F36B10554468}" type="pres">
      <dgm:prSet presAssocID="{8041E291-CBFF-46AD-ACD8-A257752786C5}" presName="negativeSpace" presStyleCnt="0"/>
      <dgm:spPr/>
    </dgm:pt>
    <dgm:pt modelId="{7B04BB9F-3306-4C82-9CEF-EB325E7ECAF5}" type="pres">
      <dgm:prSet presAssocID="{8041E291-CBFF-46AD-ACD8-A257752786C5}" presName="childText" presStyleLbl="conFgAcc1" presStyleIdx="0" presStyleCnt="1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6EBDA00E-FF16-4D0F-9286-6B4F1EDBB42E}" srcId="{8041E291-CBFF-46AD-ACD8-A257752786C5}" destId="{5DB47BC4-4279-4D27-BEC1-6DE801ADBDD7}" srcOrd="1" destOrd="0" parTransId="{41D61029-E0E7-44D0-8DD3-8A71159B19A4}" sibTransId="{89A43162-DA45-42FC-A21C-41F80CEF6FDB}"/>
    <dgm:cxn modelId="{BA3DCA20-C8E1-44E8-93E3-A98D9D99F558}" srcId="{BC28C465-CD8E-4BB3-AEC2-FB497956CECF}" destId="{8041E291-CBFF-46AD-ACD8-A257752786C5}" srcOrd="0" destOrd="0" parTransId="{D8AF3463-9A0B-46E9-9E00-9B6A097F5E1A}" sibTransId="{863D69DA-3716-40CD-BD89-77486D092A33}"/>
    <dgm:cxn modelId="{E8975321-249E-4027-92D4-D7A1028BF6BF}" srcId="{8041E291-CBFF-46AD-ACD8-A257752786C5}" destId="{B61B8B63-630D-4161-9237-6FB8E23FE6DC}" srcOrd="0" destOrd="0" parTransId="{85A9B8A7-5AC6-4681-92DB-199584DE2B77}" sibTransId="{DD442D1A-2345-41AB-9234-F939B001CFBE}"/>
    <dgm:cxn modelId="{E5753623-2B4E-49B8-BC81-1892EF52D3B1}" srcId="{8041E291-CBFF-46AD-ACD8-A257752786C5}" destId="{42525DE2-94F1-4663-B944-6AA68934217F}" srcOrd="2" destOrd="0" parTransId="{EEF44AFA-5BBC-4ED4-98AA-55C624342062}" sibTransId="{9EB2056F-FA3D-462F-9985-13750F4EB7EE}"/>
    <dgm:cxn modelId="{AC617B72-02BE-49D5-BE57-4B39DE44C990}" type="presOf" srcId="{B61B8B63-630D-4161-9237-6FB8E23FE6DC}" destId="{7B04BB9F-3306-4C82-9CEF-EB325E7ECAF5}" srcOrd="0" destOrd="0" presId="urn:microsoft.com/office/officeart/2005/8/layout/list1"/>
    <dgm:cxn modelId="{F463C483-E287-491B-B9A8-7FBF479BE856}" type="presOf" srcId="{8041E291-CBFF-46AD-ACD8-A257752786C5}" destId="{FE273636-EBD6-48FD-A377-D045D539319C}" srcOrd="1" destOrd="0" presId="urn:microsoft.com/office/officeart/2005/8/layout/list1"/>
    <dgm:cxn modelId="{7A7CC394-E6F1-439A-AA4B-30610F9AB315}" type="presOf" srcId="{42525DE2-94F1-4663-B944-6AA68934217F}" destId="{7B04BB9F-3306-4C82-9CEF-EB325E7ECAF5}" srcOrd="0" destOrd="2" presId="urn:microsoft.com/office/officeart/2005/8/layout/list1"/>
    <dgm:cxn modelId="{5D54BBB2-19FD-42AC-A68E-9FC9293A424C}" type="presOf" srcId="{5DB47BC4-4279-4D27-BEC1-6DE801ADBDD7}" destId="{7B04BB9F-3306-4C82-9CEF-EB325E7ECAF5}" srcOrd="0" destOrd="1" presId="urn:microsoft.com/office/officeart/2005/8/layout/list1"/>
    <dgm:cxn modelId="{999A4EBD-B16A-47F8-9D00-9879FA05EF60}" type="presOf" srcId="{BC28C465-CD8E-4BB3-AEC2-FB497956CECF}" destId="{F53B06C9-789D-4DD4-AEF5-E6299B3DD240}" srcOrd="0" destOrd="0" presId="urn:microsoft.com/office/officeart/2005/8/layout/list1"/>
    <dgm:cxn modelId="{8D0B70D8-D9CA-44EF-B6B4-B62519A84D86}" type="presOf" srcId="{8041E291-CBFF-46AD-ACD8-A257752786C5}" destId="{AC54A0B9-D208-4249-85E8-6772BACDD84F}" srcOrd="0" destOrd="0" presId="urn:microsoft.com/office/officeart/2005/8/layout/list1"/>
    <dgm:cxn modelId="{1E6B1947-C465-4893-89C7-DD85A4933FFD}" type="presParOf" srcId="{F53B06C9-789D-4DD4-AEF5-E6299B3DD240}" destId="{B817B173-66C2-4DB4-BB76-B06FDAA516B7}" srcOrd="0" destOrd="0" presId="urn:microsoft.com/office/officeart/2005/8/layout/list1"/>
    <dgm:cxn modelId="{713312B2-9938-46E1-ABEA-91822BA77251}" type="presParOf" srcId="{B817B173-66C2-4DB4-BB76-B06FDAA516B7}" destId="{AC54A0B9-D208-4249-85E8-6772BACDD84F}" srcOrd="0" destOrd="0" presId="urn:microsoft.com/office/officeart/2005/8/layout/list1"/>
    <dgm:cxn modelId="{A5B37B10-CDF2-4995-9577-68C96FB8AC6D}" type="presParOf" srcId="{B817B173-66C2-4DB4-BB76-B06FDAA516B7}" destId="{FE273636-EBD6-48FD-A377-D045D539319C}" srcOrd="1" destOrd="0" presId="urn:microsoft.com/office/officeart/2005/8/layout/list1"/>
    <dgm:cxn modelId="{59EBD32F-BD3C-4257-B3B1-A8D137A9C85A}" type="presParOf" srcId="{F53B06C9-789D-4DD4-AEF5-E6299B3DD240}" destId="{519EEAE1-FEFE-42C9-A85F-F36B10554468}" srcOrd="1" destOrd="0" presId="urn:microsoft.com/office/officeart/2005/8/layout/list1"/>
    <dgm:cxn modelId="{D708F4C6-9DB7-4482-8014-D29443132A12}" type="presParOf" srcId="{F53B06C9-789D-4DD4-AEF5-E6299B3DD240}" destId="{7B04BB9F-3306-4C82-9CEF-EB325E7ECAF5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FADD72-7E99-4D90-AC31-CD2142AE7251}" type="doc">
      <dgm:prSet loTypeId="urn:microsoft.com/office/officeart/2005/8/layout/list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810B465-34C4-4393-AC8A-875C4B32168F}">
      <dgm:prSet/>
      <dgm:spPr>
        <a:ln>
          <a:noFill/>
        </a:ln>
      </dgm:spPr>
      <dgm:t>
        <a:bodyPr/>
        <a:lstStyle/>
        <a:p>
          <a:r>
            <a:rPr lang="en-US">
              <a:solidFill>
                <a:schemeClr val="tx2">
                  <a:lumMod val="75000"/>
                </a:schemeClr>
              </a:solidFill>
            </a:rPr>
            <a:t>After all skits discuss:</a:t>
          </a:r>
        </a:p>
      </dgm:t>
    </dgm:pt>
    <dgm:pt modelId="{07E63610-B098-4D3B-89F7-4EC5E198061F}" type="parTrans" cxnId="{B25F7F7E-45E6-4E38-BAB7-67A86964C138}">
      <dgm:prSet/>
      <dgm:spPr/>
      <dgm:t>
        <a:bodyPr/>
        <a:lstStyle/>
        <a:p>
          <a:endParaRPr lang="en-US"/>
        </a:p>
      </dgm:t>
    </dgm:pt>
    <dgm:pt modelId="{F71AAAA5-555E-4457-8CD0-19BC08530E4F}" type="sibTrans" cxnId="{B25F7F7E-45E6-4E38-BAB7-67A86964C138}">
      <dgm:prSet/>
      <dgm:spPr/>
      <dgm:t>
        <a:bodyPr/>
        <a:lstStyle/>
        <a:p>
          <a:endParaRPr lang="en-US"/>
        </a:p>
      </dgm:t>
    </dgm:pt>
    <dgm:pt modelId="{37EC17AA-86A2-4DF1-854C-8A9CC6862D98}">
      <dgm:prSet/>
      <dgm:spPr>
        <a:ln>
          <a:noFill/>
        </a:ln>
      </dgm:spPr>
      <dgm:t>
        <a:bodyPr/>
        <a:lstStyle/>
        <a:p>
          <a:pPr marL="457200" indent="-457200">
            <a:buSzPct val="75000"/>
            <a:buFont typeface="Wingdings" panose="05000000000000000000" pitchFamily="2" charset="2"/>
            <a:buChar char="q"/>
          </a:pPr>
          <a:r>
            <a:rPr lang="en-US" dirty="0">
              <a:solidFill>
                <a:schemeClr val="tx2">
                  <a:lumMod val="75000"/>
                </a:schemeClr>
              </a:solidFill>
            </a:rPr>
            <a:t>Why does it often seem easier to be a Changestopper than a Changemaker?</a:t>
          </a:r>
        </a:p>
      </dgm:t>
    </dgm:pt>
    <dgm:pt modelId="{515B8A3A-4DCD-4423-957E-8CEDD710E87A}" type="parTrans" cxnId="{02A4E95D-8595-4C22-A9B4-FB8582D2FC4F}">
      <dgm:prSet/>
      <dgm:spPr/>
      <dgm:t>
        <a:bodyPr/>
        <a:lstStyle/>
        <a:p>
          <a:endParaRPr lang="en-US"/>
        </a:p>
      </dgm:t>
    </dgm:pt>
    <dgm:pt modelId="{D8F559F2-0AFE-4B21-8F50-DA094DBFC63B}" type="sibTrans" cxnId="{02A4E95D-8595-4C22-A9B4-FB8582D2FC4F}">
      <dgm:prSet/>
      <dgm:spPr/>
      <dgm:t>
        <a:bodyPr/>
        <a:lstStyle/>
        <a:p>
          <a:endParaRPr lang="en-US"/>
        </a:p>
      </dgm:t>
    </dgm:pt>
    <dgm:pt modelId="{2A3C76E2-73A6-4B80-B936-22B9570A95FA}" type="pres">
      <dgm:prSet presAssocID="{54FADD72-7E99-4D90-AC31-CD2142AE7251}" presName="linear" presStyleCnt="0">
        <dgm:presLayoutVars>
          <dgm:dir/>
          <dgm:animLvl val="lvl"/>
          <dgm:resizeHandles val="exact"/>
        </dgm:presLayoutVars>
      </dgm:prSet>
      <dgm:spPr/>
    </dgm:pt>
    <dgm:pt modelId="{7D9D0B65-E721-4A2E-B56F-D2A7E560BE52}" type="pres">
      <dgm:prSet presAssocID="{A810B465-34C4-4393-AC8A-875C4B32168F}" presName="parentLin" presStyleCnt="0"/>
      <dgm:spPr/>
    </dgm:pt>
    <dgm:pt modelId="{3F8A62B5-0838-46B0-8364-C0AC80E490B1}" type="pres">
      <dgm:prSet presAssocID="{A810B465-34C4-4393-AC8A-875C4B32168F}" presName="parentLeftMargin" presStyleLbl="node1" presStyleIdx="0" presStyleCnt="1"/>
      <dgm:spPr/>
    </dgm:pt>
    <dgm:pt modelId="{66486827-9BD5-47DF-9843-D6497F9387DA}" type="pres">
      <dgm:prSet presAssocID="{A810B465-34C4-4393-AC8A-875C4B32168F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20D25705-8E11-4982-A31D-49A80FD3E4F0}" type="pres">
      <dgm:prSet presAssocID="{A810B465-34C4-4393-AC8A-875C4B32168F}" presName="negativeSpace" presStyleCnt="0"/>
      <dgm:spPr/>
    </dgm:pt>
    <dgm:pt modelId="{93B95239-20FD-46B0-B3D4-BC495A4E76F5}" type="pres">
      <dgm:prSet presAssocID="{A810B465-34C4-4393-AC8A-875C4B32168F}" presName="childText" presStyleLbl="conFgAcc1" presStyleIdx="0" presStyleCnt="1">
        <dgm:presLayoutVars>
          <dgm:bulletEnabled val="1"/>
        </dgm:presLayoutVars>
      </dgm:prSet>
      <dgm:spPr>
        <a:prstGeom prst="roundRect">
          <a:avLst/>
        </a:prstGeom>
      </dgm:spPr>
    </dgm:pt>
  </dgm:ptLst>
  <dgm:cxnLst>
    <dgm:cxn modelId="{02A4E95D-8595-4C22-A9B4-FB8582D2FC4F}" srcId="{A810B465-34C4-4393-AC8A-875C4B32168F}" destId="{37EC17AA-86A2-4DF1-854C-8A9CC6862D98}" srcOrd="0" destOrd="0" parTransId="{515B8A3A-4DCD-4423-957E-8CEDD710E87A}" sibTransId="{D8F559F2-0AFE-4B21-8F50-DA094DBFC63B}"/>
    <dgm:cxn modelId="{B25F7F7E-45E6-4E38-BAB7-67A86964C138}" srcId="{54FADD72-7E99-4D90-AC31-CD2142AE7251}" destId="{A810B465-34C4-4393-AC8A-875C4B32168F}" srcOrd="0" destOrd="0" parTransId="{07E63610-B098-4D3B-89F7-4EC5E198061F}" sibTransId="{F71AAAA5-555E-4457-8CD0-19BC08530E4F}"/>
    <dgm:cxn modelId="{67FE99C9-474B-46A8-BF13-54A3B4636412}" type="presOf" srcId="{A810B465-34C4-4393-AC8A-875C4B32168F}" destId="{66486827-9BD5-47DF-9843-D6497F9387DA}" srcOrd="1" destOrd="0" presId="urn:microsoft.com/office/officeart/2005/8/layout/list1"/>
    <dgm:cxn modelId="{2DDB34E5-0A00-4A1E-AA52-C794B8BDB602}" type="presOf" srcId="{A810B465-34C4-4393-AC8A-875C4B32168F}" destId="{3F8A62B5-0838-46B0-8364-C0AC80E490B1}" srcOrd="0" destOrd="0" presId="urn:microsoft.com/office/officeart/2005/8/layout/list1"/>
    <dgm:cxn modelId="{2DB568F3-6139-41E2-98EC-A58A73C85BE0}" type="presOf" srcId="{37EC17AA-86A2-4DF1-854C-8A9CC6862D98}" destId="{93B95239-20FD-46B0-B3D4-BC495A4E76F5}" srcOrd="0" destOrd="0" presId="urn:microsoft.com/office/officeart/2005/8/layout/list1"/>
    <dgm:cxn modelId="{8652BEFD-D211-44F2-8F79-ACB7C98E3510}" type="presOf" srcId="{54FADD72-7E99-4D90-AC31-CD2142AE7251}" destId="{2A3C76E2-73A6-4B80-B936-22B9570A95FA}" srcOrd="0" destOrd="0" presId="urn:microsoft.com/office/officeart/2005/8/layout/list1"/>
    <dgm:cxn modelId="{FC8F1AB0-0874-4EA4-B6AA-FD1016FC9DD6}" type="presParOf" srcId="{2A3C76E2-73A6-4B80-B936-22B9570A95FA}" destId="{7D9D0B65-E721-4A2E-B56F-D2A7E560BE52}" srcOrd="0" destOrd="0" presId="urn:microsoft.com/office/officeart/2005/8/layout/list1"/>
    <dgm:cxn modelId="{BB9F37CC-529E-40D1-A5B7-14662538FE8F}" type="presParOf" srcId="{7D9D0B65-E721-4A2E-B56F-D2A7E560BE52}" destId="{3F8A62B5-0838-46B0-8364-C0AC80E490B1}" srcOrd="0" destOrd="0" presId="urn:microsoft.com/office/officeart/2005/8/layout/list1"/>
    <dgm:cxn modelId="{DEC31E1A-AFB8-45F8-8B14-A31685C0511E}" type="presParOf" srcId="{7D9D0B65-E721-4A2E-B56F-D2A7E560BE52}" destId="{66486827-9BD5-47DF-9843-D6497F9387DA}" srcOrd="1" destOrd="0" presId="urn:microsoft.com/office/officeart/2005/8/layout/list1"/>
    <dgm:cxn modelId="{316CFF5E-E8AB-4702-AF3D-A9EE97F3D6B1}" type="presParOf" srcId="{2A3C76E2-73A6-4B80-B936-22B9570A95FA}" destId="{20D25705-8E11-4982-A31D-49A80FD3E4F0}" srcOrd="1" destOrd="0" presId="urn:microsoft.com/office/officeart/2005/8/layout/list1"/>
    <dgm:cxn modelId="{B554A09A-AC1D-496E-8F07-1AFC1E1800AA}" type="presParOf" srcId="{2A3C76E2-73A6-4B80-B936-22B9570A95FA}" destId="{93B95239-20FD-46B0-B3D4-BC495A4E76F5}" srcOrd="2" destOrd="0" presId="urn:microsoft.com/office/officeart/2005/8/layout/lis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511F790-22C2-4DE8-8B69-923F550DF7E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B28D9B-E4FC-4A83-BA74-718FF594C320}">
      <dgm:prSet custT="1"/>
      <dgm:spPr>
        <a:solidFill>
          <a:schemeClr val="accent3">
            <a:lumMod val="75000"/>
          </a:schemeClr>
        </a:solidFill>
        <a:ln>
          <a:noFill/>
        </a:ln>
      </dgm:spPr>
      <dgm:t>
        <a:bodyPr/>
        <a:lstStyle/>
        <a:p>
          <a:pPr marL="91440"/>
          <a:r>
            <a:rPr lang="en-US" sz="2000" dirty="0">
              <a:solidFill>
                <a:schemeClr val="tx1"/>
              </a:solidFill>
            </a:rPr>
            <a:t>Get into groups of 4-5 (or your research groups)</a:t>
          </a:r>
        </a:p>
      </dgm:t>
    </dgm:pt>
    <dgm:pt modelId="{C55713FD-80BB-4EAE-B97D-9EDFACBC86B5}" type="parTrans" cxnId="{2D29E8BB-CFC4-4F4D-AA3E-FDFDC511645B}">
      <dgm:prSet/>
      <dgm:spPr/>
      <dgm:t>
        <a:bodyPr/>
        <a:lstStyle/>
        <a:p>
          <a:endParaRPr lang="en-US"/>
        </a:p>
      </dgm:t>
    </dgm:pt>
    <dgm:pt modelId="{80EE7CD6-BF4E-4790-87C8-81513FED6F76}" type="sibTrans" cxnId="{2D29E8BB-CFC4-4F4D-AA3E-FDFDC511645B}">
      <dgm:prSet/>
      <dgm:spPr/>
      <dgm:t>
        <a:bodyPr/>
        <a:lstStyle/>
        <a:p>
          <a:endParaRPr lang="en-US"/>
        </a:p>
      </dgm:t>
    </dgm:pt>
    <dgm:pt modelId="{01689000-B679-4E3D-8651-4003CADFD128}">
      <dgm:prSet custT="1"/>
      <dgm:spPr>
        <a:solidFill>
          <a:schemeClr val="accent3">
            <a:lumMod val="60000"/>
            <a:lumOff val="40000"/>
          </a:schemeClr>
        </a:solidFill>
        <a:ln>
          <a:noFill/>
        </a:ln>
      </dgm:spPr>
      <dgm:t>
        <a:bodyPr/>
        <a:lstStyle/>
        <a:p>
          <a:pPr marL="91440"/>
          <a:r>
            <a:rPr lang="en-US" sz="2000" dirty="0">
              <a:solidFill>
                <a:schemeClr val="tx2">
                  <a:lumMod val="75000"/>
                </a:schemeClr>
              </a:solidFill>
            </a:rPr>
            <a:t>Brainstorm a scenario that fits your research issue and question</a:t>
          </a:r>
        </a:p>
      </dgm:t>
    </dgm:pt>
    <dgm:pt modelId="{58F98D58-5D23-484A-84D0-5AAE1B90EA44}" type="parTrans" cxnId="{8D35F090-31AB-4CC5-8C3E-17A723394574}">
      <dgm:prSet/>
      <dgm:spPr/>
      <dgm:t>
        <a:bodyPr/>
        <a:lstStyle/>
        <a:p>
          <a:endParaRPr lang="en-US"/>
        </a:p>
      </dgm:t>
    </dgm:pt>
    <dgm:pt modelId="{13CDD91C-61B3-4196-8566-A1A9CF1767E0}" type="sibTrans" cxnId="{8D35F090-31AB-4CC5-8C3E-17A723394574}">
      <dgm:prSet/>
      <dgm:spPr/>
      <dgm:t>
        <a:bodyPr/>
        <a:lstStyle/>
        <a:p>
          <a:endParaRPr lang="en-US"/>
        </a:p>
      </dgm:t>
    </dgm:pt>
    <dgm:pt modelId="{1193C6FA-53DB-4BF6-88C5-4CCECEEC78DD}">
      <dgm:prSet custT="1"/>
      <dgm:spPr>
        <a:solidFill>
          <a:schemeClr val="accent3">
            <a:lumMod val="20000"/>
            <a:lumOff val="80000"/>
          </a:schemeClr>
        </a:solidFill>
        <a:ln>
          <a:noFill/>
        </a:ln>
      </dgm:spPr>
      <dgm:t>
        <a:bodyPr/>
        <a:lstStyle/>
        <a:p>
          <a:pPr marL="91440"/>
          <a:r>
            <a:rPr lang="en-US" sz="2000" dirty="0">
              <a:solidFill>
                <a:schemeClr val="tx2">
                  <a:lumMod val="75000"/>
                </a:schemeClr>
              </a:solidFill>
            </a:rPr>
            <a:t>The scenario should demonstrate what a Changestopper might think and what a Changemaker might think</a:t>
          </a:r>
        </a:p>
      </dgm:t>
    </dgm:pt>
    <dgm:pt modelId="{908BD524-F2F3-443E-BE5C-D280AF64E85C}" type="parTrans" cxnId="{321A3A4E-DE3E-400D-9D72-8D09E844FA83}">
      <dgm:prSet/>
      <dgm:spPr/>
      <dgm:t>
        <a:bodyPr/>
        <a:lstStyle/>
        <a:p>
          <a:endParaRPr lang="en-US"/>
        </a:p>
      </dgm:t>
    </dgm:pt>
    <dgm:pt modelId="{CAA546A0-A30F-49C2-B651-0DF28BB18273}" type="sibTrans" cxnId="{321A3A4E-DE3E-400D-9D72-8D09E844FA83}">
      <dgm:prSet/>
      <dgm:spPr/>
      <dgm:t>
        <a:bodyPr/>
        <a:lstStyle/>
        <a:p>
          <a:endParaRPr lang="en-US"/>
        </a:p>
      </dgm:t>
    </dgm:pt>
    <dgm:pt modelId="{FCC1C568-8028-44A4-BBDA-FB7C99908327}" type="pres">
      <dgm:prSet presAssocID="{4511F790-22C2-4DE8-8B69-923F550DF7E2}" presName="linear" presStyleCnt="0">
        <dgm:presLayoutVars>
          <dgm:animLvl val="lvl"/>
          <dgm:resizeHandles val="exact"/>
        </dgm:presLayoutVars>
      </dgm:prSet>
      <dgm:spPr/>
    </dgm:pt>
    <dgm:pt modelId="{00C00F3B-0C79-47A5-BBF7-70F7BC8050B0}" type="pres">
      <dgm:prSet presAssocID="{B2B28D9B-E4FC-4A83-BA74-718FF594C320}" presName="parentText" presStyleLbl="node1" presStyleIdx="0" presStyleCnt="3" custScaleY="71178">
        <dgm:presLayoutVars>
          <dgm:chMax val="0"/>
          <dgm:bulletEnabled val="1"/>
        </dgm:presLayoutVars>
      </dgm:prSet>
      <dgm:spPr/>
    </dgm:pt>
    <dgm:pt modelId="{616937C9-89EE-4264-A164-CEDC9C714426}" type="pres">
      <dgm:prSet presAssocID="{80EE7CD6-BF4E-4790-87C8-81513FED6F76}" presName="spacer" presStyleCnt="0"/>
      <dgm:spPr/>
    </dgm:pt>
    <dgm:pt modelId="{C17810B0-B2C9-4AC7-AEF6-01FC17A44215}" type="pres">
      <dgm:prSet presAssocID="{01689000-B679-4E3D-8651-4003CADFD128}" presName="parentText" presStyleLbl="node1" presStyleIdx="1" presStyleCnt="3" custScaleY="71178">
        <dgm:presLayoutVars>
          <dgm:chMax val="0"/>
          <dgm:bulletEnabled val="1"/>
        </dgm:presLayoutVars>
      </dgm:prSet>
      <dgm:spPr/>
    </dgm:pt>
    <dgm:pt modelId="{FDB53EE1-6FFE-4B47-A142-E1BE49D4F4C0}" type="pres">
      <dgm:prSet presAssocID="{13CDD91C-61B3-4196-8566-A1A9CF1767E0}" presName="spacer" presStyleCnt="0"/>
      <dgm:spPr/>
    </dgm:pt>
    <dgm:pt modelId="{E89E0FD0-BBD3-4F3D-A6CE-809B0A506BB8}" type="pres">
      <dgm:prSet presAssocID="{1193C6FA-53DB-4BF6-88C5-4CCECEEC78DD}" presName="parentText" presStyleLbl="node1" presStyleIdx="2" presStyleCnt="3" custScaleY="94636">
        <dgm:presLayoutVars>
          <dgm:chMax val="0"/>
          <dgm:bulletEnabled val="1"/>
        </dgm:presLayoutVars>
      </dgm:prSet>
      <dgm:spPr/>
    </dgm:pt>
  </dgm:ptLst>
  <dgm:cxnLst>
    <dgm:cxn modelId="{321A3A4E-DE3E-400D-9D72-8D09E844FA83}" srcId="{4511F790-22C2-4DE8-8B69-923F550DF7E2}" destId="{1193C6FA-53DB-4BF6-88C5-4CCECEEC78DD}" srcOrd="2" destOrd="0" parTransId="{908BD524-F2F3-443E-BE5C-D280AF64E85C}" sibTransId="{CAA546A0-A30F-49C2-B651-0DF28BB18273}"/>
    <dgm:cxn modelId="{8D35F090-31AB-4CC5-8C3E-17A723394574}" srcId="{4511F790-22C2-4DE8-8B69-923F550DF7E2}" destId="{01689000-B679-4E3D-8651-4003CADFD128}" srcOrd="1" destOrd="0" parTransId="{58F98D58-5D23-484A-84D0-5AAE1B90EA44}" sibTransId="{13CDD91C-61B3-4196-8566-A1A9CF1767E0}"/>
    <dgm:cxn modelId="{F561D7AF-FC8E-42CB-A57A-7AC2EB06C3E7}" type="presOf" srcId="{B2B28D9B-E4FC-4A83-BA74-718FF594C320}" destId="{00C00F3B-0C79-47A5-BBF7-70F7BC8050B0}" srcOrd="0" destOrd="0" presId="urn:microsoft.com/office/officeart/2005/8/layout/vList2"/>
    <dgm:cxn modelId="{2D29E8BB-CFC4-4F4D-AA3E-FDFDC511645B}" srcId="{4511F790-22C2-4DE8-8B69-923F550DF7E2}" destId="{B2B28D9B-E4FC-4A83-BA74-718FF594C320}" srcOrd="0" destOrd="0" parTransId="{C55713FD-80BB-4EAE-B97D-9EDFACBC86B5}" sibTransId="{80EE7CD6-BF4E-4790-87C8-81513FED6F76}"/>
    <dgm:cxn modelId="{27D1EBD2-8E39-4128-86AF-40E443D6DCA9}" type="presOf" srcId="{01689000-B679-4E3D-8651-4003CADFD128}" destId="{C17810B0-B2C9-4AC7-AEF6-01FC17A44215}" srcOrd="0" destOrd="0" presId="urn:microsoft.com/office/officeart/2005/8/layout/vList2"/>
    <dgm:cxn modelId="{BD9868D3-AB62-4554-90E8-1A3983D15ACD}" type="presOf" srcId="{4511F790-22C2-4DE8-8B69-923F550DF7E2}" destId="{FCC1C568-8028-44A4-BBDA-FB7C99908327}" srcOrd="0" destOrd="0" presId="urn:microsoft.com/office/officeart/2005/8/layout/vList2"/>
    <dgm:cxn modelId="{A09C87DA-1423-4C19-AEC7-112F76E3C803}" type="presOf" srcId="{1193C6FA-53DB-4BF6-88C5-4CCECEEC78DD}" destId="{E89E0FD0-BBD3-4F3D-A6CE-809B0A506BB8}" srcOrd="0" destOrd="0" presId="urn:microsoft.com/office/officeart/2005/8/layout/vList2"/>
    <dgm:cxn modelId="{3C15B6B1-F32C-4182-A6CD-C6E2F809BD23}" type="presParOf" srcId="{FCC1C568-8028-44A4-BBDA-FB7C99908327}" destId="{00C00F3B-0C79-47A5-BBF7-70F7BC8050B0}" srcOrd="0" destOrd="0" presId="urn:microsoft.com/office/officeart/2005/8/layout/vList2"/>
    <dgm:cxn modelId="{5A78FC8E-B71E-4B95-83B1-EA69A2A09BEB}" type="presParOf" srcId="{FCC1C568-8028-44A4-BBDA-FB7C99908327}" destId="{616937C9-89EE-4264-A164-CEDC9C714426}" srcOrd="1" destOrd="0" presId="urn:microsoft.com/office/officeart/2005/8/layout/vList2"/>
    <dgm:cxn modelId="{6B26941D-E266-4CA7-BE23-FC6E4642AD85}" type="presParOf" srcId="{FCC1C568-8028-44A4-BBDA-FB7C99908327}" destId="{C17810B0-B2C9-4AC7-AEF6-01FC17A44215}" srcOrd="2" destOrd="0" presId="urn:microsoft.com/office/officeart/2005/8/layout/vList2"/>
    <dgm:cxn modelId="{04417BCE-88F1-4FA6-ABB5-A10A4BFEE158}" type="presParOf" srcId="{FCC1C568-8028-44A4-BBDA-FB7C99908327}" destId="{FDB53EE1-6FFE-4B47-A142-E1BE49D4F4C0}" srcOrd="3" destOrd="0" presId="urn:microsoft.com/office/officeart/2005/8/layout/vList2"/>
    <dgm:cxn modelId="{AE6698C2-42D7-451C-988B-69B5B2B70B1C}" type="presParOf" srcId="{FCC1C568-8028-44A4-BBDA-FB7C99908327}" destId="{E89E0FD0-BBD3-4F3D-A6CE-809B0A506BB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3550AA-C0A8-42FC-B1AE-9AB6CCB13A6B}">
      <dsp:nvSpPr>
        <dsp:cNvPr id="0" name=""/>
        <dsp:cNvSpPr/>
      </dsp:nvSpPr>
      <dsp:spPr>
        <a:xfrm>
          <a:off x="392259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</a:p>
      </dsp:txBody>
      <dsp:txXfrm>
        <a:off x="461672" y="71530"/>
        <a:ext cx="2231074" cy="1283114"/>
      </dsp:txXfrm>
    </dsp:sp>
    <dsp:sp modelId="{4AA75521-9334-4313-9582-A546273C632E}">
      <dsp:nvSpPr>
        <dsp:cNvPr id="0" name=""/>
        <dsp:cNvSpPr/>
      </dsp:nvSpPr>
      <dsp:spPr>
        <a:xfrm>
          <a:off x="2999149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3068562" y="71530"/>
        <a:ext cx="2231074" cy="1283114"/>
      </dsp:txXfrm>
    </dsp:sp>
    <dsp:sp modelId="{741403E4-8596-4D9C-8596-AD59EEDA7A54}">
      <dsp:nvSpPr>
        <dsp:cNvPr id="0" name=""/>
        <dsp:cNvSpPr/>
      </dsp:nvSpPr>
      <dsp:spPr>
        <a:xfrm>
          <a:off x="5606040" y="2117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5675453" y="71530"/>
        <a:ext cx="2231074" cy="1283114"/>
      </dsp:txXfrm>
    </dsp:sp>
    <dsp:sp modelId="{5203D364-81BB-4901-A8CF-FAAA52839C94}">
      <dsp:nvSpPr>
        <dsp:cNvPr id="0" name=""/>
        <dsp:cNvSpPr/>
      </dsp:nvSpPr>
      <dsp:spPr>
        <a:xfrm>
          <a:off x="1695704" y="1661048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 dirty="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 dirty="0">
              <a:solidFill>
                <a:schemeClr val="tx2">
                  <a:lumMod val="75000"/>
                </a:schemeClr>
              </a:solidFill>
            </a:rPr>
            <a:t>Student #4</a:t>
          </a:r>
        </a:p>
      </dsp:txBody>
      <dsp:txXfrm>
        <a:off x="1765117" y="1730461"/>
        <a:ext cx="2231074" cy="1283114"/>
      </dsp:txXfrm>
    </dsp:sp>
    <dsp:sp modelId="{E06B5AAB-A4B1-45DA-8058-E8054F05C147}">
      <dsp:nvSpPr>
        <dsp:cNvPr id="0" name=""/>
        <dsp:cNvSpPr/>
      </dsp:nvSpPr>
      <dsp:spPr>
        <a:xfrm>
          <a:off x="4302595" y="1661048"/>
          <a:ext cx="2369900" cy="14219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#1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#2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#3</a:t>
          </a:r>
          <a:br>
            <a:rPr lang="en-US" sz="2100" kern="1200">
              <a:solidFill>
                <a:schemeClr val="tx2">
                  <a:lumMod val="75000"/>
                </a:schemeClr>
              </a:solidFill>
            </a:rPr>
          </a:br>
          <a:r>
            <a:rPr lang="en-US" sz="2100" kern="1200">
              <a:solidFill>
                <a:schemeClr val="tx2">
                  <a:lumMod val="75000"/>
                </a:schemeClr>
              </a:solidFill>
            </a:rPr>
            <a:t>Student #4</a:t>
          </a:r>
          <a:endParaRPr lang="en-US" sz="21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372008" y="1730461"/>
        <a:ext cx="2231074" cy="128311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98A06-02A7-4E36-97AD-25D04649ADDF}">
      <dsp:nvSpPr>
        <dsp:cNvPr id="0" name=""/>
        <dsp:cNvSpPr/>
      </dsp:nvSpPr>
      <dsp:spPr>
        <a:xfrm>
          <a:off x="0" y="155242"/>
          <a:ext cx="7977305" cy="937717"/>
        </a:xfrm>
        <a:prstGeom prst="roundRect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9144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2">
                  <a:lumMod val="75000"/>
                </a:schemeClr>
              </a:solidFill>
            </a:rPr>
            <a:t>What is an institution?</a:t>
          </a:r>
        </a:p>
      </dsp:txBody>
      <dsp:txXfrm>
        <a:off x="45776" y="201018"/>
        <a:ext cx="7885753" cy="846165"/>
      </dsp:txXfrm>
    </dsp:sp>
    <dsp:sp modelId="{ED190914-8DFB-41DF-B883-356FA640ACC0}">
      <dsp:nvSpPr>
        <dsp:cNvPr id="0" name=""/>
        <dsp:cNvSpPr/>
      </dsp:nvSpPr>
      <dsp:spPr>
        <a:xfrm>
          <a:off x="0" y="1167840"/>
          <a:ext cx="7977305" cy="937717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9144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solidFill>
                <a:schemeClr val="tx2">
                  <a:lumMod val="75000"/>
                </a:schemeClr>
              </a:solidFill>
            </a:rPr>
            <a:t>Give 3 examples of institutions that impact your life.</a:t>
          </a:r>
        </a:p>
      </dsp:txBody>
      <dsp:txXfrm>
        <a:off x="45776" y="1213616"/>
        <a:ext cx="7885753" cy="846165"/>
      </dsp:txXfrm>
    </dsp:sp>
    <dsp:sp modelId="{1195CFD7-DBDF-42EA-B47C-D6EF815C3E5F}">
      <dsp:nvSpPr>
        <dsp:cNvPr id="0" name=""/>
        <dsp:cNvSpPr/>
      </dsp:nvSpPr>
      <dsp:spPr>
        <a:xfrm>
          <a:off x="0" y="2180437"/>
          <a:ext cx="7977305" cy="937717"/>
        </a:xfrm>
        <a:prstGeom prst="roundRect">
          <a:avLst/>
        </a:prstGeom>
        <a:solidFill>
          <a:srgbClr val="F1F0F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91440" lvl="0" indent="0" algn="l" defTabSz="11557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>
              <a:solidFill>
                <a:schemeClr val="tx2">
                  <a:lumMod val="75000"/>
                </a:schemeClr>
              </a:solidFill>
            </a:rPr>
            <a:t>Share out!</a:t>
          </a:r>
          <a:endParaRPr lang="en-US" sz="2600" kern="1200" dirty="0">
            <a:solidFill>
              <a:schemeClr val="tx2">
                <a:lumMod val="75000"/>
              </a:schemeClr>
            </a:solidFill>
          </a:endParaRPr>
        </a:p>
      </dsp:txBody>
      <dsp:txXfrm>
        <a:off x="45776" y="2226213"/>
        <a:ext cx="7885753" cy="8461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0FC6B6-24AF-4958-AA22-887E8028D74E}">
      <dsp:nvSpPr>
        <dsp:cNvPr id="0" name=""/>
        <dsp:cNvSpPr/>
      </dsp:nvSpPr>
      <dsp:spPr>
        <a:xfrm>
          <a:off x="0" y="215829"/>
          <a:ext cx="4050269" cy="941698"/>
        </a:xfrm>
        <a:prstGeom prst="roundRect">
          <a:avLst/>
        </a:prstGeom>
        <a:solidFill>
          <a:srgbClr val="A7A2B9"/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844" tIns="68580" rIns="68580" bIns="68580" numCol="1" spcCol="1270" anchor="ctr" anchorCtr="0">
          <a:noAutofit/>
        </a:bodyPr>
        <a:lstStyle/>
        <a:p>
          <a:pPr marL="9144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>
                  <a:lumMod val="25000"/>
                </a:schemeClr>
              </a:solidFill>
            </a:rPr>
            <a:t>Changemakers</a:t>
          </a:r>
          <a:r>
            <a:rPr lang="en-US" sz="1800" kern="1200" dirty="0">
              <a:solidFill>
                <a:schemeClr val="tx1">
                  <a:lumMod val="25000"/>
                </a:schemeClr>
              </a:solidFill>
            </a:rPr>
            <a:t> connect problems to root causes and to institutions</a:t>
          </a:r>
        </a:p>
      </dsp:txBody>
      <dsp:txXfrm>
        <a:off x="45970" y="261799"/>
        <a:ext cx="3958329" cy="849758"/>
      </dsp:txXfrm>
    </dsp:sp>
    <dsp:sp modelId="{AE446317-498B-49AD-AE5C-F07637F66ED7}">
      <dsp:nvSpPr>
        <dsp:cNvPr id="0" name=""/>
        <dsp:cNvSpPr/>
      </dsp:nvSpPr>
      <dsp:spPr>
        <a:xfrm>
          <a:off x="38429" y="79809"/>
          <a:ext cx="659189" cy="988783"/>
        </a:xfrm>
        <a:prstGeom prst="round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7BE00F-C33D-4BBA-B6A7-5460DFC7C150}">
      <dsp:nvSpPr>
        <dsp:cNvPr id="0" name=""/>
        <dsp:cNvSpPr/>
      </dsp:nvSpPr>
      <dsp:spPr>
        <a:xfrm>
          <a:off x="4310851" y="229515"/>
          <a:ext cx="4057348" cy="941104"/>
        </a:xfrm>
        <a:prstGeom prst="round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ctr">
          <a:noFill/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7441" tIns="68580" rIns="68580" bIns="68580" numCol="1" spcCol="1270" anchor="ctr" anchorCtr="0">
          <a:noAutofit/>
        </a:bodyPr>
        <a:lstStyle/>
        <a:p>
          <a:pPr marL="9144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>
                  <a:lumMod val="25000"/>
                </a:schemeClr>
              </a:solidFill>
            </a:rPr>
            <a:t>Changestoppers</a:t>
          </a:r>
          <a:r>
            <a:rPr lang="en-US" sz="1800" kern="1200" dirty="0">
              <a:solidFill>
                <a:schemeClr val="tx1">
                  <a:lumMod val="25000"/>
                </a:schemeClr>
              </a:solidFill>
            </a:rPr>
            <a:t> blame people for their problems</a:t>
          </a:r>
        </a:p>
      </dsp:txBody>
      <dsp:txXfrm>
        <a:off x="4356792" y="275456"/>
        <a:ext cx="3965466" cy="849222"/>
      </dsp:txXfrm>
    </dsp:sp>
    <dsp:sp modelId="{D405EA2B-AFC9-4080-BE7B-7D8496EFCDDD}">
      <dsp:nvSpPr>
        <dsp:cNvPr id="0" name=""/>
        <dsp:cNvSpPr/>
      </dsp:nvSpPr>
      <dsp:spPr>
        <a:xfrm>
          <a:off x="4342541" y="85448"/>
          <a:ext cx="658772" cy="988159"/>
        </a:xfrm>
        <a:prstGeom prst="round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l="-25000" r="-25000"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04BB9F-3306-4C82-9CEF-EB325E7ECAF5}">
      <dsp:nvSpPr>
        <dsp:cNvPr id="0" name=""/>
        <dsp:cNvSpPr/>
      </dsp:nvSpPr>
      <dsp:spPr>
        <a:xfrm>
          <a:off x="0" y="310743"/>
          <a:ext cx="8368200" cy="152617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9465" tIns="395732" rIns="649465" bIns="135128" numCol="1" spcCol="1270" anchor="t" anchorCtr="0">
          <a:noAutofit/>
        </a:bodyPr>
        <a:lstStyle/>
        <a:p>
          <a:pPr marL="171450" lvl="1" indent="-27432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Lamont &amp; Lilly</a:t>
          </a:r>
        </a:p>
        <a:p>
          <a:pPr marL="171450" lvl="1" indent="-27432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Rene &amp; Rachel</a:t>
          </a:r>
        </a:p>
        <a:p>
          <a:pPr marL="171450" lvl="1" indent="-27432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arabicPeriod"/>
          </a:pP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Sonya</a:t>
          </a:r>
        </a:p>
      </dsp:txBody>
      <dsp:txXfrm>
        <a:off x="74502" y="385245"/>
        <a:ext cx="8219196" cy="1377170"/>
      </dsp:txXfrm>
    </dsp:sp>
    <dsp:sp modelId="{FE273636-EBD6-48FD-A377-D045D539319C}">
      <dsp:nvSpPr>
        <dsp:cNvPr id="0" name=""/>
        <dsp:cNvSpPr/>
      </dsp:nvSpPr>
      <dsp:spPr>
        <a:xfrm>
          <a:off x="418410" y="30303"/>
          <a:ext cx="5857740" cy="5608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409" tIns="0" rIns="221409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chemeClr val="tx2">
                  <a:lumMod val="50000"/>
                </a:schemeClr>
              </a:solidFill>
            </a:rPr>
            <a:t>You will be divided into 3 groups</a:t>
          </a:r>
        </a:p>
      </dsp:txBody>
      <dsp:txXfrm>
        <a:off x="445790" y="57683"/>
        <a:ext cx="5802980" cy="50612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B95239-20FD-46B0-B3D4-BC495A4E76F5}">
      <dsp:nvSpPr>
        <dsp:cNvPr id="0" name=""/>
        <dsp:cNvSpPr/>
      </dsp:nvSpPr>
      <dsp:spPr>
        <a:xfrm>
          <a:off x="0" y="505170"/>
          <a:ext cx="8368200" cy="2570400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9465" tIns="708152" rIns="649465" bIns="241808" numCol="1" spcCol="1270" anchor="t" anchorCtr="0">
          <a:noAutofit/>
        </a:bodyPr>
        <a:lstStyle/>
        <a:p>
          <a:pPr marL="457200" lvl="1" indent="-45720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SzPct val="75000"/>
            <a:buFont typeface="Wingdings" panose="05000000000000000000" pitchFamily="2" charset="2"/>
            <a:buChar char="q"/>
          </a:pPr>
          <a:r>
            <a:rPr lang="en-US" sz="3400" kern="1200" dirty="0">
              <a:solidFill>
                <a:schemeClr val="tx2">
                  <a:lumMod val="75000"/>
                </a:schemeClr>
              </a:solidFill>
            </a:rPr>
            <a:t>Why does it often seem easier to be a Changestopper than a Changemaker?</a:t>
          </a:r>
        </a:p>
      </dsp:txBody>
      <dsp:txXfrm>
        <a:off x="125477" y="630647"/>
        <a:ext cx="8117246" cy="2319446"/>
      </dsp:txXfrm>
    </dsp:sp>
    <dsp:sp modelId="{66486827-9BD5-47DF-9843-D6497F9387DA}">
      <dsp:nvSpPr>
        <dsp:cNvPr id="0" name=""/>
        <dsp:cNvSpPr/>
      </dsp:nvSpPr>
      <dsp:spPr>
        <a:xfrm>
          <a:off x="418410" y="3330"/>
          <a:ext cx="5857740" cy="1003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1409" tIns="0" rIns="221409" bIns="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>
              <a:solidFill>
                <a:schemeClr val="tx2">
                  <a:lumMod val="75000"/>
                </a:schemeClr>
              </a:solidFill>
            </a:rPr>
            <a:t>After all skits discuss:</a:t>
          </a:r>
        </a:p>
      </dsp:txBody>
      <dsp:txXfrm>
        <a:off x="467406" y="52326"/>
        <a:ext cx="5759748" cy="90568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00F3B-0C79-47A5-BBF7-70F7BC8050B0}">
      <dsp:nvSpPr>
        <dsp:cNvPr id="0" name=""/>
        <dsp:cNvSpPr/>
      </dsp:nvSpPr>
      <dsp:spPr>
        <a:xfrm>
          <a:off x="0" y="123128"/>
          <a:ext cx="8368200" cy="866093"/>
        </a:xfrm>
        <a:prstGeom prst="roundRect">
          <a:avLst/>
        </a:prstGeom>
        <a:solidFill>
          <a:schemeClr val="accent3">
            <a:lumMod val="75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9144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1"/>
              </a:solidFill>
            </a:rPr>
            <a:t>Get into groups of 4-5 (or your research groups)</a:t>
          </a:r>
        </a:p>
      </dsp:txBody>
      <dsp:txXfrm>
        <a:off x="42279" y="165407"/>
        <a:ext cx="8283642" cy="781535"/>
      </dsp:txXfrm>
    </dsp:sp>
    <dsp:sp modelId="{C17810B0-B2C9-4AC7-AEF6-01FC17A44215}">
      <dsp:nvSpPr>
        <dsp:cNvPr id="0" name=""/>
        <dsp:cNvSpPr/>
      </dsp:nvSpPr>
      <dsp:spPr>
        <a:xfrm>
          <a:off x="0" y="1176422"/>
          <a:ext cx="8368200" cy="866093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9144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2">
                  <a:lumMod val="75000"/>
                </a:schemeClr>
              </a:solidFill>
            </a:rPr>
            <a:t>Brainstorm a scenario that fits your research issue and question</a:t>
          </a:r>
        </a:p>
      </dsp:txBody>
      <dsp:txXfrm>
        <a:off x="42279" y="1218701"/>
        <a:ext cx="8283642" cy="781535"/>
      </dsp:txXfrm>
    </dsp:sp>
    <dsp:sp modelId="{E89E0FD0-BBD3-4F3D-A6CE-809B0A506BB8}">
      <dsp:nvSpPr>
        <dsp:cNvPr id="0" name=""/>
        <dsp:cNvSpPr/>
      </dsp:nvSpPr>
      <dsp:spPr>
        <a:xfrm>
          <a:off x="0" y="2229715"/>
          <a:ext cx="8368200" cy="1151530"/>
        </a:xfrm>
        <a:prstGeom prst="roundRect">
          <a:avLst/>
        </a:prstGeom>
        <a:solidFill>
          <a:schemeClr val="accent3">
            <a:lumMod val="20000"/>
            <a:lumOff val="8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9144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chemeClr val="tx2">
                  <a:lumMod val="75000"/>
                </a:schemeClr>
              </a:solidFill>
            </a:rPr>
            <a:t>The scenario should demonstrate what a Changestopper might think and what a Changemaker might think</a:t>
          </a:r>
        </a:p>
      </dsp:txBody>
      <dsp:txXfrm>
        <a:off x="56213" y="2285928"/>
        <a:ext cx="8255774" cy="1039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1" name="Google Shape;6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047259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44400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2628371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730980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49394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3" name="Google Shape;7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843502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1" name="Google Shape;10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719439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188750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4521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215818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82118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820151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5" name="Google Shape;85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497193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772"/>
            <a:ext cx="77724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77571316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03353897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273845"/>
            <a:ext cx="1971675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3049142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3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9" name="Google Shape;19;p13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189" lvl="0" indent="-342892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378" lvl="1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566" lvl="2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754" lvl="3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5943" lvl="4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132" lvl="5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320" lvl="6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509" lvl="7" indent="-317492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697" lvl="8" indent="-317492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Google Shape;20;p13"/>
          <p:cNvSpPr txBox="1">
            <a:spLocks noGrp="1"/>
          </p:cNvSpPr>
          <p:nvPr>
            <p:ph type="sldNum" idx="12"/>
          </p:nvPr>
        </p:nvSpPr>
        <p:spPr>
          <a:xfrm>
            <a:off x="8472459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Georgia" panose="02040502050405020303" pitchFamily="18" charset="0"/>
                <a:ea typeface="Roboto"/>
                <a:cs typeface="Georgia" panose="02040502050405020303" pitchFamily="18" charset="0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776565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5222095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282306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3442099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58920912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4774213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6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4710333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33784384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784137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1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4725196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9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1"/>
            <a:ext cx="4629151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1"/>
            <a:ext cx="2949179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A59D-A9C7-4645-A197-0C2118BD1C5D}" type="datetimeFigureOut">
              <a:rPr lang="en-US" smtClean="0"/>
              <a:t>7/22/2022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1800750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C648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2" y="273846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2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fld id="{D555A59D-A9C7-4645-A197-0C2118BD1C5D}" type="datetimeFigureOut">
              <a:rPr lang="en-US" smtClean="0"/>
              <a:pPr/>
              <a:t>7/22/2022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2" y="4767264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3" y="4767264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E3F11E79-D6D4-44D6-ABCD-20D7D0B1CA65}"/>
              </a:ext>
            </a:extLst>
          </p:cNvPr>
          <p:cNvPicPr>
            <a:picLocks noChangeAspect="1"/>
          </p:cNvPicPr>
          <p:nvPr/>
        </p:nvPicPr>
        <p:blipFill>
          <a:blip r:embed="rId1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794620" y="4854924"/>
            <a:ext cx="263940" cy="25248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CDE1E90-6748-49F3-8E3E-7CBFF7FBEA77}"/>
              </a:ext>
            </a:extLst>
          </p:cNvPr>
          <p:cNvSpPr txBox="1"/>
          <p:nvPr/>
        </p:nvSpPr>
        <p:spPr>
          <a:xfrm>
            <a:off x="7998463" y="4861190"/>
            <a:ext cx="25598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E4C469"/>
                </a:solidFill>
                <a:latin typeface="Georgia Pro" panose="02040502050405020303" pitchFamily="18" charset="0"/>
              </a:rPr>
              <a:t>YPAR in School</a:t>
            </a:r>
          </a:p>
        </p:txBody>
      </p:sp>
    </p:spTree>
    <p:extLst>
      <p:ext uri="{BB962C8B-B14F-4D97-AF65-F5344CB8AC3E}">
        <p14:creationId xmlns:p14="http://schemas.microsoft.com/office/powerpoint/2010/main" val="2984390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sldNum="0" hdr="0" ftr="0" dt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" sz="3800" dirty="0"/>
              <a:t>Understanding Institutional Change</a:t>
            </a:r>
            <a:endParaRPr sz="3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Activity: Connecting to the Research Issue</a:t>
            </a:r>
            <a:endParaRPr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B3D60A1A-CC15-4248-9118-367BA9C66E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4162372"/>
              </p:ext>
            </p:extLst>
          </p:nvPr>
        </p:nvGraphicFramePr>
        <p:xfrm>
          <a:off x="387900" y="1181100"/>
          <a:ext cx="8368200" cy="3504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5205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Activity: Connecting to the Research Issue</a:t>
            </a:r>
            <a:endParaRPr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BA02620-3D31-4B70-AC66-188A7B8BE172}"/>
              </a:ext>
            </a:extLst>
          </p:cNvPr>
          <p:cNvSpPr/>
          <p:nvPr/>
        </p:nvSpPr>
        <p:spPr>
          <a:xfrm>
            <a:off x="387900" y="1304926"/>
            <a:ext cx="8368199" cy="3295649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200" i="1" dirty="0">
                <a:solidFill>
                  <a:schemeClr val="tx2">
                    <a:lumMod val="75000"/>
                  </a:schemeClr>
                </a:solidFill>
              </a:rPr>
              <a:t>For example, if your issue was the impacts of trauma on young people, when a student seems to exhibit signs that might be a response to trauma, a </a:t>
            </a:r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</a:rPr>
              <a:t>Changestopper</a:t>
            </a:r>
            <a:r>
              <a:rPr lang="en-US" sz="2200" i="1" dirty="0">
                <a:solidFill>
                  <a:schemeClr val="tx2">
                    <a:lumMod val="75000"/>
                  </a:schemeClr>
                </a:solidFill>
              </a:rPr>
              <a:t> might look to actions related to increasing the punishment for those behaviors, a </a:t>
            </a:r>
            <a:r>
              <a:rPr lang="en-US" sz="2200" b="1" i="1" dirty="0">
                <a:solidFill>
                  <a:schemeClr val="tx2">
                    <a:lumMod val="75000"/>
                  </a:schemeClr>
                </a:solidFill>
              </a:rPr>
              <a:t>Changemaker</a:t>
            </a:r>
            <a:r>
              <a:rPr lang="en-US" sz="2200" i="1" dirty="0">
                <a:solidFill>
                  <a:schemeClr val="tx2">
                    <a:lumMod val="75000"/>
                  </a:schemeClr>
                </a:solidFill>
              </a:rPr>
              <a:t> might do one of many things — lead an assembly on trauma and how trauma impacts youth, a campaign to share information to teachers about the signs of trauma in youth, or a close look at young people’s thoughts about response to trauma.</a:t>
            </a:r>
            <a:endParaRPr lang="en-US" sz="2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3843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Activity: Connecting to the Research Issue</a:t>
            </a:r>
            <a:endParaRPr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419EED29-F0DE-4EF4-AA11-A5A48D653FAD}"/>
              </a:ext>
            </a:extLst>
          </p:cNvPr>
          <p:cNvSpPr/>
          <p:nvPr/>
        </p:nvSpPr>
        <p:spPr>
          <a:xfrm>
            <a:off x="387900" y="1925504"/>
            <a:ext cx="8368200" cy="2578334"/>
          </a:xfrm>
          <a:custGeom>
            <a:avLst/>
            <a:gdLst>
              <a:gd name="connsiteX0" fmla="*/ 0 w 8368200"/>
              <a:gd name="connsiteY0" fmla="*/ 429731 h 2578334"/>
              <a:gd name="connsiteX1" fmla="*/ 429731 w 8368200"/>
              <a:gd name="connsiteY1" fmla="*/ 0 h 2578334"/>
              <a:gd name="connsiteX2" fmla="*/ 7938469 w 8368200"/>
              <a:gd name="connsiteY2" fmla="*/ 0 h 2578334"/>
              <a:gd name="connsiteX3" fmla="*/ 8368200 w 8368200"/>
              <a:gd name="connsiteY3" fmla="*/ 429731 h 2578334"/>
              <a:gd name="connsiteX4" fmla="*/ 8368200 w 8368200"/>
              <a:gd name="connsiteY4" fmla="*/ 2148603 h 2578334"/>
              <a:gd name="connsiteX5" fmla="*/ 7938469 w 8368200"/>
              <a:gd name="connsiteY5" fmla="*/ 2578334 h 2578334"/>
              <a:gd name="connsiteX6" fmla="*/ 429731 w 8368200"/>
              <a:gd name="connsiteY6" fmla="*/ 2578334 h 2578334"/>
              <a:gd name="connsiteX7" fmla="*/ 0 w 8368200"/>
              <a:gd name="connsiteY7" fmla="*/ 2148603 h 2578334"/>
              <a:gd name="connsiteX8" fmla="*/ 0 w 8368200"/>
              <a:gd name="connsiteY8" fmla="*/ 429731 h 2578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68200" h="2578334">
                <a:moveTo>
                  <a:pt x="0" y="429731"/>
                </a:moveTo>
                <a:cubicBezTo>
                  <a:pt x="0" y="192397"/>
                  <a:pt x="192397" y="0"/>
                  <a:pt x="429731" y="0"/>
                </a:cubicBezTo>
                <a:lnTo>
                  <a:pt x="7938469" y="0"/>
                </a:lnTo>
                <a:cubicBezTo>
                  <a:pt x="8175803" y="0"/>
                  <a:pt x="8368200" y="192397"/>
                  <a:pt x="8368200" y="429731"/>
                </a:cubicBezTo>
                <a:lnTo>
                  <a:pt x="8368200" y="2148603"/>
                </a:lnTo>
                <a:cubicBezTo>
                  <a:pt x="8368200" y="2385937"/>
                  <a:pt x="8175803" y="2578334"/>
                  <a:pt x="7938469" y="2578334"/>
                </a:cubicBezTo>
                <a:lnTo>
                  <a:pt x="429731" y="2578334"/>
                </a:lnTo>
                <a:cubicBezTo>
                  <a:pt x="192397" y="2578334"/>
                  <a:pt x="0" y="2385937"/>
                  <a:pt x="0" y="2148603"/>
                </a:cubicBezTo>
                <a:lnTo>
                  <a:pt x="0" y="429731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75329" tIns="625736" rIns="775329" bIns="296552" numCol="1" spcCol="1270" anchor="t" anchorCtr="0">
            <a:noAutofit/>
          </a:bodyPr>
          <a:lstStyle/>
          <a:p>
            <a:pPr marL="274320" lvl="1" indent="-274320" algn="l" defTabSz="106680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SzPct val="75000"/>
              <a:buFont typeface="Wingdings" panose="05000000000000000000" pitchFamily="2" charset="2"/>
              <a:buChar char="q"/>
            </a:pPr>
            <a:r>
              <a:rPr lang="en-US" sz="2400" kern="1200" dirty="0">
                <a:solidFill>
                  <a:schemeClr val="tx2">
                    <a:lumMod val="75000"/>
                  </a:schemeClr>
                </a:solidFill>
              </a:rPr>
              <a:t>What did the Changemakers see as the root causes? </a:t>
            </a:r>
          </a:p>
          <a:p>
            <a:pPr marL="274320" lvl="1" indent="-274320" algn="l" defTabSz="106680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SzPct val="75000"/>
              <a:buFont typeface="Wingdings" panose="05000000000000000000" pitchFamily="2" charset="2"/>
              <a:buChar char="q"/>
            </a:pPr>
            <a:r>
              <a:rPr lang="en-US" sz="2400" kern="1200" dirty="0">
                <a:solidFill>
                  <a:schemeClr val="tx2">
                    <a:lumMod val="75000"/>
                  </a:schemeClr>
                </a:solidFill>
              </a:rPr>
              <a:t>What types of actions did they come up with? </a:t>
            </a:r>
          </a:p>
          <a:p>
            <a:pPr marL="274320" lvl="1" indent="-274320" algn="l" defTabSz="1066800">
              <a:lnSpc>
                <a:spcPct val="90000"/>
              </a:lnSpc>
              <a:spcBef>
                <a:spcPct val="0"/>
              </a:spcBef>
              <a:spcAft>
                <a:spcPts val="1000"/>
              </a:spcAft>
              <a:buSzPct val="75000"/>
              <a:buFont typeface="Wingdings" panose="05000000000000000000" pitchFamily="2" charset="2"/>
              <a:buChar char="q"/>
            </a:pPr>
            <a:r>
              <a:rPr lang="en-US" sz="2400" kern="1200" dirty="0">
                <a:solidFill>
                  <a:schemeClr val="tx2">
                    <a:lumMod val="75000"/>
                  </a:schemeClr>
                </a:solidFill>
              </a:rPr>
              <a:t>Were all of them creating institutional change?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9AC1A439-7215-4D93-B033-100CD1BB57A4}"/>
              </a:ext>
            </a:extLst>
          </p:cNvPr>
          <p:cNvSpPr/>
          <p:nvPr/>
        </p:nvSpPr>
        <p:spPr>
          <a:xfrm>
            <a:off x="806310" y="1524660"/>
            <a:ext cx="5857740" cy="755083"/>
          </a:xfrm>
          <a:custGeom>
            <a:avLst/>
            <a:gdLst>
              <a:gd name="connsiteX0" fmla="*/ 0 w 5857740"/>
              <a:gd name="connsiteY0" fmla="*/ 125850 h 755083"/>
              <a:gd name="connsiteX1" fmla="*/ 125850 w 5857740"/>
              <a:gd name="connsiteY1" fmla="*/ 0 h 755083"/>
              <a:gd name="connsiteX2" fmla="*/ 5731890 w 5857740"/>
              <a:gd name="connsiteY2" fmla="*/ 0 h 755083"/>
              <a:gd name="connsiteX3" fmla="*/ 5857740 w 5857740"/>
              <a:gd name="connsiteY3" fmla="*/ 125850 h 755083"/>
              <a:gd name="connsiteX4" fmla="*/ 5857740 w 5857740"/>
              <a:gd name="connsiteY4" fmla="*/ 629233 h 755083"/>
              <a:gd name="connsiteX5" fmla="*/ 5731890 w 5857740"/>
              <a:gd name="connsiteY5" fmla="*/ 755083 h 755083"/>
              <a:gd name="connsiteX6" fmla="*/ 125850 w 5857740"/>
              <a:gd name="connsiteY6" fmla="*/ 755083 h 755083"/>
              <a:gd name="connsiteX7" fmla="*/ 0 w 5857740"/>
              <a:gd name="connsiteY7" fmla="*/ 629233 h 755083"/>
              <a:gd name="connsiteX8" fmla="*/ 0 w 5857740"/>
              <a:gd name="connsiteY8" fmla="*/ 125850 h 7550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57740" h="755083">
                <a:moveTo>
                  <a:pt x="0" y="125850"/>
                </a:moveTo>
                <a:cubicBezTo>
                  <a:pt x="0" y="56345"/>
                  <a:pt x="56345" y="0"/>
                  <a:pt x="125850" y="0"/>
                </a:cubicBezTo>
                <a:lnTo>
                  <a:pt x="5731890" y="0"/>
                </a:lnTo>
                <a:cubicBezTo>
                  <a:pt x="5801395" y="0"/>
                  <a:pt x="5857740" y="56345"/>
                  <a:pt x="5857740" y="125850"/>
                </a:cubicBezTo>
                <a:lnTo>
                  <a:pt x="5857740" y="629233"/>
                </a:lnTo>
                <a:cubicBezTo>
                  <a:pt x="5857740" y="698738"/>
                  <a:pt x="5801395" y="755083"/>
                  <a:pt x="5731890" y="755083"/>
                </a:cubicBezTo>
                <a:lnTo>
                  <a:pt x="125850" y="755083"/>
                </a:lnTo>
                <a:cubicBezTo>
                  <a:pt x="56345" y="755083"/>
                  <a:pt x="0" y="698738"/>
                  <a:pt x="0" y="629233"/>
                </a:cubicBezTo>
                <a:lnTo>
                  <a:pt x="0" y="125850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8269" tIns="36860" rIns="258269" bIns="36860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kern="1200" dirty="0">
                <a:solidFill>
                  <a:schemeClr val="tx2">
                    <a:lumMod val="75000"/>
                  </a:schemeClr>
                </a:solidFill>
              </a:rPr>
              <a:t>Reflect:</a:t>
            </a:r>
          </a:p>
        </p:txBody>
      </p:sp>
    </p:spTree>
    <p:extLst>
      <p:ext uri="{BB962C8B-B14F-4D97-AF65-F5344CB8AC3E}">
        <p14:creationId xmlns:p14="http://schemas.microsoft.com/office/powerpoint/2010/main" val="2821119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r>
              <a:rPr lang="en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Summary</a:t>
            </a:r>
            <a:endParaRPr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B61D8344-6494-42F9-9749-29C7BADBEA67}"/>
              </a:ext>
            </a:extLst>
          </p:cNvPr>
          <p:cNvSpPr/>
          <p:nvPr/>
        </p:nvSpPr>
        <p:spPr>
          <a:xfrm>
            <a:off x="514350" y="1295401"/>
            <a:ext cx="8124825" cy="3390074"/>
          </a:xfrm>
          <a:custGeom>
            <a:avLst/>
            <a:gdLst>
              <a:gd name="connsiteX0" fmla="*/ 0 w 8368200"/>
              <a:gd name="connsiteY0" fmla="*/ 512387 h 3074258"/>
              <a:gd name="connsiteX1" fmla="*/ 512387 w 8368200"/>
              <a:gd name="connsiteY1" fmla="*/ 0 h 3074258"/>
              <a:gd name="connsiteX2" fmla="*/ 7855813 w 8368200"/>
              <a:gd name="connsiteY2" fmla="*/ 0 h 3074258"/>
              <a:gd name="connsiteX3" fmla="*/ 8368200 w 8368200"/>
              <a:gd name="connsiteY3" fmla="*/ 512387 h 3074258"/>
              <a:gd name="connsiteX4" fmla="*/ 8368200 w 8368200"/>
              <a:gd name="connsiteY4" fmla="*/ 2561871 h 3074258"/>
              <a:gd name="connsiteX5" fmla="*/ 7855813 w 8368200"/>
              <a:gd name="connsiteY5" fmla="*/ 3074258 h 3074258"/>
              <a:gd name="connsiteX6" fmla="*/ 512387 w 8368200"/>
              <a:gd name="connsiteY6" fmla="*/ 3074258 h 3074258"/>
              <a:gd name="connsiteX7" fmla="*/ 0 w 8368200"/>
              <a:gd name="connsiteY7" fmla="*/ 2561871 h 3074258"/>
              <a:gd name="connsiteX8" fmla="*/ 0 w 8368200"/>
              <a:gd name="connsiteY8" fmla="*/ 512387 h 3074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68200" h="3074258">
                <a:moveTo>
                  <a:pt x="0" y="512387"/>
                </a:moveTo>
                <a:cubicBezTo>
                  <a:pt x="0" y="229403"/>
                  <a:pt x="229403" y="0"/>
                  <a:pt x="512387" y="0"/>
                </a:cubicBezTo>
                <a:lnTo>
                  <a:pt x="7855813" y="0"/>
                </a:lnTo>
                <a:cubicBezTo>
                  <a:pt x="8138797" y="0"/>
                  <a:pt x="8368200" y="229403"/>
                  <a:pt x="8368200" y="512387"/>
                </a:cubicBezTo>
                <a:lnTo>
                  <a:pt x="8368200" y="2561871"/>
                </a:lnTo>
                <a:cubicBezTo>
                  <a:pt x="8368200" y="2844855"/>
                  <a:pt x="8138797" y="3074258"/>
                  <a:pt x="7855813" y="3074258"/>
                </a:cubicBezTo>
                <a:lnTo>
                  <a:pt x="512387" y="3074258"/>
                </a:lnTo>
                <a:cubicBezTo>
                  <a:pt x="229403" y="3074258"/>
                  <a:pt x="0" y="2844855"/>
                  <a:pt x="0" y="2561871"/>
                </a:cubicBezTo>
                <a:lnTo>
                  <a:pt x="0" y="512387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41513" tIns="241513" rIns="241513" bIns="241513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b="0" i="0" u="none" kern="1200" dirty="0">
                <a:solidFill>
                  <a:schemeClr val="tx1">
                    <a:lumMod val="25000"/>
                  </a:schemeClr>
                </a:solidFill>
              </a:rPr>
              <a:t>Just because change is not victim-blaming doesn’t make it institutional. It’s possible to create change that helps individuals but does not change the conditions that create the problem — in fact, many organizations take actions that are not institutional. </a:t>
            </a:r>
          </a:p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400" b="0" i="0" u="none" kern="1200" dirty="0">
                <a:solidFill>
                  <a:schemeClr val="tx1">
                    <a:lumMod val="25000"/>
                  </a:schemeClr>
                </a:solidFill>
              </a:rPr>
              <a:t>For this research question, we want to make sure to take actions that lead toward institutional change, even while helping those most impacted by this problem.</a:t>
            </a:r>
            <a:endParaRPr lang="en-US" sz="2400" kern="1200" dirty="0">
              <a:solidFill>
                <a:schemeClr val="tx1">
                  <a:lumMod val="25000"/>
                </a:schemeClr>
              </a:solidFill>
              <a:latin typeface="Georgia"/>
              <a:ea typeface="+mn-ea"/>
              <a:cs typeface="+mn-cs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5C08875-78BF-426F-B405-78DDC13F205E}"/>
              </a:ext>
            </a:extLst>
          </p:cNvPr>
          <p:cNvSpPr/>
          <p:nvPr/>
        </p:nvSpPr>
        <p:spPr>
          <a:xfrm>
            <a:off x="387900" y="1192696"/>
            <a:ext cx="8368200" cy="3580640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61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Reflect in Process Journal</a:t>
            </a:r>
            <a:endParaRPr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33D34CE2-85DC-4EAF-A90D-D1BB7EFF22A8}"/>
              </a:ext>
            </a:extLst>
          </p:cNvPr>
          <p:cNvSpPr/>
          <p:nvPr/>
        </p:nvSpPr>
        <p:spPr>
          <a:xfrm>
            <a:off x="563065" y="1393729"/>
            <a:ext cx="8017869" cy="1010880"/>
          </a:xfrm>
          <a:custGeom>
            <a:avLst/>
            <a:gdLst>
              <a:gd name="connsiteX0" fmla="*/ 0 w 8017869"/>
              <a:gd name="connsiteY0" fmla="*/ 168483 h 1010880"/>
              <a:gd name="connsiteX1" fmla="*/ 168483 w 8017869"/>
              <a:gd name="connsiteY1" fmla="*/ 0 h 1010880"/>
              <a:gd name="connsiteX2" fmla="*/ 7849386 w 8017869"/>
              <a:gd name="connsiteY2" fmla="*/ 0 h 1010880"/>
              <a:gd name="connsiteX3" fmla="*/ 8017869 w 8017869"/>
              <a:gd name="connsiteY3" fmla="*/ 168483 h 1010880"/>
              <a:gd name="connsiteX4" fmla="*/ 8017869 w 8017869"/>
              <a:gd name="connsiteY4" fmla="*/ 842397 h 1010880"/>
              <a:gd name="connsiteX5" fmla="*/ 7849386 w 8017869"/>
              <a:gd name="connsiteY5" fmla="*/ 1010880 h 1010880"/>
              <a:gd name="connsiteX6" fmla="*/ 168483 w 8017869"/>
              <a:gd name="connsiteY6" fmla="*/ 1010880 h 1010880"/>
              <a:gd name="connsiteX7" fmla="*/ 0 w 8017869"/>
              <a:gd name="connsiteY7" fmla="*/ 842397 h 1010880"/>
              <a:gd name="connsiteX8" fmla="*/ 0 w 8017869"/>
              <a:gd name="connsiteY8" fmla="*/ 168483 h 101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17869" h="1010880">
                <a:moveTo>
                  <a:pt x="0" y="168483"/>
                </a:moveTo>
                <a:cubicBezTo>
                  <a:pt x="0" y="75432"/>
                  <a:pt x="75432" y="0"/>
                  <a:pt x="168483" y="0"/>
                </a:cubicBezTo>
                <a:lnTo>
                  <a:pt x="7849386" y="0"/>
                </a:lnTo>
                <a:cubicBezTo>
                  <a:pt x="7942437" y="0"/>
                  <a:pt x="8017869" y="75432"/>
                  <a:pt x="8017869" y="168483"/>
                </a:cubicBezTo>
                <a:lnTo>
                  <a:pt x="8017869" y="842397"/>
                </a:lnTo>
                <a:cubicBezTo>
                  <a:pt x="8017869" y="935448"/>
                  <a:pt x="7942437" y="1010880"/>
                  <a:pt x="7849386" y="1010880"/>
                </a:cubicBezTo>
                <a:lnTo>
                  <a:pt x="168483" y="1010880"/>
                </a:lnTo>
                <a:cubicBezTo>
                  <a:pt x="75432" y="1010880"/>
                  <a:pt x="0" y="935448"/>
                  <a:pt x="0" y="842397"/>
                </a:cubicBezTo>
                <a:lnTo>
                  <a:pt x="0" y="168483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217" tIns="152217" rIns="152217" bIns="152217" numCol="1" spcCol="1270" anchor="ctr" anchorCtr="0">
            <a:noAutofit/>
          </a:bodyPr>
          <a:lstStyle/>
          <a:p>
            <a:pPr marL="0" lvl="0" indent="0" algn="l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700" kern="1200" dirty="0">
                <a:solidFill>
                  <a:schemeClr val="tx2">
                    <a:lumMod val="75000"/>
                  </a:schemeClr>
                </a:solidFill>
              </a:rPr>
              <a:t>Which change that you heard today do you like the best?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48554185-5326-442C-8609-904E81142933}"/>
              </a:ext>
            </a:extLst>
          </p:cNvPr>
          <p:cNvSpPr/>
          <p:nvPr/>
        </p:nvSpPr>
        <p:spPr>
          <a:xfrm>
            <a:off x="563065" y="2482370"/>
            <a:ext cx="8017869" cy="1010880"/>
          </a:xfrm>
          <a:custGeom>
            <a:avLst/>
            <a:gdLst>
              <a:gd name="connsiteX0" fmla="*/ 0 w 8017869"/>
              <a:gd name="connsiteY0" fmla="*/ 168483 h 1010880"/>
              <a:gd name="connsiteX1" fmla="*/ 168483 w 8017869"/>
              <a:gd name="connsiteY1" fmla="*/ 0 h 1010880"/>
              <a:gd name="connsiteX2" fmla="*/ 7849386 w 8017869"/>
              <a:gd name="connsiteY2" fmla="*/ 0 h 1010880"/>
              <a:gd name="connsiteX3" fmla="*/ 8017869 w 8017869"/>
              <a:gd name="connsiteY3" fmla="*/ 168483 h 1010880"/>
              <a:gd name="connsiteX4" fmla="*/ 8017869 w 8017869"/>
              <a:gd name="connsiteY4" fmla="*/ 842397 h 1010880"/>
              <a:gd name="connsiteX5" fmla="*/ 7849386 w 8017869"/>
              <a:gd name="connsiteY5" fmla="*/ 1010880 h 1010880"/>
              <a:gd name="connsiteX6" fmla="*/ 168483 w 8017869"/>
              <a:gd name="connsiteY6" fmla="*/ 1010880 h 1010880"/>
              <a:gd name="connsiteX7" fmla="*/ 0 w 8017869"/>
              <a:gd name="connsiteY7" fmla="*/ 842397 h 1010880"/>
              <a:gd name="connsiteX8" fmla="*/ 0 w 8017869"/>
              <a:gd name="connsiteY8" fmla="*/ 168483 h 101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17869" h="1010880">
                <a:moveTo>
                  <a:pt x="0" y="168483"/>
                </a:moveTo>
                <a:cubicBezTo>
                  <a:pt x="0" y="75432"/>
                  <a:pt x="75432" y="0"/>
                  <a:pt x="168483" y="0"/>
                </a:cubicBezTo>
                <a:lnTo>
                  <a:pt x="7849386" y="0"/>
                </a:lnTo>
                <a:cubicBezTo>
                  <a:pt x="7942437" y="0"/>
                  <a:pt x="8017869" y="75432"/>
                  <a:pt x="8017869" y="168483"/>
                </a:cubicBezTo>
                <a:lnTo>
                  <a:pt x="8017869" y="842397"/>
                </a:lnTo>
                <a:cubicBezTo>
                  <a:pt x="8017869" y="935448"/>
                  <a:pt x="7942437" y="1010880"/>
                  <a:pt x="7849386" y="1010880"/>
                </a:cubicBezTo>
                <a:lnTo>
                  <a:pt x="168483" y="1010880"/>
                </a:lnTo>
                <a:cubicBezTo>
                  <a:pt x="75432" y="1010880"/>
                  <a:pt x="0" y="935448"/>
                  <a:pt x="0" y="842397"/>
                </a:cubicBezTo>
                <a:lnTo>
                  <a:pt x="0" y="168483"/>
                </a:lnTo>
                <a:close/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217" tIns="152217" rIns="152217" bIns="152217" numCol="1" spcCol="1270" anchor="ctr" anchorCtr="0">
            <a:noAutofit/>
          </a:bodyPr>
          <a:lstStyle/>
          <a:p>
            <a:pPr marL="0" lvl="0" indent="0" algn="l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700" kern="1200" dirty="0">
                <a:solidFill>
                  <a:schemeClr val="tx2">
                    <a:lumMod val="75000"/>
                  </a:schemeClr>
                </a:solidFill>
              </a:rPr>
              <a:t>What about it do you like?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10F8F94C-6C56-4499-A6F8-411B4F3E9862}"/>
              </a:ext>
            </a:extLst>
          </p:cNvPr>
          <p:cNvSpPr/>
          <p:nvPr/>
        </p:nvSpPr>
        <p:spPr>
          <a:xfrm>
            <a:off x="563065" y="3571011"/>
            <a:ext cx="8017869" cy="1010880"/>
          </a:xfrm>
          <a:custGeom>
            <a:avLst/>
            <a:gdLst>
              <a:gd name="connsiteX0" fmla="*/ 0 w 8017869"/>
              <a:gd name="connsiteY0" fmla="*/ 168483 h 1010880"/>
              <a:gd name="connsiteX1" fmla="*/ 168483 w 8017869"/>
              <a:gd name="connsiteY1" fmla="*/ 0 h 1010880"/>
              <a:gd name="connsiteX2" fmla="*/ 7849386 w 8017869"/>
              <a:gd name="connsiteY2" fmla="*/ 0 h 1010880"/>
              <a:gd name="connsiteX3" fmla="*/ 8017869 w 8017869"/>
              <a:gd name="connsiteY3" fmla="*/ 168483 h 1010880"/>
              <a:gd name="connsiteX4" fmla="*/ 8017869 w 8017869"/>
              <a:gd name="connsiteY4" fmla="*/ 842397 h 1010880"/>
              <a:gd name="connsiteX5" fmla="*/ 7849386 w 8017869"/>
              <a:gd name="connsiteY5" fmla="*/ 1010880 h 1010880"/>
              <a:gd name="connsiteX6" fmla="*/ 168483 w 8017869"/>
              <a:gd name="connsiteY6" fmla="*/ 1010880 h 1010880"/>
              <a:gd name="connsiteX7" fmla="*/ 0 w 8017869"/>
              <a:gd name="connsiteY7" fmla="*/ 842397 h 1010880"/>
              <a:gd name="connsiteX8" fmla="*/ 0 w 8017869"/>
              <a:gd name="connsiteY8" fmla="*/ 168483 h 1010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017869" h="1010880">
                <a:moveTo>
                  <a:pt x="0" y="168483"/>
                </a:moveTo>
                <a:cubicBezTo>
                  <a:pt x="0" y="75432"/>
                  <a:pt x="75432" y="0"/>
                  <a:pt x="168483" y="0"/>
                </a:cubicBezTo>
                <a:lnTo>
                  <a:pt x="7849386" y="0"/>
                </a:lnTo>
                <a:cubicBezTo>
                  <a:pt x="7942437" y="0"/>
                  <a:pt x="8017869" y="75432"/>
                  <a:pt x="8017869" y="168483"/>
                </a:cubicBezTo>
                <a:lnTo>
                  <a:pt x="8017869" y="842397"/>
                </a:lnTo>
                <a:cubicBezTo>
                  <a:pt x="8017869" y="935448"/>
                  <a:pt x="7942437" y="1010880"/>
                  <a:pt x="7849386" y="1010880"/>
                </a:cubicBezTo>
                <a:lnTo>
                  <a:pt x="168483" y="1010880"/>
                </a:lnTo>
                <a:cubicBezTo>
                  <a:pt x="75432" y="1010880"/>
                  <a:pt x="0" y="935448"/>
                  <a:pt x="0" y="842397"/>
                </a:cubicBezTo>
                <a:lnTo>
                  <a:pt x="0" y="168483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52217" tIns="152217" rIns="152217" bIns="152217" numCol="1" spcCol="1270" anchor="ctr" anchorCtr="0">
            <a:noAutofit/>
          </a:bodyPr>
          <a:lstStyle/>
          <a:p>
            <a:pPr marL="0" lvl="0" indent="0" algn="l" defTabSz="1200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700" kern="1200" dirty="0">
                <a:solidFill>
                  <a:schemeClr val="tx2">
                    <a:lumMod val="75000"/>
                  </a:schemeClr>
                </a:solidFill>
              </a:rPr>
              <a:t>How likely is it to change the conditions at our school?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B669213-52D7-4B46-8CCE-D326453A1209}"/>
              </a:ext>
            </a:extLst>
          </p:cNvPr>
          <p:cNvSpPr/>
          <p:nvPr/>
        </p:nvSpPr>
        <p:spPr>
          <a:xfrm>
            <a:off x="387900" y="1192696"/>
            <a:ext cx="8368200" cy="3580640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6" descr="Closed book with solid fill">
            <a:extLst>
              <a:ext uri="{FF2B5EF4-FFF2-40B4-BE49-F238E27FC236}">
                <a16:creationId xmlns:a16="http://schemas.microsoft.com/office/drawing/2014/main" id="{A6B3E82C-D271-4810-827E-6215556623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51966" y="458025"/>
            <a:ext cx="691117" cy="69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373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YPAR Groups</a:t>
            </a:r>
            <a:endParaRPr dirty="0"/>
          </a:p>
        </p:txBody>
      </p:sp>
      <p:graphicFrame>
        <p:nvGraphicFramePr>
          <p:cNvPr id="19" name="Diagram 18">
            <a:extLst>
              <a:ext uri="{FF2B5EF4-FFF2-40B4-BE49-F238E27FC236}">
                <a16:creationId xmlns:a16="http://schemas.microsoft.com/office/drawing/2014/main" id="{70ACE95A-BF09-44F4-A21B-FE390B0407C1}"/>
              </a:ext>
            </a:extLst>
          </p:cNvPr>
          <p:cNvGraphicFramePr/>
          <p:nvPr/>
        </p:nvGraphicFramePr>
        <p:xfrm>
          <a:off x="387900" y="1447137"/>
          <a:ext cx="8368200" cy="30851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1F97F8E6-9DBD-4D22-B2D3-7896565615B2}"/>
              </a:ext>
            </a:extLst>
          </p:cNvPr>
          <p:cNvSpPr/>
          <p:nvPr/>
        </p:nvSpPr>
        <p:spPr>
          <a:xfrm>
            <a:off x="143122" y="365759"/>
            <a:ext cx="8881607" cy="4431354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70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Reflect in Process Journal</a:t>
            </a:r>
            <a:endParaRPr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D53AC255-AC06-4390-9CCD-B5C381F419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9285751"/>
              </p:ext>
            </p:extLst>
          </p:nvPr>
        </p:nvGraphicFramePr>
        <p:xfrm>
          <a:off x="583347" y="1346317"/>
          <a:ext cx="7977305" cy="32733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Graphic 6" descr="Closed book with solid fill">
            <a:extLst>
              <a:ext uri="{FF2B5EF4-FFF2-40B4-BE49-F238E27FC236}">
                <a16:creationId xmlns:a16="http://schemas.microsoft.com/office/drawing/2014/main" id="{A6B3E82C-D271-4810-827E-62155566230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551966" y="458025"/>
            <a:ext cx="691117" cy="691117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B1A5739A-96FA-491A-A3A9-7317ECB587EF}"/>
              </a:ext>
            </a:extLst>
          </p:cNvPr>
          <p:cNvSpPr/>
          <p:nvPr/>
        </p:nvSpPr>
        <p:spPr>
          <a:xfrm>
            <a:off x="387900" y="1192696"/>
            <a:ext cx="8368200" cy="3580640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13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Changemaker &amp; Changestopper</a:t>
            </a:r>
            <a:endParaRPr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DCBDE74C-2638-4BC2-A14E-073059B529AE}"/>
              </a:ext>
            </a:extLst>
          </p:cNvPr>
          <p:cNvSpPr/>
          <p:nvPr/>
        </p:nvSpPr>
        <p:spPr>
          <a:xfrm>
            <a:off x="783771" y="1452927"/>
            <a:ext cx="7576457" cy="91440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/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We are going to look at how our actions can change institutions instead of blaming the people impacted by these institutions. 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F2F7C38-B35F-4C6C-92C9-4D4F080DF07C}"/>
              </a:ext>
            </a:extLst>
          </p:cNvPr>
          <p:cNvSpPr/>
          <p:nvPr/>
        </p:nvSpPr>
        <p:spPr>
          <a:xfrm>
            <a:off x="783770" y="3575377"/>
            <a:ext cx="7576457" cy="1062798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371600" lvl="0" indent="-457200">
              <a:buFont typeface="Georgia" panose="02040502050405020303" pitchFamily="18" charset="0"/>
              <a:buChar char="›"/>
            </a:pPr>
            <a:r>
              <a:rPr lang="en-US" sz="2200" dirty="0">
                <a:solidFill>
                  <a:schemeClr val="tx1">
                    <a:lumMod val="25000"/>
                  </a:schemeClr>
                </a:solidFill>
              </a:rPr>
              <a:t>The Changemaker</a:t>
            </a:r>
          </a:p>
          <a:p>
            <a:pPr marL="1371600" lvl="0" indent="-457200">
              <a:buFont typeface="Georgia" panose="02040502050405020303" pitchFamily="18" charset="0"/>
              <a:buChar char="›"/>
            </a:pPr>
            <a:r>
              <a:rPr lang="en-US" sz="2200" dirty="0">
                <a:solidFill>
                  <a:schemeClr val="tx1">
                    <a:lumMod val="25000"/>
                  </a:schemeClr>
                </a:solidFill>
              </a:rPr>
              <a:t>The Changestopper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F75F88DA-30F7-4696-91C7-614D1CE2C2C3}"/>
              </a:ext>
            </a:extLst>
          </p:cNvPr>
          <p:cNvSpPr/>
          <p:nvPr/>
        </p:nvSpPr>
        <p:spPr>
          <a:xfrm>
            <a:off x="783770" y="2525816"/>
            <a:ext cx="7576457" cy="9144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 lvl="0"/>
            <a:r>
              <a:rPr lang="en-US" sz="2000" dirty="0">
                <a:solidFill>
                  <a:schemeClr val="tx2">
                    <a:lumMod val="75000"/>
                  </a:schemeClr>
                </a:solidFill>
              </a:rPr>
              <a:t>We’ll look at 2 kinds of people: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72E9C4CF-2CFF-4730-802F-1147F7D398D5}"/>
              </a:ext>
            </a:extLst>
          </p:cNvPr>
          <p:cNvSpPr/>
          <p:nvPr/>
        </p:nvSpPr>
        <p:spPr>
          <a:xfrm>
            <a:off x="387900" y="1192696"/>
            <a:ext cx="8368200" cy="3580640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3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Changemaker &amp; Changestopper</a:t>
            </a:r>
            <a:endParaRPr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3FA5D44-73D9-4B22-8836-DC7A6E8B4EF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80244557"/>
              </p:ext>
            </p:extLst>
          </p:nvPr>
        </p:nvGraphicFramePr>
        <p:xfrm>
          <a:off x="387900" y="1283234"/>
          <a:ext cx="8368200" cy="12755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034FC0B-BE5D-448A-904D-EBDDEFD0A0CE}"/>
              </a:ext>
            </a:extLst>
          </p:cNvPr>
          <p:cNvSpPr/>
          <p:nvPr/>
        </p:nvSpPr>
        <p:spPr>
          <a:xfrm>
            <a:off x="387900" y="2674839"/>
            <a:ext cx="8279690" cy="548583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/>
            <a:r>
              <a:rPr lang="en-US" sz="1900" i="1" dirty="0">
                <a:solidFill>
                  <a:schemeClr val="tx2">
                    <a:lumMod val="50000"/>
                  </a:schemeClr>
                </a:solidFill>
              </a:rPr>
              <a:t>Most of us move back and forth between these two types of people.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B4F79E5-D987-4421-811C-BB904976C895}"/>
              </a:ext>
            </a:extLst>
          </p:cNvPr>
          <p:cNvSpPr/>
          <p:nvPr/>
        </p:nvSpPr>
        <p:spPr>
          <a:xfrm>
            <a:off x="432155" y="3409926"/>
            <a:ext cx="8279689" cy="1275549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Skits:</a:t>
            </a:r>
          </a:p>
          <a:p>
            <a:pPr lvl="1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4 volunteers for first one</a:t>
            </a:r>
          </a:p>
          <a:p>
            <a:pPr lvl="1"/>
            <a:r>
              <a:rPr lang="en-US" sz="2000" dirty="0">
                <a:solidFill>
                  <a:schemeClr val="tx2">
                    <a:lumMod val="50000"/>
                  </a:schemeClr>
                </a:solidFill>
              </a:rPr>
              <a:t>4 volunteers for second one</a:t>
            </a:r>
          </a:p>
        </p:txBody>
      </p:sp>
    </p:spTree>
    <p:extLst>
      <p:ext uri="{BB962C8B-B14F-4D97-AF65-F5344CB8AC3E}">
        <p14:creationId xmlns:p14="http://schemas.microsoft.com/office/powerpoint/2010/main" val="1388328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Role Play</a:t>
            </a:r>
            <a:endParaRPr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55E6E817-18A1-4343-AED1-7023538B74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3386629"/>
              </p:ext>
            </p:extLst>
          </p:nvPr>
        </p:nvGraphicFramePr>
        <p:xfrm>
          <a:off x="387900" y="1229445"/>
          <a:ext cx="8368200" cy="18672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76049AC-4AEB-458D-B18B-3EBDCF37FFEF}"/>
              </a:ext>
            </a:extLst>
          </p:cNvPr>
          <p:cNvSpPr/>
          <p:nvPr/>
        </p:nvSpPr>
        <p:spPr>
          <a:xfrm>
            <a:off x="387901" y="3163600"/>
            <a:ext cx="8368200" cy="133924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91440"/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Complete the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questions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on the sheet, prepare a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skit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to demonstrate Changemakers and Changestoppers, and be prepared to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</a:rPr>
              <a:t>discuss</a:t>
            </a:r>
            <a:r>
              <a:rPr lang="en-US" sz="1800" dirty="0">
                <a:solidFill>
                  <a:schemeClr val="tx2">
                    <a:lumMod val="75000"/>
                  </a:schemeClr>
                </a:solidFill>
              </a:rPr>
              <a:t> the answers to the questions</a:t>
            </a:r>
          </a:p>
        </p:txBody>
      </p:sp>
    </p:spTree>
    <p:extLst>
      <p:ext uri="{BB962C8B-B14F-4D97-AF65-F5344CB8AC3E}">
        <p14:creationId xmlns:p14="http://schemas.microsoft.com/office/powerpoint/2010/main" val="2428592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Discuss</a:t>
            </a:r>
            <a:endParaRPr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83E38D5B-BF98-42D8-B64F-51F27AFDA319}"/>
              </a:ext>
            </a:extLst>
          </p:cNvPr>
          <p:cNvSpPr/>
          <p:nvPr/>
        </p:nvSpPr>
        <p:spPr>
          <a:xfrm>
            <a:off x="387900" y="1733551"/>
            <a:ext cx="8368200" cy="3188024"/>
          </a:xfrm>
          <a:custGeom>
            <a:avLst/>
            <a:gdLst>
              <a:gd name="connsiteX0" fmla="*/ 0 w 8368200"/>
              <a:gd name="connsiteY0" fmla="*/ 521848 h 3131027"/>
              <a:gd name="connsiteX1" fmla="*/ 521848 w 8368200"/>
              <a:gd name="connsiteY1" fmla="*/ 0 h 3131027"/>
              <a:gd name="connsiteX2" fmla="*/ 7846352 w 8368200"/>
              <a:gd name="connsiteY2" fmla="*/ 0 h 3131027"/>
              <a:gd name="connsiteX3" fmla="*/ 8368200 w 8368200"/>
              <a:gd name="connsiteY3" fmla="*/ 521848 h 3131027"/>
              <a:gd name="connsiteX4" fmla="*/ 8368200 w 8368200"/>
              <a:gd name="connsiteY4" fmla="*/ 2609179 h 3131027"/>
              <a:gd name="connsiteX5" fmla="*/ 7846352 w 8368200"/>
              <a:gd name="connsiteY5" fmla="*/ 3131027 h 3131027"/>
              <a:gd name="connsiteX6" fmla="*/ 521848 w 8368200"/>
              <a:gd name="connsiteY6" fmla="*/ 3131027 h 3131027"/>
              <a:gd name="connsiteX7" fmla="*/ 0 w 8368200"/>
              <a:gd name="connsiteY7" fmla="*/ 2609179 h 3131027"/>
              <a:gd name="connsiteX8" fmla="*/ 0 w 8368200"/>
              <a:gd name="connsiteY8" fmla="*/ 521848 h 3131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68200" h="3131027">
                <a:moveTo>
                  <a:pt x="0" y="521848"/>
                </a:moveTo>
                <a:cubicBezTo>
                  <a:pt x="0" y="233639"/>
                  <a:pt x="233639" y="0"/>
                  <a:pt x="521848" y="0"/>
                </a:cubicBezTo>
                <a:lnTo>
                  <a:pt x="7846352" y="0"/>
                </a:lnTo>
                <a:cubicBezTo>
                  <a:pt x="8134561" y="0"/>
                  <a:pt x="8368200" y="233639"/>
                  <a:pt x="8368200" y="521848"/>
                </a:cubicBezTo>
                <a:lnTo>
                  <a:pt x="8368200" y="2609179"/>
                </a:lnTo>
                <a:cubicBezTo>
                  <a:pt x="8368200" y="2897388"/>
                  <a:pt x="8134561" y="3131027"/>
                  <a:pt x="7846352" y="3131027"/>
                </a:cubicBezTo>
                <a:lnTo>
                  <a:pt x="521848" y="3131027"/>
                </a:lnTo>
                <a:cubicBezTo>
                  <a:pt x="233639" y="3131027"/>
                  <a:pt x="0" y="2897388"/>
                  <a:pt x="0" y="2609179"/>
                </a:cubicBezTo>
                <a:lnTo>
                  <a:pt x="0" y="521848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02309" tIns="294974" rIns="802309" bIns="280860" numCol="1" spcCol="1270" anchor="t" anchorCtr="0">
            <a:noAutofit/>
          </a:bodyPr>
          <a:lstStyle/>
          <a:p>
            <a:pPr marL="457200" lvl="1" indent="-457200" algn="l" defTabSz="800100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1800" kern="1200" dirty="0">
                <a:solidFill>
                  <a:schemeClr val="tx2">
                    <a:lumMod val="75000"/>
                  </a:schemeClr>
                </a:solidFill>
              </a:rPr>
              <a:t>How did the Changestopper see the problem?</a:t>
            </a:r>
          </a:p>
          <a:p>
            <a:pPr marL="457200" lvl="1" indent="-457200" algn="l" defTabSz="800100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1800" kern="1200" dirty="0">
                <a:solidFill>
                  <a:schemeClr val="tx2">
                    <a:lumMod val="75000"/>
                  </a:schemeClr>
                </a:solidFill>
              </a:rPr>
              <a:t>How did the Changemaker see the problem?</a:t>
            </a:r>
          </a:p>
          <a:p>
            <a:pPr marL="457200" lvl="1" indent="-457200" algn="l" defTabSz="800100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1800" kern="1200" dirty="0">
                <a:solidFill>
                  <a:schemeClr val="tx2">
                    <a:lumMod val="75000"/>
                  </a:schemeClr>
                </a:solidFill>
              </a:rPr>
              <a:t>What institution did they connect it to?</a:t>
            </a:r>
          </a:p>
          <a:p>
            <a:pPr marL="457200" lvl="1" indent="-457200" algn="l" defTabSz="800100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1800" kern="1200" dirty="0">
                <a:solidFill>
                  <a:schemeClr val="tx2">
                    <a:lumMod val="75000"/>
                  </a:schemeClr>
                </a:solidFill>
              </a:rPr>
              <a:t>Are there other institutions that this problem could be connected to?</a:t>
            </a:r>
          </a:p>
          <a:p>
            <a:pPr marL="457200" lvl="1" indent="-457200" algn="l" defTabSz="800100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1800" kern="1200" dirty="0">
                <a:solidFill>
                  <a:schemeClr val="tx2">
                    <a:lumMod val="75000"/>
                  </a:schemeClr>
                </a:solidFill>
              </a:rPr>
              <a:t>According to the Changestopper, what is the cause of this problem?</a:t>
            </a:r>
          </a:p>
          <a:p>
            <a:pPr marL="457200" lvl="1" indent="-457200" algn="l" defTabSz="800100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1800" kern="1200" dirty="0">
                <a:solidFill>
                  <a:schemeClr val="tx2">
                    <a:lumMod val="75000"/>
                  </a:schemeClr>
                </a:solidFill>
              </a:rPr>
              <a:t>According to the Changemaker, what is the cause of this problem?</a:t>
            </a:r>
          </a:p>
          <a:p>
            <a:pPr marL="457200" lvl="1" indent="-457200" algn="l" defTabSz="800100">
              <a:lnSpc>
                <a:spcPct val="90000"/>
              </a:lnSpc>
              <a:spcBef>
                <a:spcPct val="0"/>
              </a:spcBef>
              <a:spcAft>
                <a:spcPts val="400"/>
              </a:spcAft>
              <a:buFont typeface="+mj-lt"/>
              <a:buAutoNum type="arabicPeriod"/>
            </a:pPr>
            <a:r>
              <a:rPr lang="en-US" sz="1800" kern="1200" dirty="0">
                <a:solidFill>
                  <a:schemeClr val="tx2">
                    <a:lumMod val="75000"/>
                  </a:schemeClr>
                </a:solidFill>
              </a:rPr>
              <a:t>For each person, how would they try to solve this problem?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EFC606F-CCA0-410F-BC16-24622DE1AA61}"/>
              </a:ext>
            </a:extLst>
          </p:cNvPr>
          <p:cNvSpPr/>
          <p:nvPr/>
        </p:nvSpPr>
        <p:spPr>
          <a:xfrm>
            <a:off x="805901" y="1269734"/>
            <a:ext cx="5852019" cy="686943"/>
          </a:xfrm>
          <a:custGeom>
            <a:avLst/>
            <a:gdLst>
              <a:gd name="connsiteX0" fmla="*/ 0 w 5852019"/>
              <a:gd name="connsiteY0" fmla="*/ 114493 h 686943"/>
              <a:gd name="connsiteX1" fmla="*/ 114493 w 5852019"/>
              <a:gd name="connsiteY1" fmla="*/ 0 h 686943"/>
              <a:gd name="connsiteX2" fmla="*/ 5737526 w 5852019"/>
              <a:gd name="connsiteY2" fmla="*/ 0 h 686943"/>
              <a:gd name="connsiteX3" fmla="*/ 5852019 w 5852019"/>
              <a:gd name="connsiteY3" fmla="*/ 114493 h 686943"/>
              <a:gd name="connsiteX4" fmla="*/ 5852019 w 5852019"/>
              <a:gd name="connsiteY4" fmla="*/ 572450 h 686943"/>
              <a:gd name="connsiteX5" fmla="*/ 5737526 w 5852019"/>
              <a:gd name="connsiteY5" fmla="*/ 686943 h 686943"/>
              <a:gd name="connsiteX6" fmla="*/ 114493 w 5852019"/>
              <a:gd name="connsiteY6" fmla="*/ 686943 h 686943"/>
              <a:gd name="connsiteX7" fmla="*/ 0 w 5852019"/>
              <a:gd name="connsiteY7" fmla="*/ 572450 h 686943"/>
              <a:gd name="connsiteX8" fmla="*/ 0 w 5852019"/>
              <a:gd name="connsiteY8" fmla="*/ 114493 h 6869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852019" h="686943">
                <a:moveTo>
                  <a:pt x="0" y="114493"/>
                </a:moveTo>
                <a:cubicBezTo>
                  <a:pt x="0" y="51260"/>
                  <a:pt x="51260" y="0"/>
                  <a:pt x="114493" y="0"/>
                </a:cubicBezTo>
                <a:lnTo>
                  <a:pt x="5737526" y="0"/>
                </a:lnTo>
                <a:cubicBezTo>
                  <a:pt x="5800759" y="0"/>
                  <a:pt x="5852019" y="51260"/>
                  <a:pt x="5852019" y="114493"/>
                </a:cubicBezTo>
                <a:lnTo>
                  <a:pt x="5852019" y="572450"/>
                </a:lnTo>
                <a:cubicBezTo>
                  <a:pt x="5852019" y="635683"/>
                  <a:pt x="5800759" y="686943"/>
                  <a:pt x="5737526" y="686943"/>
                </a:cubicBezTo>
                <a:lnTo>
                  <a:pt x="114493" y="686943"/>
                </a:lnTo>
                <a:cubicBezTo>
                  <a:pt x="51260" y="686943"/>
                  <a:pt x="0" y="635683"/>
                  <a:pt x="0" y="572450"/>
                </a:cubicBezTo>
                <a:lnTo>
                  <a:pt x="0" y="114493"/>
                </a:lnTo>
                <a:close/>
              </a:path>
            </a:pathLst>
          </a:custGeom>
          <a:ln>
            <a:noFill/>
          </a:ln>
        </p:spPr>
        <p:style>
          <a:lnRef idx="2">
            <a:scrgbClr r="0" g="0" b="0"/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54943" tIns="33534" rIns="254943" bIns="33534" numCol="1" spcCol="1270" anchor="ctr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000" kern="1200" dirty="0">
                <a:solidFill>
                  <a:schemeClr val="tx2">
                    <a:lumMod val="75000"/>
                  </a:schemeClr>
                </a:solidFill>
              </a:rPr>
              <a:t>After each skit discuss:</a:t>
            </a:r>
          </a:p>
        </p:txBody>
      </p:sp>
    </p:spTree>
    <p:extLst>
      <p:ext uri="{BB962C8B-B14F-4D97-AF65-F5344CB8AC3E}">
        <p14:creationId xmlns:p14="http://schemas.microsoft.com/office/powerpoint/2010/main" val="2172852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</a:pPr>
            <a:r>
              <a:rPr lang="en" dirty="0"/>
              <a:t>Discuss</a:t>
            </a:r>
            <a:endParaRPr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BE16FCF6-4B4F-4333-9941-C5F4CACA17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10085051"/>
              </p:ext>
            </p:extLst>
          </p:nvPr>
        </p:nvGraphicFramePr>
        <p:xfrm>
          <a:off x="387900" y="1426212"/>
          <a:ext cx="8368200" cy="3078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9987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r>
              <a:rPr lang="en" dirty="0">
                <a:solidFill>
                  <a:schemeClr val="accent5">
                    <a:lumMod val="20000"/>
                    <a:lumOff val="80000"/>
                  </a:schemeClr>
                </a:solidFill>
              </a:rPr>
              <a:t>Summary</a:t>
            </a:r>
            <a:endParaRPr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DA30EBE-A825-472D-810C-C4CF0CFAA325}"/>
              </a:ext>
            </a:extLst>
          </p:cNvPr>
          <p:cNvSpPr/>
          <p:nvPr/>
        </p:nvSpPr>
        <p:spPr>
          <a:xfrm>
            <a:off x="481012" y="1299751"/>
            <a:ext cx="8181975" cy="3366529"/>
          </a:xfrm>
          <a:custGeom>
            <a:avLst/>
            <a:gdLst>
              <a:gd name="connsiteX0" fmla="*/ 0 w 8368200"/>
              <a:gd name="connsiteY0" fmla="*/ 526923 h 3161474"/>
              <a:gd name="connsiteX1" fmla="*/ 526923 w 8368200"/>
              <a:gd name="connsiteY1" fmla="*/ 0 h 3161474"/>
              <a:gd name="connsiteX2" fmla="*/ 7841277 w 8368200"/>
              <a:gd name="connsiteY2" fmla="*/ 0 h 3161474"/>
              <a:gd name="connsiteX3" fmla="*/ 8368200 w 8368200"/>
              <a:gd name="connsiteY3" fmla="*/ 526923 h 3161474"/>
              <a:gd name="connsiteX4" fmla="*/ 8368200 w 8368200"/>
              <a:gd name="connsiteY4" fmla="*/ 2634551 h 3161474"/>
              <a:gd name="connsiteX5" fmla="*/ 7841277 w 8368200"/>
              <a:gd name="connsiteY5" fmla="*/ 3161474 h 3161474"/>
              <a:gd name="connsiteX6" fmla="*/ 526923 w 8368200"/>
              <a:gd name="connsiteY6" fmla="*/ 3161474 h 3161474"/>
              <a:gd name="connsiteX7" fmla="*/ 0 w 8368200"/>
              <a:gd name="connsiteY7" fmla="*/ 2634551 h 3161474"/>
              <a:gd name="connsiteX8" fmla="*/ 0 w 8368200"/>
              <a:gd name="connsiteY8" fmla="*/ 526923 h 3161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8368200" h="3161474">
                <a:moveTo>
                  <a:pt x="0" y="526923"/>
                </a:moveTo>
                <a:cubicBezTo>
                  <a:pt x="0" y="235911"/>
                  <a:pt x="235911" y="0"/>
                  <a:pt x="526923" y="0"/>
                </a:cubicBezTo>
                <a:lnTo>
                  <a:pt x="7841277" y="0"/>
                </a:lnTo>
                <a:cubicBezTo>
                  <a:pt x="8132289" y="0"/>
                  <a:pt x="8368200" y="235911"/>
                  <a:pt x="8368200" y="526923"/>
                </a:cubicBezTo>
                <a:lnTo>
                  <a:pt x="8368200" y="2634551"/>
                </a:lnTo>
                <a:cubicBezTo>
                  <a:pt x="8368200" y="2925563"/>
                  <a:pt x="8132289" y="3161474"/>
                  <a:pt x="7841277" y="3161474"/>
                </a:cubicBezTo>
                <a:lnTo>
                  <a:pt x="526923" y="3161474"/>
                </a:lnTo>
                <a:cubicBezTo>
                  <a:pt x="235911" y="3161474"/>
                  <a:pt x="0" y="2925563"/>
                  <a:pt x="0" y="2634551"/>
                </a:cubicBezTo>
                <a:lnTo>
                  <a:pt x="0" y="526923"/>
                </a:lnTo>
                <a:close/>
              </a:path>
            </a:pathLst>
          </a:cu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38150" tIns="238150" rIns="238150" bIns="238150" numCol="1" spcCol="1270" anchor="ctr" anchorCtr="0">
            <a:noAutofit/>
          </a:bodyPr>
          <a:lstStyle/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>
                <a:solidFill>
                  <a:schemeClr val="tx1">
                    <a:lumMod val="25000"/>
                  </a:schemeClr>
                </a:solidFill>
              </a:rPr>
              <a:t>Victim-blaming is common in our society. </a:t>
            </a:r>
          </a:p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>
                <a:solidFill>
                  <a:schemeClr val="tx1">
                    <a:lumMod val="25000"/>
                  </a:schemeClr>
                </a:solidFill>
              </a:rPr>
              <a:t>It’s easier to blame someone for the circumstances because then it doesn’t affect us and we don’t have to do anything about </a:t>
            </a:r>
            <a:r>
              <a:rPr lang="en-US" sz="2200" kern="1200" dirty="0">
                <a:solidFill>
                  <a:schemeClr val="tx1">
                    <a:lumMod val="25000"/>
                  </a:schemeClr>
                </a:solidFill>
                <a:latin typeface="Georgia"/>
                <a:ea typeface="+mn-ea"/>
                <a:cs typeface="+mn-cs"/>
              </a:rPr>
              <a:t>it. It’s easy to say “Work harder” or “I made it, why can’t you?” This fits with our dominant culture’s belief in the American Dream. </a:t>
            </a:r>
          </a:p>
          <a:p>
            <a:pPr marL="0" lvl="0" indent="0" algn="l" defTabSz="9779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en-US" sz="2200" kern="1200" dirty="0">
                <a:solidFill>
                  <a:schemeClr val="tx1">
                    <a:lumMod val="25000"/>
                  </a:schemeClr>
                </a:solidFill>
                <a:latin typeface="Georgia"/>
                <a:ea typeface="+mn-ea"/>
                <a:cs typeface="+mn-cs"/>
              </a:rPr>
              <a:t>But, once we look at the root of the problem, we can see that there is a deeper cause, a fundamental problem that must be solved if we want the system to be different for everyone.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9A4227D-C809-4C19-B5D8-5CC7D48E854B}"/>
              </a:ext>
            </a:extLst>
          </p:cNvPr>
          <p:cNvSpPr/>
          <p:nvPr/>
        </p:nvSpPr>
        <p:spPr>
          <a:xfrm>
            <a:off x="387900" y="1192696"/>
            <a:ext cx="8368200" cy="3580640"/>
          </a:xfrm>
          <a:prstGeom prst="roundRect">
            <a:avLst>
              <a:gd name="adj" fmla="val 11982"/>
            </a:avLst>
          </a:prstGeom>
          <a:noFill/>
          <a:ln w="31750">
            <a:solidFill>
              <a:schemeClr val="accent2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9027673"/>
                      <a:gd name="connsiteY0" fmla="*/ 857267 h 5143500"/>
                      <a:gd name="connsiteX1" fmla="*/ 857267 w 9027673"/>
                      <a:gd name="connsiteY1" fmla="*/ 0 h 5143500"/>
                      <a:gd name="connsiteX2" fmla="*/ 1566079 w 9027673"/>
                      <a:gd name="connsiteY2" fmla="*/ 0 h 5143500"/>
                      <a:gd name="connsiteX3" fmla="*/ 2055497 w 9027673"/>
                      <a:gd name="connsiteY3" fmla="*/ 0 h 5143500"/>
                      <a:gd name="connsiteX4" fmla="*/ 2471783 w 9027673"/>
                      <a:gd name="connsiteY4" fmla="*/ 0 h 5143500"/>
                      <a:gd name="connsiteX5" fmla="*/ 3107464 w 9027673"/>
                      <a:gd name="connsiteY5" fmla="*/ 0 h 5143500"/>
                      <a:gd name="connsiteX6" fmla="*/ 3596881 w 9027673"/>
                      <a:gd name="connsiteY6" fmla="*/ 0 h 5143500"/>
                      <a:gd name="connsiteX7" fmla="*/ 4305693 w 9027673"/>
                      <a:gd name="connsiteY7" fmla="*/ 0 h 5143500"/>
                      <a:gd name="connsiteX8" fmla="*/ 4721980 w 9027673"/>
                      <a:gd name="connsiteY8" fmla="*/ 0 h 5143500"/>
                      <a:gd name="connsiteX9" fmla="*/ 5430792 w 9027673"/>
                      <a:gd name="connsiteY9" fmla="*/ 0 h 5143500"/>
                      <a:gd name="connsiteX10" fmla="*/ 5773947 w 9027673"/>
                      <a:gd name="connsiteY10" fmla="*/ 0 h 5143500"/>
                      <a:gd name="connsiteX11" fmla="*/ 6336496 w 9027673"/>
                      <a:gd name="connsiteY11" fmla="*/ 0 h 5143500"/>
                      <a:gd name="connsiteX12" fmla="*/ 6899045 w 9027673"/>
                      <a:gd name="connsiteY12" fmla="*/ 0 h 5143500"/>
                      <a:gd name="connsiteX13" fmla="*/ 7388463 w 9027673"/>
                      <a:gd name="connsiteY13" fmla="*/ 0 h 5143500"/>
                      <a:gd name="connsiteX14" fmla="*/ 8170406 w 9027673"/>
                      <a:gd name="connsiteY14" fmla="*/ 0 h 5143500"/>
                      <a:gd name="connsiteX15" fmla="*/ 9027673 w 9027673"/>
                      <a:gd name="connsiteY15" fmla="*/ 857267 h 5143500"/>
                      <a:gd name="connsiteX16" fmla="*/ 9027673 w 9027673"/>
                      <a:gd name="connsiteY16" fmla="*/ 1428761 h 5143500"/>
                      <a:gd name="connsiteX17" fmla="*/ 9027673 w 9027673"/>
                      <a:gd name="connsiteY17" fmla="*/ 2068835 h 5143500"/>
                      <a:gd name="connsiteX18" fmla="*/ 9027673 w 9027673"/>
                      <a:gd name="connsiteY18" fmla="*/ 2640329 h 5143500"/>
                      <a:gd name="connsiteX19" fmla="*/ 9027673 w 9027673"/>
                      <a:gd name="connsiteY19" fmla="*/ 3108955 h 5143500"/>
                      <a:gd name="connsiteX20" fmla="*/ 9027673 w 9027673"/>
                      <a:gd name="connsiteY20" fmla="*/ 3611870 h 5143500"/>
                      <a:gd name="connsiteX21" fmla="*/ 9027673 w 9027673"/>
                      <a:gd name="connsiteY21" fmla="*/ 4286233 h 5143500"/>
                      <a:gd name="connsiteX22" fmla="*/ 8170406 w 9027673"/>
                      <a:gd name="connsiteY22" fmla="*/ 5143500 h 5143500"/>
                      <a:gd name="connsiteX23" fmla="*/ 7754120 w 9027673"/>
                      <a:gd name="connsiteY23" fmla="*/ 5143500 h 5143500"/>
                      <a:gd name="connsiteX24" fmla="*/ 7410965 w 9027673"/>
                      <a:gd name="connsiteY24" fmla="*/ 5143500 h 5143500"/>
                      <a:gd name="connsiteX25" fmla="*/ 7067810 w 9027673"/>
                      <a:gd name="connsiteY25" fmla="*/ 5143500 h 5143500"/>
                      <a:gd name="connsiteX26" fmla="*/ 6505261 w 9027673"/>
                      <a:gd name="connsiteY26" fmla="*/ 5143500 h 5143500"/>
                      <a:gd name="connsiteX27" fmla="*/ 6088974 w 9027673"/>
                      <a:gd name="connsiteY27" fmla="*/ 5143500 h 5143500"/>
                      <a:gd name="connsiteX28" fmla="*/ 5453294 w 9027673"/>
                      <a:gd name="connsiteY28" fmla="*/ 5143500 h 5143500"/>
                      <a:gd name="connsiteX29" fmla="*/ 5037007 w 9027673"/>
                      <a:gd name="connsiteY29" fmla="*/ 5143500 h 5143500"/>
                      <a:gd name="connsiteX30" fmla="*/ 4401327 w 9027673"/>
                      <a:gd name="connsiteY30" fmla="*/ 5143500 h 5143500"/>
                      <a:gd name="connsiteX31" fmla="*/ 4058172 w 9027673"/>
                      <a:gd name="connsiteY31" fmla="*/ 5143500 h 5143500"/>
                      <a:gd name="connsiteX32" fmla="*/ 3422491 w 9027673"/>
                      <a:gd name="connsiteY32" fmla="*/ 5143500 h 5143500"/>
                      <a:gd name="connsiteX33" fmla="*/ 3006205 w 9027673"/>
                      <a:gd name="connsiteY33" fmla="*/ 5143500 h 5143500"/>
                      <a:gd name="connsiteX34" fmla="*/ 2663050 w 9027673"/>
                      <a:gd name="connsiteY34" fmla="*/ 5143500 h 5143500"/>
                      <a:gd name="connsiteX35" fmla="*/ 2246763 w 9027673"/>
                      <a:gd name="connsiteY35" fmla="*/ 5143500 h 5143500"/>
                      <a:gd name="connsiteX36" fmla="*/ 1611083 w 9027673"/>
                      <a:gd name="connsiteY36" fmla="*/ 5143500 h 5143500"/>
                      <a:gd name="connsiteX37" fmla="*/ 857267 w 9027673"/>
                      <a:gd name="connsiteY37" fmla="*/ 5143500 h 5143500"/>
                      <a:gd name="connsiteX38" fmla="*/ 0 w 9027673"/>
                      <a:gd name="connsiteY38" fmla="*/ 4286233 h 5143500"/>
                      <a:gd name="connsiteX39" fmla="*/ 0 w 9027673"/>
                      <a:gd name="connsiteY39" fmla="*/ 3714739 h 5143500"/>
                      <a:gd name="connsiteX40" fmla="*/ 0 w 9027673"/>
                      <a:gd name="connsiteY40" fmla="*/ 3143244 h 5143500"/>
                      <a:gd name="connsiteX41" fmla="*/ 0 w 9027673"/>
                      <a:gd name="connsiteY41" fmla="*/ 2640329 h 5143500"/>
                      <a:gd name="connsiteX42" fmla="*/ 0 w 9027673"/>
                      <a:gd name="connsiteY42" fmla="*/ 2000256 h 5143500"/>
                      <a:gd name="connsiteX43" fmla="*/ 0 w 9027673"/>
                      <a:gd name="connsiteY43" fmla="*/ 1428761 h 5143500"/>
                      <a:gd name="connsiteX44" fmla="*/ 0 w 9027673"/>
                      <a:gd name="connsiteY44" fmla="*/ 857267 h 514350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  <a:cxn ang="0">
                        <a:pos x="connsiteX44" y="connsiteY44"/>
                      </a:cxn>
                    </a:cxnLst>
                    <a:rect l="l" t="t" r="r" b="b"/>
                    <a:pathLst>
                      <a:path w="9027673" h="5143500" extrusionOk="0">
                        <a:moveTo>
                          <a:pt x="0" y="857267"/>
                        </a:moveTo>
                        <a:cubicBezTo>
                          <a:pt x="-25181" y="368280"/>
                          <a:pt x="311718" y="27058"/>
                          <a:pt x="857267" y="0"/>
                        </a:cubicBezTo>
                        <a:cubicBezTo>
                          <a:pt x="1118534" y="-18039"/>
                          <a:pt x="1275618" y="63412"/>
                          <a:pt x="1566079" y="0"/>
                        </a:cubicBezTo>
                        <a:cubicBezTo>
                          <a:pt x="1856540" y="-63412"/>
                          <a:pt x="1851188" y="15746"/>
                          <a:pt x="2055497" y="0"/>
                        </a:cubicBezTo>
                        <a:cubicBezTo>
                          <a:pt x="2259806" y="-15746"/>
                          <a:pt x="2338075" y="24790"/>
                          <a:pt x="2471783" y="0"/>
                        </a:cubicBezTo>
                        <a:cubicBezTo>
                          <a:pt x="2605491" y="-24790"/>
                          <a:pt x="2965768" y="70742"/>
                          <a:pt x="3107464" y="0"/>
                        </a:cubicBezTo>
                        <a:cubicBezTo>
                          <a:pt x="3249160" y="-70742"/>
                          <a:pt x="3488582" y="51836"/>
                          <a:pt x="3596881" y="0"/>
                        </a:cubicBezTo>
                        <a:cubicBezTo>
                          <a:pt x="3705180" y="-51836"/>
                          <a:pt x="4152866" y="32960"/>
                          <a:pt x="4305693" y="0"/>
                        </a:cubicBezTo>
                        <a:cubicBezTo>
                          <a:pt x="4458520" y="-32960"/>
                          <a:pt x="4575712" y="3948"/>
                          <a:pt x="4721980" y="0"/>
                        </a:cubicBezTo>
                        <a:cubicBezTo>
                          <a:pt x="4868248" y="-3948"/>
                          <a:pt x="5247352" y="43561"/>
                          <a:pt x="5430792" y="0"/>
                        </a:cubicBezTo>
                        <a:cubicBezTo>
                          <a:pt x="5614232" y="-43561"/>
                          <a:pt x="5692423" y="26704"/>
                          <a:pt x="5773947" y="0"/>
                        </a:cubicBezTo>
                        <a:cubicBezTo>
                          <a:pt x="5855471" y="-26704"/>
                          <a:pt x="6088793" y="65094"/>
                          <a:pt x="6336496" y="0"/>
                        </a:cubicBezTo>
                        <a:cubicBezTo>
                          <a:pt x="6584199" y="-65094"/>
                          <a:pt x="6621286" y="58749"/>
                          <a:pt x="6899045" y="0"/>
                        </a:cubicBezTo>
                        <a:cubicBezTo>
                          <a:pt x="7176804" y="-58749"/>
                          <a:pt x="7249166" y="35308"/>
                          <a:pt x="7388463" y="0"/>
                        </a:cubicBezTo>
                        <a:cubicBezTo>
                          <a:pt x="7527760" y="-35308"/>
                          <a:pt x="7795036" y="24181"/>
                          <a:pt x="8170406" y="0"/>
                        </a:cubicBezTo>
                        <a:cubicBezTo>
                          <a:pt x="8693608" y="-61757"/>
                          <a:pt x="9000011" y="373118"/>
                          <a:pt x="9027673" y="857267"/>
                        </a:cubicBezTo>
                        <a:cubicBezTo>
                          <a:pt x="9035117" y="975602"/>
                          <a:pt x="9001657" y="1297411"/>
                          <a:pt x="9027673" y="1428761"/>
                        </a:cubicBezTo>
                        <a:cubicBezTo>
                          <a:pt x="9053689" y="1560111"/>
                          <a:pt x="8958226" y="1837492"/>
                          <a:pt x="9027673" y="2068835"/>
                        </a:cubicBezTo>
                        <a:cubicBezTo>
                          <a:pt x="9097120" y="2300178"/>
                          <a:pt x="9025661" y="2501797"/>
                          <a:pt x="9027673" y="2640329"/>
                        </a:cubicBezTo>
                        <a:cubicBezTo>
                          <a:pt x="9029685" y="2778861"/>
                          <a:pt x="8981808" y="3002943"/>
                          <a:pt x="9027673" y="3108955"/>
                        </a:cubicBezTo>
                        <a:cubicBezTo>
                          <a:pt x="9073538" y="3214967"/>
                          <a:pt x="9017453" y="3466776"/>
                          <a:pt x="9027673" y="3611870"/>
                        </a:cubicBezTo>
                        <a:cubicBezTo>
                          <a:pt x="9037893" y="3756965"/>
                          <a:pt x="8993476" y="4018949"/>
                          <a:pt x="9027673" y="4286233"/>
                        </a:cubicBezTo>
                        <a:cubicBezTo>
                          <a:pt x="9074199" y="4749843"/>
                          <a:pt x="8651663" y="5217582"/>
                          <a:pt x="8170406" y="5143500"/>
                        </a:cubicBezTo>
                        <a:cubicBezTo>
                          <a:pt x="8054680" y="5177558"/>
                          <a:pt x="7958294" y="5109083"/>
                          <a:pt x="7754120" y="5143500"/>
                        </a:cubicBezTo>
                        <a:cubicBezTo>
                          <a:pt x="7549946" y="5177917"/>
                          <a:pt x="7547793" y="5139899"/>
                          <a:pt x="7410965" y="5143500"/>
                        </a:cubicBezTo>
                        <a:cubicBezTo>
                          <a:pt x="7274137" y="5147101"/>
                          <a:pt x="7148574" y="5136064"/>
                          <a:pt x="7067810" y="5143500"/>
                        </a:cubicBezTo>
                        <a:cubicBezTo>
                          <a:pt x="6987047" y="5150936"/>
                          <a:pt x="6687411" y="5097747"/>
                          <a:pt x="6505261" y="5143500"/>
                        </a:cubicBezTo>
                        <a:cubicBezTo>
                          <a:pt x="6323111" y="5189253"/>
                          <a:pt x="6281278" y="5101264"/>
                          <a:pt x="6088974" y="5143500"/>
                        </a:cubicBezTo>
                        <a:cubicBezTo>
                          <a:pt x="5896670" y="5185736"/>
                          <a:pt x="5733960" y="5124293"/>
                          <a:pt x="5453294" y="5143500"/>
                        </a:cubicBezTo>
                        <a:cubicBezTo>
                          <a:pt x="5172628" y="5162707"/>
                          <a:pt x="5205023" y="5138281"/>
                          <a:pt x="5037007" y="5143500"/>
                        </a:cubicBezTo>
                        <a:cubicBezTo>
                          <a:pt x="4868991" y="5148719"/>
                          <a:pt x="4581934" y="5069243"/>
                          <a:pt x="4401327" y="5143500"/>
                        </a:cubicBezTo>
                        <a:cubicBezTo>
                          <a:pt x="4220720" y="5217757"/>
                          <a:pt x="4215394" y="5107255"/>
                          <a:pt x="4058172" y="5143500"/>
                        </a:cubicBezTo>
                        <a:cubicBezTo>
                          <a:pt x="3900951" y="5179745"/>
                          <a:pt x="3671539" y="5112044"/>
                          <a:pt x="3422491" y="5143500"/>
                        </a:cubicBezTo>
                        <a:cubicBezTo>
                          <a:pt x="3173443" y="5174956"/>
                          <a:pt x="3147326" y="5122030"/>
                          <a:pt x="3006205" y="5143500"/>
                        </a:cubicBezTo>
                        <a:cubicBezTo>
                          <a:pt x="2865084" y="5164970"/>
                          <a:pt x="2735384" y="5109868"/>
                          <a:pt x="2663050" y="5143500"/>
                        </a:cubicBezTo>
                        <a:cubicBezTo>
                          <a:pt x="2590717" y="5177132"/>
                          <a:pt x="2398387" y="5131584"/>
                          <a:pt x="2246763" y="5143500"/>
                        </a:cubicBezTo>
                        <a:cubicBezTo>
                          <a:pt x="2095139" y="5155416"/>
                          <a:pt x="1783037" y="5124672"/>
                          <a:pt x="1611083" y="5143500"/>
                        </a:cubicBezTo>
                        <a:cubicBezTo>
                          <a:pt x="1439129" y="5162328"/>
                          <a:pt x="1174865" y="5089140"/>
                          <a:pt x="857267" y="5143500"/>
                        </a:cubicBezTo>
                        <a:cubicBezTo>
                          <a:pt x="394419" y="5143837"/>
                          <a:pt x="33256" y="4794147"/>
                          <a:pt x="0" y="4286233"/>
                        </a:cubicBezTo>
                        <a:cubicBezTo>
                          <a:pt x="-48194" y="4155036"/>
                          <a:pt x="36705" y="3836560"/>
                          <a:pt x="0" y="3714739"/>
                        </a:cubicBezTo>
                        <a:cubicBezTo>
                          <a:pt x="-36705" y="3592918"/>
                          <a:pt x="55808" y="3305476"/>
                          <a:pt x="0" y="3143244"/>
                        </a:cubicBezTo>
                        <a:cubicBezTo>
                          <a:pt x="-55808" y="2981013"/>
                          <a:pt x="36265" y="2742771"/>
                          <a:pt x="0" y="2640329"/>
                        </a:cubicBezTo>
                        <a:cubicBezTo>
                          <a:pt x="-36265" y="2537887"/>
                          <a:pt x="56358" y="2180388"/>
                          <a:pt x="0" y="2000256"/>
                        </a:cubicBezTo>
                        <a:cubicBezTo>
                          <a:pt x="-56358" y="1820124"/>
                          <a:pt x="53495" y="1638579"/>
                          <a:pt x="0" y="1428761"/>
                        </a:cubicBezTo>
                        <a:cubicBezTo>
                          <a:pt x="-53495" y="1218943"/>
                          <a:pt x="19058" y="1032029"/>
                          <a:pt x="0" y="857267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90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3wlogo">
  <a:themeElements>
    <a:clrScheme name="Custom 1">
      <a:dk1>
        <a:srgbClr val="F0EBF0"/>
      </a:dk1>
      <a:lt1>
        <a:srgbClr val="FFFFFF"/>
      </a:lt1>
      <a:dk2>
        <a:srgbClr val="6C648B"/>
      </a:dk2>
      <a:lt2>
        <a:srgbClr val="B6A19E"/>
      </a:lt2>
      <a:accent1>
        <a:srgbClr val="9BD252"/>
      </a:accent1>
      <a:accent2>
        <a:srgbClr val="FFC600"/>
      </a:accent2>
      <a:accent3>
        <a:srgbClr val="698E28"/>
      </a:accent3>
      <a:accent4>
        <a:srgbClr val="D5D2CA"/>
      </a:accent4>
      <a:accent5>
        <a:srgbClr val="B69EB4"/>
      </a:accent5>
      <a:accent6>
        <a:srgbClr val="000000"/>
      </a:accent6>
      <a:hlink>
        <a:srgbClr val="003359"/>
      </a:hlink>
      <a:folHlink>
        <a:srgbClr val="853A76"/>
      </a:folHlink>
    </a:clrScheme>
    <a:fontScheme name="Custom 1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3wlogo" id="{2EA2DBED-E074-44B0-95E1-F27E82D71C2F}" vid="{3C044C77-50EE-4B1A-99D8-06166D8FCC23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Theme3wlogo</Template>
  <TotalTime>331</TotalTime>
  <Words>711</Words>
  <Application>Microsoft Office PowerPoint</Application>
  <PresentationFormat>On-screen Show (16:9)</PresentationFormat>
  <Paragraphs>63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Times New Roman</vt:lpstr>
      <vt:lpstr>Georgia</vt:lpstr>
      <vt:lpstr>Wingdings</vt:lpstr>
      <vt:lpstr>Roboto</vt:lpstr>
      <vt:lpstr>Arial</vt:lpstr>
      <vt:lpstr>Georgia Pro</vt:lpstr>
      <vt:lpstr>Theme3wlogo</vt:lpstr>
      <vt:lpstr>Understanding Institutional Change</vt:lpstr>
      <vt:lpstr>YPAR Groups</vt:lpstr>
      <vt:lpstr>Reflect in Process Journal</vt:lpstr>
      <vt:lpstr>Changemaker &amp; Changestopper</vt:lpstr>
      <vt:lpstr>Changemaker &amp; Changestopper</vt:lpstr>
      <vt:lpstr>Role Play</vt:lpstr>
      <vt:lpstr>Discuss</vt:lpstr>
      <vt:lpstr>Discuss</vt:lpstr>
      <vt:lpstr>Summary</vt:lpstr>
      <vt:lpstr>Activity: Connecting to the Research Issue</vt:lpstr>
      <vt:lpstr>Activity: Connecting to the Research Issue</vt:lpstr>
      <vt:lpstr>Activity: Connecting to the Research Issue</vt:lpstr>
      <vt:lpstr>Summary</vt:lpstr>
      <vt:lpstr>Reflect in Process Journal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Defining the Research Question</dc:title>
  <cp:lastModifiedBy>Alla A Karapunarly</cp:lastModifiedBy>
  <cp:revision>1</cp:revision>
  <dcterms:modified xsi:type="dcterms:W3CDTF">2022-07-22T17:38:53Z</dcterms:modified>
</cp:coreProperties>
</file>