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5143500" type="screen16x9"/>
  <p:notesSz cx="6858000" cy="9144000"/>
  <p:embeddedFontLst>
    <p:embeddedFont>
      <p:font typeface="Georgia" panose="02040502050405020303" pitchFamily="18" charset="0"/>
      <p:regular r:id="rId11"/>
      <p:bold r:id="rId12"/>
      <p:italic r:id="rId13"/>
      <p:boldItalic r:id="rId14"/>
    </p:embeddedFont>
    <p:embeddedFont>
      <p:font typeface="Georgia Pro" panose="02040502050405020303" pitchFamily="18" charset="0"/>
      <p:regular r:id="rId15"/>
    </p:embeddedFont>
    <p:embeddedFont>
      <p:font typeface="Roboto" panose="02000000000000000000" pitchFamily="2" charset="0"/>
      <p:regular r:id="rId16"/>
      <p:bold r:id="rId17"/>
      <p:italic r:id="rId18"/>
      <p:boldItalic r:id="rId1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544"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userId="bad96ab6-5253-4430-8be5-67af7205d973" providerId="ADAL" clId="{D45F5B12-47A8-4922-945B-35DD9B41DB44}"/>
    <pc:docChg chg="undo redo custSel addSld delSld modSld modMainMaster modNotesMaster">
      <pc:chgData name="Alla" userId="bad96ab6-5253-4430-8be5-67af7205d973" providerId="ADAL" clId="{D45F5B12-47A8-4922-945B-35DD9B41DB44}" dt="2021-08-07T19:25:14.989" v="821"/>
      <pc:docMkLst>
        <pc:docMk/>
      </pc:docMkLst>
      <pc:sldChg chg="addSp delSp modSp mod modNotes">
        <pc:chgData name="Alla" userId="bad96ab6-5253-4430-8be5-67af7205d973" providerId="ADAL" clId="{D45F5B12-47A8-4922-945B-35DD9B41DB44}" dt="2021-08-07T19:25:14.989" v="821"/>
        <pc:sldMkLst>
          <pc:docMk/>
          <pc:sldMk cId="0" sldId="256"/>
        </pc:sldMkLst>
        <pc:spChg chg="add del mod">
          <ac:chgData name="Alla" userId="bad96ab6-5253-4430-8be5-67af7205d973" providerId="ADAL" clId="{D45F5B12-47A8-4922-945B-35DD9B41DB44}" dt="2021-07-03T01:15:57.126" v="186" actId="12084"/>
          <ac:spMkLst>
            <pc:docMk/>
            <pc:sldMk cId="0" sldId="256"/>
            <ac:spMk id="2" creationId="{81F5D14C-A31F-4681-81A4-B6952739121F}"/>
          </ac:spMkLst>
        </pc:spChg>
        <pc:spChg chg="add del mod">
          <ac:chgData name="Alla" userId="bad96ab6-5253-4430-8be5-67af7205d973" providerId="ADAL" clId="{D45F5B12-47A8-4922-945B-35DD9B41DB44}" dt="2021-07-03T01:25:32.019" v="278" actId="478"/>
          <ac:spMkLst>
            <pc:docMk/>
            <pc:sldMk cId="0" sldId="256"/>
            <ac:spMk id="4" creationId="{E6E0E52F-F9ED-45BD-B92D-5B81BB505FAE}"/>
          </ac:spMkLst>
        </pc:spChg>
        <pc:spChg chg="add mod">
          <ac:chgData name="Alla" userId="bad96ab6-5253-4430-8be5-67af7205d973" providerId="ADAL" clId="{D45F5B12-47A8-4922-945B-35DD9B41DB44}" dt="2021-07-09T22:38:29.933" v="594" actId="242"/>
          <ac:spMkLst>
            <pc:docMk/>
            <pc:sldMk cId="0" sldId="256"/>
            <ac:spMk id="5" creationId="{A48A7061-980F-44B3-BE31-10477E66DB99}"/>
          </ac:spMkLst>
        </pc:spChg>
        <pc:spChg chg="add del mod">
          <ac:chgData name="Alla" userId="bad96ab6-5253-4430-8be5-67af7205d973" providerId="ADAL" clId="{D45F5B12-47A8-4922-945B-35DD9B41DB44}" dt="2021-07-03T01:20:47.433" v="215"/>
          <ac:spMkLst>
            <pc:docMk/>
            <pc:sldMk cId="0" sldId="256"/>
            <ac:spMk id="6" creationId="{A2F36F74-8AB0-4E44-BA4F-D1CFB35C5FD6}"/>
          </ac:spMkLst>
        </pc:spChg>
        <pc:spChg chg="add del mod">
          <ac:chgData name="Alla" userId="bad96ab6-5253-4430-8be5-67af7205d973" providerId="ADAL" clId="{D45F5B12-47A8-4922-945B-35DD9B41DB44}" dt="2021-07-03T01:21:29.880" v="229"/>
          <ac:spMkLst>
            <pc:docMk/>
            <pc:sldMk cId="0" sldId="256"/>
            <ac:spMk id="8" creationId="{6CC572BD-5400-4B29-BFD3-A3BA2C8754FA}"/>
          </ac:spMkLst>
        </pc:spChg>
        <pc:spChg chg="add del mod">
          <ac:chgData name="Alla" userId="bad96ab6-5253-4430-8be5-67af7205d973" providerId="ADAL" clId="{D45F5B12-47A8-4922-945B-35DD9B41DB44}" dt="2021-07-24T01:45:25.901" v="736" actId="478"/>
          <ac:spMkLst>
            <pc:docMk/>
            <pc:sldMk cId="0" sldId="256"/>
            <ac:spMk id="10" creationId="{90470D47-9F2B-44D6-81B4-4F77F393E34F}"/>
          </ac:spMkLst>
        </pc:spChg>
        <pc:spChg chg="mod">
          <ac:chgData name="Alla" userId="bad96ab6-5253-4430-8be5-67af7205d973" providerId="ADAL" clId="{D45F5B12-47A8-4922-945B-35DD9B41DB44}" dt="2021-08-07T19:25:14.989" v="821"/>
          <ac:spMkLst>
            <pc:docMk/>
            <pc:sldMk cId="0" sldId="256"/>
            <ac:spMk id="63" creationId="{00000000-0000-0000-0000-000000000000}"/>
          </ac:spMkLst>
        </pc:spChg>
        <pc:spChg chg="mod">
          <ac:chgData name="Alla" userId="bad96ab6-5253-4430-8be5-67af7205d973" providerId="ADAL" clId="{D45F5B12-47A8-4922-945B-35DD9B41DB44}" dt="2021-07-03T01:57:17.163" v="588"/>
          <ac:spMkLst>
            <pc:docMk/>
            <pc:sldMk cId="0" sldId="256"/>
            <ac:spMk id="64" creationId="{00000000-0000-0000-0000-000000000000}"/>
          </ac:spMkLst>
        </pc:spChg>
        <pc:graphicFrameChg chg="add del mod modGraphic">
          <ac:chgData name="Alla" userId="bad96ab6-5253-4430-8be5-67af7205d973" providerId="ADAL" clId="{D45F5B12-47A8-4922-945B-35DD9B41DB44}" dt="2021-07-03T01:26:13.995" v="288" actId="478"/>
          <ac:graphicFrameMkLst>
            <pc:docMk/>
            <pc:sldMk cId="0" sldId="256"/>
            <ac:graphicFrameMk id="3" creationId="{D14F948D-0AD1-4C3F-A046-880E5388127D}"/>
          </ac:graphicFrameMkLst>
        </pc:graphicFrameChg>
        <pc:picChg chg="add del mod">
          <ac:chgData name="Alla" userId="bad96ab6-5253-4430-8be5-67af7205d973" providerId="ADAL" clId="{D45F5B12-47A8-4922-945B-35DD9B41DB44}" dt="2021-07-03T01:20:47.433" v="215"/>
          <ac:picMkLst>
            <pc:docMk/>
            <pc:sldMk cId="0" sldId="256"/>
            <ac:picMk id="7" creationId="{508995D4-D707-496D-89F9-01A5FBE52AEE}"/>
          </ac:picMkLst>
        </pc:picChg>
        <pc:picChg chg="add del mod">
          <ac:chgData name="Alla" userId="bad96ab6-5253-4430-8be5-67af7205d973" providerId="ADAL" clId="{D45F5B12-47A8-4922-945B-35DD9B41DB44}" dt="2021-07-03T01:21:29.880" v="229"/>
          <ac:picMkLst>
            <pc:docMk/>
            <pc:sldMk cId="0" sldId="256"/>
            <ac:picMk id="9" creationId="{32CAF5F5-61FC-40E8-BEF5-A2D8B1D791F0}"/>
          </ac:picMkLst>
        </pc:picChg>
        <pc:picChg chg="add del mod">
          <ac:chgData name="Alla" userId="bad96ab6-5253-4430-8be5-67af7205d973" providerId="ADAL" clId="{D45F5B12-47A8-4922-945B-35DD9B41DB44}" dt="2021-07-24T01:45:25.901" v="736" actId="478"/>
          <ac:picMkLst>
            <pc:docMk/>
            <pc:sldMk cId="0" sldId="256"/>
            <ac:picMk id="11" creationId="{909D2628-AC39-40F7-BA93-465E58752E63}"/>
          </ac:picMkLst>
        </pc:picChg>
      </pc:sldChg>
      <pc:sldChg chg="addSp delSp modSp mod modNotes">
        <pc:chgData name="Alla" userId="bad96ab6-5253-4430-8be5-67af7205d973" providerId="ADAL" clId="{D45F5B12-47A8-4922-945B-35DD9B41DB44}" dt="2021-08-07T19:25:14.989" v="821"/>
        <pc:sldMkLst>
          <pc:docMk/>
          <pc:sldMk cId="0" sldId="257"/>
        </pc:sldMkLst>
        <pc:spChg chg="add del mod">
          <ac:chgData name="Alla" userId="bad96ab6-5253-4430-8be5-67af7205d973" providerId="ADAL" clId="{D45F5B12-47A8-4922-945B-35DD9B41DB44}" dt="2021-07-03T01:21:26.619" v="227"/>
          <ac:spMkLst>
            <pc:docMk/>
            <pc:sldMk cId="0" sldId="257"/>
            <ac:spMk id="9" creationId="{8E700648-A1DE-49E7-92DC-D8DED64CDCFC}"/>
          </ac:spMkLst>
        </pc:spChg>
        <pc:spChg chg="add del mod">
          <ac:chgData name="Alla" userId="bad96ab6-5253-4430-8be5-67af7205d973" providerId="ADAL" clId="{D45F5B12-47A8-4922-945B-35DD9B41DB44}" dt="2021-07-03T01:27:07.505" v="325" actId="478"/>
          <ac:spMkLst>
            <pc:docMk/>
            <pc:sldMk cId="0" sldId="257"/>
            <ac:spMk id="11" creationId="{7419CC0D-3056-4CF3-8825-A1EB796D7C7E}"/>
          </ac:spMkLst>
        </pc:spChg>
        <pc:spChg chg="add del mod">
          <ac:chgData name="Alla" userId="bad96ab6-5253-4430-8be5-67af7205d973" providerId="ADAL" clId="{D45F5B12-47A8-4922-945B-35DD9B41DB44}" dt="2021-07-24T01:45:30.675" v="737" actId="478"/>
          <ac:spMkLst>
            <pc:docMk/>
            <pc:sldMk cId="0" sldId="257"/>
            <ac:spMk id="13" creationId="{375A37A3-794B-4FAC-A793-1A1C9ED46298}"/>
          </ac:spMkLst>
        </pc:spChg>
        <pc:spChg chg="add mod">
          <ac:chgData name="Alla" userId="bad96ab6-5253-4430-8be5-67af7205d973" providerId="ADAL" clId="{D45F5B12-47A8-4922-945B-35DD9B41DB44}" dt="2021-07-03T01:57:17.163" v="588"/>
          <ac:spMkLst>
            <pc:docMk/>
            <pc:sldMk cId="0" sldId="257"/>
            <ac:spMk id="15" creationId="{036D7803-0721-4A9A-98ED-88747B04E1FD}"/>
          </ac:spMkLst>
        </pc:spChg>
        <pc:spChg chg="mod">
          <ac:chgData name="Alla" userId="bad96ab6-5253-4430-8be5-67af7205d973" providerId="ADAL" clId="{D45F5B12-47A8-4922-945B-35DD9B41DB44}" dt="2021-08-07T19:25:14.989" v="821"/>
          <ac:spMkLst>
            <pc:docMk/>
            <pc:sldMk cId="0" sldId="257"/>
            <ac:spMk id="69" creationId="{00000000-0000-0000-0000-000000000000}"/>
          </ac:spMkLst>
        </pc:spChg>
        <pc:spChg chg="add del mod">
          <ac:chgData name="Alla" userId="bad96ab6-5253-4430-8be5-67af7205d973" providerId="ADAL" clId="{D45F5B12-47A8-4922-945B-35DD9B41DB44}" dt="2021-07-03T00:08:16.567" v="31" actId="12084"/>
          <ac:spMkLst>
            <pc:docMk/>
            <pc:sldMk cId="0" sldId="257"/>
            <ac:spMk id="70" creationId="{00000000-0000-0000-0000-000000000000}"/>
          </ac:spMkLst>
        </pc:spChg>
        <pc:graphicFrameChg chg="add del modGraphic">
          <ac:chgData name="Alla" userId="bad96ab6-5253-4430-8be5-67af7205d973" providerId="ADAL" clId="{D45F5B12-47A8-4922-945B-35DD9B41DB44}" dt="2021-07-03T00:05:14.093" v="19" actId="1032"/>
          <ac:graphicFrameMkLst>
            <pc:docMk/>
            <pc:sldMk cId="0" sldId="257"/>
            <ac:graphicFrameMk id="2" creationId="{7A1FFEB6-A504-4CF4-9DF2-55A8D14D6EC9}"/>
          </ac:graphicFrameMkLst>
        </pc:graphicFrameChg>
        <pc:graphicFrameChg chg="add del modGraphic">
          <ac:chgData name="Alla" userId="bad96ab6-5253-4430-8be5-67af7205d973" providerId="ADAL" clId="{D45F5B12-47A8-4922-945B-35DD9B41DB44}" dt="2021-07-03T00:05:35.832" v="21" actId="1032"/>
          <ac:graphicFrameMkLst>
            <pc:docMk/>
            <pc:sldMk cId="0" sldId="257"/>
            <ac:graphicFrameMk id="3" creationId="{39C7E02C-D834-487E-BB32-D7CABD286006}"/>
          </ac:graphicFrameMkLst>
        </pc:graphicFrameChg>
        <pc:graphicFrameChg chg="add del mod">
          <ac:chgData name="Alla" userId="bad96ab6-5253-4430-8be5-67af7205d973" providerId="ADAL" clId="{D45F5B12-47A8-4922-945B-35DD9B41DB44}" dt="2021-07-03T00:06:37.662" v="23" actId="12084"/>
          <ac:graphicFrameMkLst>
            <pc:docMk/>
            <pc:sldMk cId="0" sldId="257"/>
            <ac:graphicFrameMk id="4" creationId="{B923472F-2C3F-412A-875D-6E5BB6734A53}"/>
          </ac:graphicFrameMkLst>
        </pc:graphicFrameChg>
        <pc:graphicFrameChg chg="add del mod">
          <ac:chgData name="Alla" userId="bad96ab6-5253-4430-8be5-67af7205d973" providerId="ADAL" clId="{D45F5B12-47A8-4922-945B-35DD9B41DB44}" dt="2021-07-03T00:08:14.203" v="30" actId="12084"/>
          <ac:graphicFrameMkLst>
            <pc:docMk/>
            <pc:sldMk cId="0" sldId="257"/>
            <ac:graphicFrameMk id="5" creationId="{0F1E9391-ABE9-44F3-9C24-815A87D790E1}"/>
          </ac:graphicFrameMkLst>
        </pc:graphicFrameChg>
        <pc:graphicFrameChg chg="add mod modGraphic">
          <ac:chgData name="Alla" userId="bad96ab6-5253-4430-8be5-67af7205d973" providerId="ADAL" clId="{D45F5B12-47A8-4922-945B-35DD9B41DB44}" dt="2021-07-24T01:46:12.295" v="744" actId="208"/>
          <ac:graphicFrameMkLst>
            <pc:docMk/>
            <pc:sldMk cId="0" sldId="257"/>
            <ac:graphicFrameMk id="6" creationId="{E8FE2EF6-CC95-4C23-A28A-5B1D4FBAFB1B}"/>
          </ac:graphicFrameMkLst>
        </pc:graphicFrameChg>
        <pc:picChg chg="add del mod">
          <ac:chgData name="Alla" userId="bad96ab6-5253-4430-8be5-67af7205d973" providerId="ADAL" clId="{D45F5B12-47A8-4922-945B-35DD9B41DB44}" dt="2021-07-03T01:21:26.619" v="227"/>
          <ac:picMkLst>
            <pc:docMk/>
            <pc:sldMk cId="0" sldId="257"/>
            <ac:picMk id="10" creationId="{C5809732-E664-44CD-89C7-9E5C2E120E31}"/>
          </ac:picMkLst>
        </pc:picChg>
        <pc:picChg chg="add del mod">
          <ac:chgData name="Alla" userId="bad96ab6-5253-4430-8be5-67af7205d973" providerId="ADAL" clId="{D45F5B12-47A8-4922-945B-35DD9B41DB44}" dt="2021-07-03T01:27:07.505" v="325" actId="478"/>
          <ac:picMkLst>
            <pc:docMk/>
            <pc:sldMk cId="0" sldId="257"/>
            <ac:picMk id="12" creationId="{0430E845-CE18-4B6E-9793-8FCE0A3E2017}"/>
          </ac:picMkLst>
        </pc:picChg>
        <pc:picChg chg="add del mod">
          <ac:chgData name="Alla" userId="bad96ab6-5253-4430-8be5-67af7205d973" providerId="ADAL" clId="{D45F5B12-47A8-4922-945B-35DD9B41DB44}" dt="2021-07-24T01:45:30.675" v="737" actId="478"/>
          <ac:picMkLst>
            <pc:docMk/>
            <pc:sldMk cId="0" sldId="257"/>
            <ac:picMk id="14" creationId="{A550DC16-3531-4790-B799-D85F76DE3D85}"/>
          </ac:picMkLst>
        </pc:picChg>
      </pc:sldChg>
      <pc:sldChg chg="addSp delSp modSp mod modAnim modNotes">
        <pc:chgData name="Alla" userId="bad96ab6-5253-4430-8be5-67af7205d973" providerId="ADAL" clId="{D45F5B12-47A8-4922-945B-35DD9B41DB44}" dt="2021-08-07T19:25:14.989" v="821"/>
        <pc:sldMkLst>
          <pc:docMk/>
          <pc:sldMk cId="0" sldId="258"/>
        </pc:sldMkLst>
        <pc:spChg chg="add del mod">
          <ac:chgData name="Alla" userId="bad96ab6-5253-4430-8be5-67af7205d973" providerId="ADAL" clId="{D45F5B12-47A8-4922-945B-35DD9B41DB44}" dt="2021-07-03T01:21:25.383" v="226"/>
          <ac:spMkLst>
            <pc:docMk/>
            <pc:sldMk cId="0" sldId="258"/>
            <ac:spMk id="6" creationId="{161AE377-FD0C-48D1-AB1C-8C40EB8C38BE}"/>
          </ac:spMkLst>
        </pc:spChg>
        <pc:spChg chg="add mod">
          <ac:chgData name="Alla" userId="bad96ab6-5253-4430-8be5-67af7205d973" providerId="ADAL" clId="{D45F5B12-47A8-4922-945B-35DD9B41DB44}" dt="2021-07-09T22:48:21.827" v="648" actId="1036"/>
          <ac:spMkLst>
            <pc:docMk/>
            <pc:sldMk cId="0" sldId="258"/>
            <ac:spMk id="6" creationId="{EE615B43-DA79-4791-B5BC-3DAEC9463574}"/>
          </ac:spMkLst>
        </pc:spChg>
        <pc:spChg chg="add del mod">
          <ac:chgData name="Alla" userId="bad96ab6-5253-4430-8be5-67af7205d973" providerId="ADAL" clId="{D45F5B12-47A8-4922-945B-35DD9B41DB44}" dt="2021-07-03T01:26:32.975" v="309"/>
          <ac:spMkLst>
            <pc:docMk/>
            <pc:sldMk cId="0" sldId="258"/>
            <ac:spMk id="8" creationId="{3DDDBEFF-180C-48FC-900A-C40CE4B0E119}"/>
          </ac:spMkLst>
        </pc:spChg>
        <pc:spChg chg="add del mod">
          <ac:chgData name="Alla" userId="bad96ab6-5253-4430-8be5-67af7205d973" providerId="ADAL" clId="{D45F5B12-47A8-4922-945B-35DD9B41DB44}" dt="2021-07-03T01:27:18.420" v="329" actId="478"/>
          <ac:spMkLst>
            <pc:docMk/>
            <pc:sldMk cId="0" sldId="258"/>
            <ac:spMk id="10" creationId="{03EA0A43-1C7C-40CD-96A5-354F19212C96}"/>
          </ac:spMkLst>
        </pc:spChg>
        <pc:spChg chg="add del mod">
          <ac:chgData name="Alla" userId="bad96ab6-5253-4430-8be5-67af7205d973" providerId="ADAL" clId="{D45F5B12-47A8-4922-945B-35DD9B41DB44}" dt="2021-07-24T01:45:37.151" v="738" actId="478"/>
          <ac:spMkLst>
            <pc:docMk/>
            <pc:sldMk cId="0" sldId="258"/>
            <ac:spMk id="12" creationId="{AA4BE9F1-618C-4EC9-AD24-F78B74594B5A}"/>
          </ac:spMkLst>
        </pc:spChg>
        <pc:spChg chg="mod">
          <ac:chgData name="Alla" userId="bad96ab6-5253-4430-8be5-67af7205d973" providerId="ADAL" clId="{D45F5B12-47A8-4922-945B-35DD9B41DB44}" dt="2021-08-07T19:25:14.989" v="821"/>
          <ac:spMkLst>
            <pc:docMk/>
            <pc:sldMk cId="0" sldId="258"/>
            <ac:spMk id="75" creationId="{00000000-0000-0000-0000-000000000000}"/>
          </ac:spMkLst>
        </pc:spChg>
        <pc:spChg chg="add del mod">
          <ac:chgData name="Alla" userId="bad96ab6-5253-4430-8be5-67af7205d973" providerId="ADAL" clId="{D45F5B12-47A8-4922-945B-35DD9B41DB44}" dt="2021-07-03T01:09:20.817" v="80" actId="12084"/>
          <ac:spMkLst>
            <pc:docMk/>
            <pc:sldMk cId="0" sldId="258"/>
            <ac:spMk id="76" creationId="{00000000-0000-0000-0000-000000000000}"/>
          </ac:spMkLst>
        </pc:spChg>
        <pc:graphicFrameChg chg="add del mod">
          <ac:chgData name="Alla" userId="bad96ab6-5253-4430-8be5-67af7205d973" providerId="ADAL" clId="{D45F5B12-47A8-4922-945B-35DD9B41DB44}" dt="2021-07-03T00:10:40.798" v="66" actId="12084"/>
          <ac:graphicFrameMkLst>
            <pc:docMk/>
            <pc:sldMk cId="0" sldId="258"/>
            <ac:graphicFrameMk id="2" creationId="{FE358796-51A2-4589-AE84-B3E9948EBAB8}"/>
          </ac:graphicFrameMkLst>
        </pc:graphicFrameChg>
        <pc:graphicFrameChg chg="add mod modGraphic">
          <ac:chgData name="Alla" userId="bad96ab6-5253-4430-8be5-67af7205d973" providerId="ADAL" clId="{D45F5B12-47A8-4922-945B-35DD9B41DB44}" dt="2021-07-24T01:48:33.742" v="760" actId="1076"/>
          <ac:graphicFrameMkLst>
            <pc:docMk/>
            <pc:sldMk cId="0" sldId="258"/>
            <ac:graphicFrameMk id="3" creationId="{41B3EB4D-D86C-4140-9100-E77294795DBB}"/>
          </ac:graphicFrameMkLst>
        </pc:graphicFrameChg>
        <pc:picChg chg="add del mod">
          <ac:chgData name="Alla" userId="bad96ab6-5253-4430-8be5-67af7205d973" providerId="ADAL" clId="{D45F5B12-47A8-4922-945B-35DD9B41DB44}" dt="2021-07-03T01:21:25.383" v="226"/>
          <ac:picMkLst>
            <pc:docMk/>
            <pc:sldMk cId="0" sldId="258"/>
            <ac:picMk id="7" creationId="{918B2DE0-882C-4C9F-81F1-307D2540FBD1}"/>
          </ac:picMkLst>
        </pc:picChg>
        <pc:picChg chg="add del mod">
          <ac:chgData name="Alla" userId="bad96ab6-5253-4430-8be5-67af7205d973" providerId="ADAL" clId="{D45F5B12-47A8-4922-945B-35DD9B41DB44}" dt="2021-07-03T01:26:32.975" v="309"/>
          <ac:picMkLst>
            <pc:docMk/>
            <pc:sldMk cId="0" sldId="258"/>
            <ac:picMk id="9" creationId="{32DF3AB4-7A65-42FE-A225-7F26110A966B}"/>
          </ac:picMkLst>
        </pc:picChg>
        <pc:picChg chg="add del mod">
          <ac:chgData name="Alla" userId="bad96ab6-5253-4430-8be5-67af7205d973" providerId="ADAL" clId="{D45F5B12-47A8-4922-945B-35DD9B41DB44}" dt="2021-07-03T01:27:19.521" v="330" actId="478"/>
          <ac:picMkLst>
            <pc:docMk/>
            <pc:sldMk cId="0" sldId="258"/>
            <ac:picMk id="11" creationId="{15E04480-09D8-4C8B-A346-136EBF0CA68C}"/>
          </ac:picMkLst>
        </pc:picChg>
        <pc:picChg chg="add del mod">
          <ac:chgData name="Alla" userId="bad96ab6-5253-4430-8be5-67af7205d973" providerId="ADAL" clId="{D45F5B12-47A8-4922-945B-35DD9B41DB44}" dt="2021-07-24T01:45:37.151" v="738" actId="478"/>
          <ac:picMkLst>
            <pc:docMk/>
            <pc:sldMk cId="0" sldId="258"/>
            <ac:picMk id="13" creationId="{568D1EE0-6C52-4778-8C20-B130211CE39A}"/>
          </ac:picMkLst>
        </pc:picChg>
      </pc:sldChg>
      <pc:sldChg chg="addSp delSp modSp mod modAnim modNotes">
        <pc:chgData name="Alla" userId="bad96ab6-5253-4430-8be5-67af7205d973" providerId="ADAL" clId="{D45F5B12-47A8-4922-945B-35DD9B41DB44}" dt="2021-08-07T19:25:14.989" v="821"/>
        <pc:sldMkLst>
          <pc:docMk/>
          <pc:sldMk cId="0" sldId="259"/>
        </pc:sldMkLst>
        <pc:spChg chg="add del mod">
          <ac:chgData name="Alla" userId="bad96ab6-5253-4430-8be5-67af7205d973" providerId="ADAL" clId="{D45F5B12-47A8-4922-945B-35DD9B41DB44}" dt="2021-07-24T01:45:42.828" v="739" actId="478"/>
          <ac:spMkLst>
            <pc:docMk/>
            <pc:sldMk cId="0" sldId="259"/>
            <ac:spMk id="4" creationId="{FD44DCFE-854B-4DA1-87B0-7975F42AFD43}"/>
          </ac:spMkLst>
        </pc:spChg>
        <pc:spChg chg="add mod">
          <ac:chgData name="Alla" userId="bad96ab6-5253-4430-8be5-67af7205d973" providerId="ADAL" clId="{D45F5B12-47A8-4922-945B-35DD9B41DB44}" dt="2021-07-03T01:57:20.736" v="590" actId="14100"/>
          <ac:spMkLst>
            <pc:docMk/>
            <pc:sldMk cId="0" sldId="259"/>
            <ac:spMk id="6" creationId="{DFFDAC08-8C7F-4111-9F83-139E0D3B04BA}"/>
          </ac:spMkLst>
        </pc:spChg>
        <pc:spChg chg="add del mod">
          <ac:chgData name="Alla" userId="bad96ab6-5253-4430-8be5-67af7205d973" providerId="ADAL" clId="{D45F5B12-47A8-4922-945B-35DD9B41DB44}" dt="2021-07-03T01:54:20.812" v="564"/>
          <ac:spMkLst>
            <pc:docMk/>
            <pc:sldMk cId="0" sldId="259"/>
            <ac:spMk id="7" creationId="{87F3BE1C-3367-48E6-B2D6-6AEC0FD51BDE}"/>
          </ac:spMkLst>
        </pc:spChg>
        <pc:spChg chg="add del mod">
          <ac:chgData name="Alla" userId="bad96ab6-5253-4430-8be5-67af7205d973" providerId="ADAL" clId="{D45F5B12-47A8-4922-945B-35DD9B41DB44}" dt="2021-07-03T01:54:19.324" v="561"/>
          <ac:spMkLst>
            <pc:docMk/>
            <pc:sldMk cId="0" sldId="259"/>
            <ac:spMk id="8" creationId="{2D4F1510-9B88-4307-B18E-FF66439C6F10}"/>
          </ac:spMkLst>
        </pc:spChg>
        <pc:spChg chg="add mod">
          <ac:chgData name="Alla" userId="bad96ab6-5253-4430-8be5-67af7205d973" providerId="ADAL" clId="{D45F5B12-47A8-4922-945B-35DD9B41DB44}" dt="2021-07-09T22:45:02.655" v="624" actId="571"/>
          <ac:spMkLst>
            <pc:docMk/>
            <pc:sldMk cId="0" sldId="259"/>
            <ac:spMk id="10" creationId="{FE11CC95-85F3-4700-8C41-7DE14DF578F2}"/>
          </ac:spMkLst>
        </pc:spChg>
        <pc:spChg chg="mod">
          <ac:chgData name="Alla" userId="bad96ab6-5253-4430-8be5-67af7205d973" providerId="ADAL" clId="{D45F5B12-47A8-4922-945B-35DD9B41DB44}" dt="2021-08-07T19:25:14.989" v="821"/>
          <ac:spMkLst>
            <pc:docMk/>
            <pc:sldMk cId="0" sldId="259"/>
            <ac:spMk id="81" creationId="{00000000-0000-0000-0000-000000000000}"/>
          </ac:spMkLst>
        </pc:spChg>
        <pc:spChg chg="add del mod">
          <ac:chgData name="Alla" userId="bad96ab6-5253-4430-8be5-67af7205d973" providerId="ADAL" clId="{D45F5B12-47A8-4922-945B-35DD9B41DB44}" dt="2021-07-09T22:44:19.797" v="617" actId="12084"/>
          <ac:spMkLst>
            <pc:docMk/>
            <pc:sldMk cId="0" sldId="259"/>
            <ac:spMk id="82" creationId="{00000000-0000-0000-0000-000000000000}"/>
          </ac:spMkLst>
        </pc:spChg>
        <pc:graphicFrameChg chg="add del mod">
          <ac:chgData name="Alla" userId="bad96ab6-5253-4430-8be5-67af7205d973" providerId="ADAL" clId="{D45F5B12-47A8-4922-945B-35DD9B41DB44}" dt="2021-07-09T22:41:12.180" v="612" actId="12084"/>
          <ac:graphicFrameMkLst>
            <pc:docMk/>
            <pc:sldMk cId="0" sldId="259"/>
            <ac:graphicFrameMk id="2" creationId="{CC0928A3-5F50-4573-9A87-2C80C1B05CC6}"/>
          </ac:graphicFrameMkLst>
        </pc:graphicFrameChg>
        <pc:graphicFrameChg chg="add del mod">
          <ac:chgData name="Alla" userId="bad96ab6-5253-4430-8be5-67af7205d973" providerId="ADAL" clId="{D45F5B12-47A8-4922-945B-35DD9B41DB44}" dt="2021-07-09T22:44:08.565" v="616" actId="12084"/>
          <ac:graphicFrameMkLst>
            <pc:docMk/>
            <pc:sldMk cId="0" sldId="259"/>
            <ac:graphicFrameMk id="3" creationId="{94D62049-385B-48CD-9F0D-C0075D62A83C}"/>
          </ac:graphicFrameMkLst>
        </pc:graphicFrameChg>
        <pc:graphicFrameChg chg="add mod modGraphic">
          <ac:chgData name="Alla" userId="bad96ab6-5253-4430-8be5-67af7205d973" providerId="ADAL" clId="{D45F5B12-47A8-4922-945B-35DD9B41DB44}" dt="2021-07-24T01:46:45.536" v="746" actId="208"/>
          <ac:graphicFrameMkLst>
            <pc:docMk/>
            <pc:sldMk cId="0" sldId="259"/>
            <ac:graphicFrameMk id="7" creationId="{B9838917-7CE0-4C6A-8744-B2C325098EA7}"/>
          </ac:graphicFrameMkLst>
        </pc:graphicFrameChg>
        <pc:graphicFrameChg chg="add mod">
          <ac:chgData name="Alla" userId="bad96ab6-5253-4430-8be5-67af7205d973" providerId="ADAL" clId="{D45F5B12-47A8-4922-945B-35DD9B41DB44}" dt="2021-07-09T22:45:02.655" v="624" actId="571"/>
          <ac:graphicFrameMkLst>
            <pc:docMk/>
            <pc:sldMk cId="0" sldId="259"/>
            <ac:graphicFrameMk id="11" creationId="{9D171005-87C9-4B46-8368-C69FB7F5A4CF}"/>
          </ac:graphicFrameMkLst>
        </pc:graphicFrameChg>
        <pc:picChg chg="add del mod">
          <ac:chgData name="Alla" userId="bad96ab6-5253-4430-8be5-67af7205d973" providerId="ADAL" clId="{D45F5B12-47A8-4922-945B-35DD9B41DB44}" dt="2021-07-24T01:45:42.828" v="739" actId="478"/>
          <ac:picMkLst>
            <pc:docMk/>
            <pc:sldMk cId="0" sldId="259"/>
            <ac:picMk id="5" creationId="{287D0122-ED41-40AF-9479-95E209AE147F}"/>
          </ac:picMkLst>
        </pc:picChg>
      </pc:sldChg>
      <pc:sldChg chg="addSp delSp modSp mod modNotes">
        <pc:chgData name="Alla" userId="bad96ab6-5253-4430-8be5-67af7205d973" providerId="ADAL" clId="{D45F5B12-47A8-4922-945B-35DD9B41DB44}" dt="2021-08-07T19:25:14.989" v="821"/>
        <pc:sldMkLst>
          <pc:docMk/>
          <pc:sldMk cId="0" sldId="260"/>
        </pc:sldMkLst>
        <pc:spChg chg="add del mod">
          <ac:chgData name="Alla" userId="bad96ab6-5253-4430-8be5-67af7205d973" providerId="ADAL" clId="{D45F5B12-47A8-4922-945B-35DD9B41DB44}" dt="2021-07-24T01:45:47.429" v="740" actId="478"/>
          <ac:spMkLst>
            <pc:docMk/>
            <pc:sldMk cId="0" sldId="260"/>
            <ac:spMk id="5" creationId="{200C501D-09A3-4D57-9F1A-82ECC09030F7}"/>
          </ac:spMkLst>
        </pc:spChg>
        <pc:spChg chg="mod">
          <ac:chgData name="Alla" userId="bad96ab6-5253-4430-8be5-67af7205d973" providerId="ADAL" clId="{D45F5B12-47A8-4922-945B-35DD9B41DB44}" dt="2021-08-07T19:25:14.989" v="821"/>
          <ac:spMkLst>
            <pc:docMk/>
            <pc:sldMk cId="0" sldId="260"/>
            <ac:spMk id="87" creationId="{00000000-0000-0000-0000-000000000000}"/>
          </ac:spMkLst>
        </pc:spChg>
        <pc:spChg chg="del mod">
          <ac:chgData name="Alla" userId="bad96ab6-5253-4430-8be5-67af7205d973" providerId="ADAL" clId="{D45F5B12-47A8-4922-945B-35DD9B41DB44}" dt="2021-07-03T01:18:59.333" v="211" actId="12084"/>
          <ac:spMkLst>
            <pc:docMk/>
            <pc:sldMk cId="0" sldId="260"/>
            <ac:spMk id="88" creationId="{00000000-0000-0000-0000-000000000000}"/>
          </ac:spMkLst>
        </pc:spChg>
        <pc:graphicFrameChg chg="add mod modGraphic">
          <ac:chgData name="Alla" userId="bad96ab6-5253-4430-8be5-67af7205d973" providerId="ADAL" clId="{D45F5B12-47A8-4922-945B-35DD9B41DB44}" dt="2021-07-24T01:47:08.799" v="748" actId="208"/>
          <ac:graphicFrameMkLst>
            <pc:docMk/>
            <pc:sldMk cId="0" sldId="260"/>
            <ac:graphicFrameMk id="2" creationId="{B5946F02-8690-4ECA-869A-1079477D9803}"/>
          </ac:graphicFrameMkLst>
        </pc:graphicFrameChg>
        <pc:picChg chg="add del mod">
          <ac:chgData name="Alla" userId="bad96ab6-5253-4430-8be5-67af7205d973" providerId="ADAL" clId="{D45F5B12-47A8-4922-945B-35DD9B41DB44}" dt="2021-07-24T01:45:47.429" v="740" actId="478"/>
          <ac:picMkLst>
            <pc:docMk/>
            <pc:sldMk cId="0" sldId="260"/>
            <ac:picMk id="6" creationId="{7646A7C2-A3F6-4E12-B7A2-61822888B2CD}"/>
          </ac:picMkLst>
        </pc:picChg>
      </pc:sldChg>
      <pc:sldChg chg="addSp delSp modSp mod modNotes">
        <pc:chgData name="Alla" userId="bad96ab6-5253-4430-8be5-67af7205d973" providerId="ADAL" clId="{D45F5B12-47A8-4922-945B-35DD9B41DB44}" dt="2021-08-07T19:25:14.989" v="821"/>
        <pc:sldMkLst>
          <pc:docMk/>
          <pc:sldMk cId="0" sldId="261"/>
        </pc:sldMkLst>
        <pc:spChg chg="add del mod">
          <ac:chgData name="Alla" userId="bad96ab6-5253-4430-8be5-67af7205d973" providerId="ADAL" clId="{D45F5B12-47A8-4922-945B-35DD9B41DB44}" dt="2021-07-24T01:45:52.813" v="741" actId="478"/>
          <ac:spMkLst>
            <pc:docMk/>
            <pc:sldMk cId="0" sldId="261"/>
            <ac:spMk id="4" creationId="{13D9873C-58B0-45CB-8F30-5139807E1E64}"/>
          </ac:spMkLst>
        </pc:spChg>
        <pc:spChg chg="add del mod">
          <ac:chgData name="Alla" userId="bad96ab6-5253-4430-8be5-67af7205d973" providerId="ADAL" clId="{D45F5B12-47A8-4922-945B-35DD9B41DB44}" dt="2021-07-03T01:49:49.837" v="527" actId="478"/>
          <ac:spMkLst>
            <pc:docMk/>
            <pc:sldMk cId="0" sldId="261"/>
            <ac:spMk id="6" creationId="{0D5D6D33-67BE-4D34-A370-1D300CB105AA}"/>
          </ac:spMkLst>
        </pc:spChg>
        <pc:spChg chg="add mod">
          <ac:chgData name="Alla" userId="bad96ab6-5253-4430-8be5-67af7205d973" providerId="ADAL" clId="{D45F5B12-47A8-4922-945B-35DD9B41DB44}" dt="2021-07-03T02:03:44.509" v="591" actId="14100"/>
          <ac:spMkLst>
            <pc:docMk/>
            <pc:sldMk cId="0" sldId="261"/>
            <ac:spMk id="7" creationId="{449B5938-6FAA-4168-9A6A-C4EC7D93BFF4}"/>
          </ac:spMkLst>
        </pc:spChg>
        <pc:spChg chg="add del mod">
          <ac:chgData name="Alla" userId="bad96ab6-5253-4430-8be5-67af7205d973" providerId="ADAL" clId="{D45F5B12-47A8-4922-945B-35DD9B41DB44}" dt="2021-07-09T22:56:40.834" v="735" actId="478"/>
          <ac:spMkLst>
            <pc:docMk/>
            <pc:sldMk cId="0" sldId="261"/>
            <ac:spMk id="8" creationId="{C5893A39-ABAC-4842-B605-2057D1E41986}"/>
          </ac:spMkLst>
        </pc:spChg>
        <pc:spChg chg="add del mod">
          <ac:chgData name="Alla" userId="bad96ab6-5253-4430-8be5-67af7205d973" providerId="ADAL" clId="{D45F5B12-47A8-4922-945B-35DD9B41DB44}" dt="2021-07-09T22:56:40.834" v="735" actId="478"/>
          <ac:spMkLst>
            <pc:docMk/>
            <pc:sldMk cId="0" sldId="261"/>
            <ac:spMk id="11" creationId="{2FEBE644-645D-4EDA-A876-E44D20DAB508}"/>
          </ac:spMkLst>
        </pc:spChg>
        <pc:spChg chg="mod">
          <ac:chgData name="Alla" userId="bad96ab6-5253-4430-8be5-67af7205d973" providerId="ADAL" clId="{D45F5B12-47A8-4922-945B-35DD9B41DB44}" dt="2021-08-07T19:25:14.989" v="821"/>
          <ac:spMkLst>
            <pc:docMk/>
            <pc:sldMk cId="0" sldId="261"/>
            <ac:spMk id="93" creationId="{00000000-0000-0000-0000-000000000000}"/>
          </ac:spMkLst>
        </pc:spChg>
        <pc:spChg chg="del mod">
          <ac:chgData name="Alla" userId="bad96ab6-5253-4430-8be5-67af7205d973" providerId="ADAL" clId="{D45F5B12-47A8-4922-945B-35DD9B41DB44}" dt="2021-07-09T22:51:42.987" v="669" actId="12084"/>
          <ac:spMkLst>
            <pc:docMk/>
            <pc:sldMk cId="0" sldId="261"/>
            <ac:spMk id="94" creationId="{00000000-0000-0000-0000-000000000000}"/>
          </ac:spMkLst>
        </pc:spChg>
        <pc:graphicFrameChg chg="add mod modGraphic">
          <ac:chgData name="Alla" userId="bad96ab6-5253-4430-8be5-67af7205d973" providerId="ADAL" clId="{D45F5B12-47A8-4922-945B-35DD9B41DB44}" dt="2021-07-24T01:49:22.505" v="764" actId="1037"/>
          <ac:graphicFrameMkLst>
            <pc:docMk/>
            <pc:sldMk cId="0" sldId="261"/>
            <ac:graphicFrameMk id="6" creationId="{3B41EE2F-04ED-45A9-A643-88E6D95C2952}"/>
          </ac:graphicFrameMkLst>
        </pc:graphicFrameChg>
        <pc:picChg chg="add del mod">
          <ac:chgData name="Alla" userId="bad96ab6-5253-4430-8be5-67af7205d973" providerId="ADAL" clId="{D45F5B12-47A8-4922-945B-35DD9B41DB44}" dt="2021-07-24T01:51:50.876" v="769" actId="931"/>
          <ac:picMkLst>
            <pc:docMk/>
            <pc:sldMk cId="0" sldId="261"/>
            <ac:picMk id="3" creationId="{4DCE2EDB-37AB-42CB-965E-DA1795908FCD}"/>
          </ac:picMkLst>
        </pc:picChg>
        <pc:picChg chg="add del mod">
          <ac:chgData name="Alla" userId="bad96ab6-5253-4430-8be5-67af7205d973" providerId="ADAL" clId="{D45F5B12-47A8-4922-945B-35DD9B41DB44}" dt="2021-07-09T22:50:33.951" v="668" actId="478"/>
          <ac:picMkLst>
            <pc:docMk/>
            <pc:sldMk cId="0" sldId="261"/>
            <ac:picMk id="3" creationId="{CE27BD0F-1C70-4DF5-A7E2-C64E93AD8777}"/>
          </ac:picMkLst>
        </pc:picChg>
        <pc:picChg chg="add del mod">
          <ac:chgData name="Alla" userId="bad96ab6-5253-4430-8be5-67af7205d973" providerId="ADAL" clId="{D45F5B12-47A8-4922-945B-35DD9B41DB44}" dt="2021-07-24T01:45:52.813" v="741" actId="478"/>
          <ac:picMkLst>
            <pc:docMk/>
            <pc:sldMk cId="0" sldId="261"/>
            <ac:picMk id="5" creationId="{61ECDADC-1CE8-48BE-BD88-C3BC9373785F}"/>
          </ac:picMkLst>
        </pc:picChg>
        <pc:picChg chg="add del mod">
          <ac:chgData name="Alla" userId="bad96ab6-5253-4430-8be5-67af7205d973" providerId="ADAL" clId="{D45F5B12-47A8-4922-945B-35DD9B41DB44}" dt="2021-07-24T01:54:36.411" v="818" actId="478"/>
          <ac:picMkLst>
            <pc:docMk/>
            <pc:sldMk cId="0" sldId="261"/>
            <ac:picMk id="9" creationId="{74B6FB8C-D575-4AC8-913A-83C43996CAC1}"/>
          </ac:picMkLst>
        </pc:picChg>
      </pc:sldChg>
      <pc:sldChg chg="addSp delSp modSp mod modNotes">
        <pc:chgData name="Alla" userId="bad96ab6-5253-4430-8be5-67af7205d973" providerId="ADAL" clId="{D45F5B12-47A8-4922-945B-35DD9B41DB44}" dt="2021-08-07T19:25:14.989" v="821"/>
        <pc:sldMkLst>
          <pc:docMk/>
          <pc:sldMk cId="0" sldId="262"/>
        </pc:sldMkLst>
        <pc:spChg chg="add del mod ord">
          <ac:chgData name="Alla" userId="bad96ab6-5253-4430-8be5-67af7205d973" providerId="ADAL" clId="{D45F5B12-47A8-4922-945B-35DD9B41DB44}" dt="2021-07-24T01:45:57.629" v="742" actId="478"/>
          <ac:spMkLst>
            <pc:docMk/>
            <pc:sldMk cId="0" sldId="262"/>
            <ac:spMk id="4" creationId="{CF7AEAF7-03F0-40E5-B413-BE31B7815081}"/>
          </ac:spMkLst>
        </pc:spChg>
        <pc:spChg chg="add del">
          <ac:chgData name="Alla" userId="bad96ab6-5253-4430-8be5-67af7205d973" providerId="ADAL" clId="{D45F5B12-47A8-4922-945B-35DD9B41DB44}" dt="2021-07-03T01:31:56.151" v="368" actId="11529"/>
          <ac:spMkLst>
            <pc:docMk/>
            <pc:sldMk cId="0" sldId="262"/>
            <ac:spMk id="8" creationId="{BD0CCA51-A905-4B71-91B0-E7EC08374623}"/>
          </ac:spMkLst>
        </pc:spChg>
        <pc:spChg chg="add del mod">
          <ac:chgData name="Alla" userId="bad96ab6-5253-4430-8be5-67af7205d973" providerId="ADAL" clId="{D45F5B12-47A8-4922-945B-35DD9B41DB44}" dt="2021-07-03T01:40:51.339" v="482" actId="478"/>
          <ac:spMkLst>
            <pc:docMk/>
            <pc:sldMk cId="0" sldId="262"/>
            <ac:spMk id="9" creationId="{9431AA3E-9BEA-45D3-83C1-896A5FB1D081}"/>
          </ac:spMkLst>
        </pc:spChg>
        <pc:spChg chg="add mod">
          <ac:chgData name="Alla" userId="bad96ab6-5253-4430-8be5-67af7205d973" providerId="ADAL" clId="{D45F5B12-47A8-4922-945B-35DD9B41DB44}" dt="2021-07-03T01:57:17.163" v="588"/>
          <ac:spMkLst>
            <pc:docMk/>
            <pc:sldMk cId="0" sldId="262"/>
            <ac:spMk id="12" creationId="{8D1ED60B-AFA0-4D17-A8EF-E05B19209CF5}"/>
          </ac:spMkLst>
        </pc:spChg>
        <pc:spChg chg="add mod">
          <ac:chgData name="Alla" userId="bad96ab6-5253-4430-8be5-67af7205d973" providerId="ADAL" clId="{D45F5B12-47A8-4922-945B-35DD9B41DB44}" dt="2021-07-03T01:57:17.163" v="588"/>
          <ac:spMkLst>
            <pc:docMk/>
            <pc:sldMk cId="0" sldId="262"/>
            <ac:spMk id="13" creationId="{6F5985FA-3857-4CC4-9508-983292E43812}"/>
          </ac:spMkLst>
        </pc:spChg>
        <pc:spChg chg="mod">
          <ac:chgData name="Alla" userId="bad96ab6-5253-4430-8be5-67af7205d973" providerId="ADAL" clId="{D45F5B12-47A8-4922-945B-35DD9B41DB44}" dt="2021-08-07T19:25:14.989" v="821"/>
          <ac:spMkLst>
            <pc:docMk/>
            <pc:sldMk cId="0" sldId="262"/>
            <ac:spMk id="99" creationId="{00000000-0000-0000-0000-000000000000}"/>
          </ac:spMkLst>
        </pc:spChg>
        <pc:spChg chg="add del mod">
          <ac:chgData name="Alla" userId="bad96ab6-5253-4430-8be5-67af7205d973" providerId="ADAL" clId="{D45F5B12-47A8-4922-945B-35DD9B41DB44}" dt="2021-07-03T01:30:57.944" v="359" actId="12084"/>
          <ac:spMkLst>
            <pc:docMk/>
            <pc:sldMk cId="0" sldId="262"/>
            <ac:spMk id="100" creationId="{00000000-0000-0000-0000-000000000000}"/>
          </ac:spMkLst>
        </pc:spChg>
        <pc:graphicFrameChg chg="add del mod">
          <ac:chgData name="Alla" userId="bad96ab6-5253-4430-8be5-67af7205d973" providerId="ADAL" clId="{D45F5B12-47A8-4922-945B-35DD9B41DB44}" dt="2021-07-03T01:30:39.980" v="358" actId="12084"/>
          <ac:graphicFrameMkLst>
            <pc:docMk/>
            <pc:sldMk cId="0" sldId="262"/>
            <ac:graphicFrameMk id="2" creationId="{91D053A8-B9EE-4809-ADC9-4A45CCBE893E}"/>
          </ac:graphicFrameMkLst>
        </pc:graphicFrameChg>
        <pc:graphicFrameChg chg="add mod modGraphic">
          <ac:chgData name="Alla" userId="bad96ab6-5253-4430-8be5-67af7205d973" providerId="ADAL" clId="{D45F5B12-47A8-4922-945B-35DD9B41DB44}" dt="2021-07-03T01:57:17.163" v="588"/>
          <ac:graphicFrameMkLst>
            <pc:docMk/>
            <pc:sldMk cId="0" sldId="262"/>
            <ac:graphicFrameMk id="3" creationId="{F965F41A-EDFC-4E7C-ACB5-22B93D76C49C}"/>
          </ac:graphicFrameMkLst>
        </pc:graphicFrameChg>
        <pc:picChg chg="add del mod">
          <ac:chgData name="Alla" userId="bad96ab6-5253-4430-8be5-67af7205d973" providerId="ADAL" clId="{D45F5B12-47A8-4922-945B-35DD9B41DB44}" dt="2021-07-24T01:45:57.629" v="742" actId="478"/>
          <ac:picMkLst>
            <pc:docMk/>
            <pc:sldMk cId="0" sldId="262"/>
            <ac:picMk id="5" creationId="{9C875D23-B4DF-44DF-8908-1A684E0694BF}"/>
          </ac:picMkLst>
        </pc:picChg>
        <pc:cxnChg chg="add del">
          <ac:chgData name="Alla" userId="bad96ab6-5253-4430-8be5-67af7205d973" providerId="ADAL" clId="{D45F5B12-47A8-4922-945B-35DD9B41DB44}" dt="2021-07-03T01:31:42.740" v="366" actId="11529"/>
          <ac:cxnSpMkLst>
            <pc:docMk/>
            <pc:sldMk cId="0" sldId="262"/>
            <ac:cxnSpMk id="7" creationId="{71688DFC-F5E0-4BDE-A921-DA7A213E6B01}"/>
          </ac:cxnSpMkLst>
        </pc:cxnChg>
      </pc:sldChg>
      <pc:sldChg chg="addSp delSp modSp add del mod modNotes">
        <pc:chgData name="Alla" userId="bad96ab6-5253-4430-8be5-67af7205d973" providerId="ADAL" clId="{D45F5B12-47A8-4922-945B-35DD9B41DB44}" dt="2021-07-09T22:39:03.693" v="595" actId="47"/>
        <pc:sldMkLst>
          <pc:docMk/>
          <pc:sldMk cId="1143457994" sldId="263"/>
        </pc:sldMkLst>
        <pc:spChg chg="add del mod">
          <ac:chgData name="Alla" userId="bad96ab6-5253-4430-8be5-67af7205d973" providerId="ADAL" clId="{D45F5B12-47A8-4922-945B-35DD9B41DB44}" dt="2021-07-03T01:21:23.947" v="225"/>
          <ac:spMkLst>
            <pc:docMk/>
            <pc:sldMk cId="1143457994" sldId="263"/>
            <ac:spMk id="4" creationId="{6F77D7D0-302A-421F-A873-CB37928F7CC7}"/>
          </ac:spMkLst>
        </pc:spChg>
        <pc:spChg chg="add mod">
          <ac:chgData name="Alla" userId="bad96ab6-5253-4430-8be5-67af7205d973" providerId="ADAL" clId="{D45F5B12-47A8-4922-945B-35DD9B41DB44}" dt="2021-07-03T01:57:17.163" v="588"/>
          <ac:spMkLst>
            <pc:docMk/>
            <pc:sldMk cId="1143457994" sldId="263"/>
            <ac:spMk id="6" creationId="{605A7275-D525-4217-B60F-A98BE10CFB31}"/>
          </ac:spMkLst>
        </pc:spChg>
        <pc:spChg chg="mod">
          <ac:chgData name="Alla" userId="bad96ab6-5253-4430-8be5-67af7205d973" providerId="ADAL" clId="{D45F5B12-47A8-4922-945B-35DD9B41DB44}" dt="2021-07-03T01:37:59.554" v="410"/>
          <ac:spMkLst>
            <pc:docMk/>
            <pc:sldMk cId="1143457994" sldId="263"/>
            <ac:spMk id="75" creationId="{00000000-0000-0000-0000-000000000000}"/>
          </ac:spMkLst>
        </pc:spChg>
        <pc:spChg chg="mod">
          <ac:chgData name="Alla" userId="bad96ab6-5253-4430-8be5-67af7205d973" providerId="ADAL" clId="{D45F5B12-47A8-4922-945B-35DD9B41DB44}" dt="2021-07-03T01:57:17.163" v="588"/>
          <ac:spMkLst>
            <pc:docMk/>
            <pc:sldMk cId="1143457994" sldId="263"/>
            <ac:spMk id="76" creationId="{00000000-0000-0000-0000-000000000000}"/>
          </ac:spMkLst>
        </pc:spChg>
        <pc:picChg chg="add del mod">
          <ac:chgData name="Alla" userId="bad96ab6-5253-4430-8be5-67af7205d973" providerId="ADAL" clId="{D45F5B12-47A8-4922-945B-35DD9B41DB44}" dt="2021-07-03T01:21:23.947" v="225"/>
          <ac:picMkLst>
            <pc:docMk/>
            <pc:sldMk cId="1143457994" sldId="263"/>
            <ac:picMk id="5" creationId="{CB70D3FC-C4D2-4A20-8A75-D8B6982B3C27}"/>
          </ac:picMkLst>
        </pc:picChg>
        <pc:picChg chg="add mod">
          <ac:chgData name="Alla" userId="bad96ab6-5253-4430-8be5-67af7205d973" providerId="ADAL" clId="{D45F5B12-47A8-4922-945B-35DD9B41DB44}" dt="2021-07-03T01:57:17.163" v="588"/>
          <ac:picMkLst>
            <pc:docMk/>
            <pc:sldMk cId="1143457994" sldId="263"/>
            <ac:picMk id="7" creationId="{A99D0F88-4DA4-4C02-9474-B11C788DD137}"/>
          </ac:picMkLst>
        </pc:picChg>
      </pc:sldChg>
      <pc:sldChg chg="delSp modSp add mod">
        <pc:chgData name="Alla" userId="bad96ab6-5253-4430-8be5-67af7205d973" providerId="ADAL" clId="{D45F5B12-47A8-4922-945B-35DD9B41DB44}" dt="2021-08-07T19:25:14.989" v="821"/>
        <pc:sldMkLst>
          <pc:docMk/>
          <pc:sldMk cId="1485812213" sldId="263"/>
        </pc:sldMkLst>
        <pc:spChg chg="mod">
          <ac:chgData name="Alla" userId="bad96ab6-5253-4430-8be5-67af7205d973" providerId="ADAL" clId="{D45F5B12-47A8-4922-945B-35DD9B41DB44}" dt="2021-08-07T19:25:14.989" v="821"/>
          <ac:spMkLst>
            <pc:docMk/>
            <pc:sldMk cId="1485812213" sldId="263"/>
            <ac:spMk id="93" creationId="{00000000-0000-0000-0000-000000000000}"/>
          </ac:spMkLst>
        </pc:spChg>
        <pc:graphicFrameChg chg="del mod">
          <ac:chgData name="Alla" userId="bad96ab6-5253-4430-8be5-67af7205d973" providerId="ADAL" clId="{D45F5B12-47A8-4922-945B-35DD9B41DB44}" dt="2021-07-24T01:53:43.335" v="786" actId="478"/>
          <ac:graphicFrameMkLst>
            <pc:docMk/>
            <pc:sldMk cId="1485812213" sldId="263"/>
            <ac:graphicFrameMk id="6" creationId="{3B41EE2F-04ED-45A9-A643-88E6D95C2952}"/>
          </ac:graphicFrameMkLst>
        </pc:graphicFrameChg>
        <pc:picChg chg="mod">
          <ac:chgData name="Alla" userId="bad96ab6-5253-4430-8be5-67af7205d973" providerId="ADAL" clId="{D45F5B12-47A8-4922-945B-35DD9B41DB44}" dt="2021-07-24T01:54:45.485" v="820" actId="1076"/>
          <ac:picMkLst>
            <pc:docMk/>
            <pc:sldMk cId="1485812213" sldId="263"/>
            <ac:picMk id="9" creationId="{74B6FB8C-D575-4AC8-913A-83C43996CAC1}"/>
          </ac:picMkLst>
        </pc:picChg>
      </pc:sldChg>
      <pc:sldChg chg="addSp delSp modSp add del mod">
        <pc:chgData name="Alla" userId="bad96ab6-5253-4430-8be5-67af7205d973" providerId="ADAL" clId="{D45F5B12-47A8-4922-945B-35DD9B41DB44}" dt="2021-07-03T01:55:06.514" v="569" actId="2696"/>
        <pc:sldMkLst>
          <pc:docMk/>
          <pc:sldMk cId="725626743" sldId="264"/>
        </pc:sldMkLst>
        <pc:spChg chg="add mod">
          <ac:chgData name="Alla" userId="bad96ab6-5253-4430-8be5-67af7205d973" providerId="ADAL" clId="{D45F5B12-47A8-4922-945B-35DD9B41DB44}" dt="2021-07-03T01:43:15.166" v="505" actId="14100"/>
          <ac:spMkLst>
            <pc:docMk/>
            <pc:sldMk cId="725626743" sldId="264"/>
            <ac:spMk id="8" creationId="{B2EE3804-6199-4361-9285-794823A9DB9E}"/>
          </ac:spMkLst>
        </pc:spChg>
        <pc:spChg chg="del">
          <ac:chgData name="Alla" userId="bad96ab6-5253-4430-8be5-67af7205d973" providerId="ADAL" clId="{D45F5B12-47A8-4922-945B-35DD9B41DB44}" dt="2021-07-03T01:42:26.686" v="495" actId="478"/>
          <ac:spMkLst>
            <pc:docMk/>
            <pc:sldMk cId="725626743" sldId="264"/>
            <ac:spMk id="12" creationId="{8D1ED60B-AFA0-4D17-A8EF-E05B19209CF5}"/>
          </ac:spMkLst>
        </pc:spChg>
        <pc:spChg chg="del">
          <ac:chgData name="Alla" userId="bad96ab6-5253-4430-8be5-67af7205d973" providerId="ADAL" clId="{D45F5B12-47A8-4922-945B-35DD9B41DB44}" dt="2021-07-03T01:42:27.858" v="496" actId="478"/>
          <ac:spMkLst>
            <pc:docMk/>
            <pc:sldMk cId="725626743" sldId="264"/>
            <ac:spMk id="13" creationId="{6F5985FA-3857-4CC4-9508-983292E43812}"/>
          </ac:spMkLst>
        </pc:spChg>
      </pc:sldChg>
      <pc:sldChg chg="modSp new del mod">
        <pc:chgData name="Alla" userId="bad96ab6-5253-4430-8be5-67af7205d973" providerId="ADAL" clId="{D45F5B12-47A8-4922-945B-35DD9B41DB44}" dt="2021-07-03T01:38:10.111" v="426" actId="680"/>
        <pc:sldMkLst>
          <pc:docMk/>
          <pc:sldMk cId="1066075523" sldId="264"/>
        </pc:sldMkLst>
        <pc:spChg chg="mod">
          <ac:chgData name="Alla" userId="bad96ab6-5253-4430-8be5-67af7205d973" providerId="ADAL" clId="{D45F5B12-47A8-4922-945B-35DD9B41DB44}" dt="2021-07-03T01:38:09.332" v="425" actId="20577"/>
          <ac:spMkLst>
            <pc:docMk/>
            <pc:sldMk cId="1066075523" sldId="264"/>
            <ac:spMk id="2" creationId="{63373799-D67D-44D7-B1EC-795BA8BFD083}"/>
          </ac:spMkLst>
        </pc:spChg>
      </pc:sldChg>
      <pc:sldChg chg="new del">
        <pc:chgData name="Alla" userId="bad96ab6-5253-4430-8be5-67af7205d973" providerId="ADAL" clId="{D45F5B12-47A8-4922-945B-35DD9B41DB44}" dt="2021-07-03T01:37:22.416" v="409" actId="680"/>
        <pc:sldMkLst>
          <pc:docMk/>
          <pc:sldMk cId="1229958807" sldId="264"/>
        </pc:sldMkLst>
      </pc:sldChg>
      <pc:sldMasterChg chg="modSp modSldLayout">
        <pc:chgData name="Alla" userId="bad96ab6-5253-4430-8be5-67af7205d973" providerId="ADAL" clId="{D45F5B12-47A8-4922-945B-35DD9B41DB44}" dt="2021-07-03T01:57:17.163" v="588"/>
        <pc:sldMasterMkLst>
          <pc:docMk/>
          <pc:sldMasterMk cId="826628594" sldId="2147483660"/>
        </pc:sldMasterMkLst>
        <pc:spChg chg="mod">
          <ac:chgData name="Alla" userId="bad96ab6-5253-4430-8be5-67af7205d973" providerId="ADAL" clId="{D45F5B12-47A8-4922-945B-35DD9B41DB44}" dt="2021-07-03T01:57:17.163" v="588"/>
          <ac:spMkLst>
            <pc:docMk/>
            <pc:sldMasterMk cId="826628594" sldId="2147483660"/>
            <ac:spMk id="2" creationId="{00000000-0000-0000-0000-000000000000}"/>
          </ac:spMkLst>
        </pc:spChg>
        <pc:spChg chg="mod">
          <ac:chgData name="Alla" userId="bad96ab6-5253-4430-8be5-67af7205d973" providerId="ADAL" clId="{D45F5B12-47A8-4922-945B-35DD9B41DB44}" dt="2021-07-03T01:57:17.163" v="588"/>
          <ac:spMkLst>
            <pc:docMk/>
            <pc:sldMasterMk cId="826628594" sldId="2147483660"/>
            <ac:spMk id="3" creationId="{00000000-0000-0000-0000-000000000000}"/>
          </ac:spMkLst>
        </pc:spChg>
        <pc:spChg chg="mod">
          <ac:chgData name="Alla" userId="bad96ab6-5253-4430-8be5-67af7205d973" providerId="ADAL" clId="{D45F5B12-47A8-4922-945B-35DD9B41DB44}" dt="2021-07-03T01:57:17.163" v="588"/>
          <ac:spMkLst>
            <pc:docMk/>
            <pc:sldMasterMk cId="826628594" sldId="2147483660"/>
            <ac:spMk id="4" creationId="{00000000-0000-0000-0000-000000000000}"/>
          </ac:spMkLst>
        </pc:spChg>
        <pc:spChg chg="mod">
          <ac:chgData name="Alla" userId="bad96ab6-5253-4430-8be5-67af7205d973" providerId="ADAL" clId="{D45F5B12-47A8-4922-945B-35DD9B41DB44}" dt="2021-07-03T01:57:17.163" v="588"/>
          <ac:spMkLst>
            <pc:docMk/>
            <pc:sldMasterMk cId="826628594" sldId="2147483660"/>
            <ac:spMk id="5" creationId="{00000000-0000-0000-0000-000000000000}"/>
          </ac:spMkLst>
        </pc:spChg>
        <pc:spChg chg="mod">
          <ac:chgData name="Alla" userId="bad96ab6-5253-4430-8be5-67af7205d973" providerId="ADAL" clId="{D45F5B12-47A8-4922-945B-35DD9B41DB44}" dt="2021-07-03T01:57:17.163" v="588"/>
          <ac:spMkLst>
            <pc:docMk/>
            <pc:sldMasterMk cId="826628594" sldId="2147483660"/>
            <ac:spMk id="6" creationId="{00000000-0000-0000-0000-000000000000}"/>
          </ac:spMkLst>
        </pc:spChg>
        <pc:sldLayoutChg chg="modSp">
          <pc:chgData name="Alla" userId="bad96ab6-5253-4430-8be5-67af7205d973" providerId="ADAL" clId="{D45F5B12-47A8-4922-945B-35DD9B41DB44}" dt="2021-07-03T01:57:17.163" v="588"/>
          <pc:sldLayoutMkLst>
            <pc:docMk/>
            <pc:sldMasterMk cId="826628594" sldId="2147483660"/>
            <pc:sldLayoutMk cId="2881192843" sldId="2147483661"/>
          </pc:sldLayoutMkLst>
          <pc:spChg chg="mod">
            <ac:chgData name="Alla" userId="bad96ab6-5253-4430-8be5-67af7205d973" providerId="ADAL" clId="{D45F5B12-47A8-4922-945B-35DD9B41DB44}" dt="2021-07-03T01:57:17.163" v="588"/>
            <ac:spMkLst>
              <pc:docMk/>
              <pc:sldMasterMk cId="826628594" sldId="2147483660"/>
              <pc:sldLayoutMk cId="2881192843" sldId="2147483661"/>
              <ac:spMk id="2"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2881192843" sldId="2147483661"/>
              <ac:spMk id="3" creationId="{00000000-0000-0000-0000-000000000000}"/>
            </ac:spMkLst>
          </pc:spChg>
        </pc:sldLayoutChg>
        <pc:sldLayoutChg chg="modSp">
          <pc:chgData name="Alla" userId="bad96ab6-5253-4430-8be5-67af7205d973" providerId="ADAL" clId="{D45F5B12-47A8-4922-945B-35DD9B41DB44}" dt="2021-07-03T01:57:17.163" v="588"/>
          <pc:sldLayoutMkLst>
            <pc:docMk/>
            <pc:sldMasterMk cId="826628594" sldId="2147483660"/>
            <pc:sldLayoutMk cId="4194013577" sldId="2147483663"/>
          </pc:sldLayoutMkLst>
          <pc:spChg chg="mod">
            <ac:chgData name="Alla" userId="bad96ab6-5253-4430-8be5-67af7205d973" providerId="ADAL" clId="{D45F5B12-47A8-4922-945B-35DD9B41DB44}" dt="2021-07-03T01:57:17.163" v="588"/>
            <ac:spMkLst>
              <pc:docMk/>
              <pc:sldMasterMk cId="826628594" sldId="2147483660"/>
              <pc:sldLayoutMk cId="4194013577" sldId="2147483663"/>
              <ac:spMk id="2"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4194013577" sldId="2147483663"/>
              <ac:spMk id="3" creationId="{00000000-0000-0000-0000-000000000000}"/>
            </ac:spMkLst>
          </pc:spChg>
        </pc:sldLayoutChg>
        <pc:sldLayoutChg chg="modSp">
          <pc:chgData name="Alla" userId="bad96ab6-5253-4430-8be5-67af7205d973" providerId="ADAL" clId="{D45F5B12-47A8-4922-945B-35DD9B41DB44}" dt="2021-07-03T01:57:17.163" v="588"/>
          <pc:sldLayoutMkLst>
            <pc:docMk/>
            <pc:sldMasterMk cId="826628594" sldId="2147483660"/>
            <pc:sldLayoutMk cId="2400144041" sldId="2147483664"/>
          </pc:sldLayoutMkLst>
          <pc:spChg chg="mod">
            <ac:chgData name="Alla" userId="bad96ab6-5253-4430-8be5-67af7205d973" providerId="ADAL" clId="{D45F5B12-47A8-4922-945B-35DD9B41DB44}" dt="2021-07-03T01:57:17.163" v="588"/>
            <ac:spMkLst>
              <pc:docMk/>
              <pc:sldMasterMk cId="826628594" sldId="2147483660"/>
              <pc:sldLayoutMk cId="2400144041" sldId="2147483664"/>
              <ac:spMk id="3"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2400144041" sldId="2147483664"/>
              <ac:spMk id="4" creationId="{00000000-0000-0000-0000-000000000000}"/>
            </ac:spMkLst>
          </pc:spChg>
        </pc:sldLayoutChg>
        <pc:sldLayoutChg chg="modSp">
          <pc:chgData name="Alla" userId="bad96ab6-5253-4430-8be5-67af7205d973" providerId="ADAL" clId="{D45F5B12-47A8-4922-945B-35DD9B41DB44}" dt="2021-07-03T01:57:17.163" v="588"/>
          <pc:sldLayoutMkLst>
            <pc:docMk/>
            <pc:sldMasterMk cId="826628594" sldId="2147483660"/>
            <pc:sldLayoutMk cId="3772511377" sldId="2147483665"/>
          </pc:sldLayoutMkLst>
          <pc:spChg chg="mod">
            <ac:chgData name="Alla" userId="bad96ab6-5253-4430-8be5-67af7205d973" providerId="ADAL" clId="{D45F5B12-47A8-4922-945B-35DD9B41DB44}" dt="2021-07-03T01:57:17.163" v="588"/>
            <ac:spMkLst>
              <pc:docMk/>
              <pc:sldMasterMk cId="826628594" sldId="2147483660"/>
              <pc:sldLayoutMk cId="3772511377" sldId="2147483665"/>
              <ac:spMk id="2"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3772511377" sldId="2147483665"/>
              <ac:spMk id="3"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3772511377" sldId="2147483665"/>
              <ac:spMk id="4"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3772511377" sldId="2147483665"/>
              <ac:spMk id="5"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3772511377" sldId="2147483665"/>
              <ac:spMk id="6" creationId="{00000000-0000-0000-0000-000000000000}"/>
            </ac:spMkLst>
          </pc:spChg>
        </pc:sldLayoutChg>
        <pc:sldLayoutChg chg="modSp">
          <pc:chgData name="Alla" userId="bad96ab6-5253-4430-8be5-67af7205d973" providerId="ADAL" clId="{D45F5B12-47A8-4922-945B-35DD9B41DB44}" dt="2021-07-03T01:57:17.163" v="588"/>
          <pc:sldLayoutMkLst>
            <pc:docMk/>
            <pc:sldMasterMk cId="826628594" sldId="2147483660"/>
            <pc:sldLayoutMk cId="3442071694" sldId="2147483668"/>
          </pc:sldLayoutMkLst>
          <pc:spChg chg="mod">
            <ac:chgData name="Alla" userId="bad96ab6-5253-4430-8be5-67af7205d973" providerId="ADAL" clId="{D45F5B12-47A8-4922-945B-35DD9B41DB44}" dt="2021-07-03T01:57:17.163" v="588"/>
            <ac:spMkLst>
              <pc:docMk/>
              <pc:sldMasterMk cId="826628594" sldId="2147483660"/>
              <pc:sldLayoutMk cId="3442071694" sldId="2147483668"/>
              <ac:spMk id="2"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3442071694" sldId="2147483668"/>
              <ac:spMk id="3"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3442071694" sldId="2147483668"/>
              <ac:spMk id="4" creationId="{00000000-0000-0000-0000-000000000000}"/>
            </ac:spMkLst>
          </pc:spChg>
        </pc:sldLayoutChg>
        <pc:sldLayoutChg chg="modSp">
          <pc:chgData name="Alla" userId="bad96ab6-5253-4430-8be5-67af7205d973" providerId="ADAL" clId="{D45F5B12-47A8-4922-945B-35DD9B41DB44}" dt="2021-07-03T01:57:17.163" v="588"/>
          <pc:sldLayoutMkLst>
            <pc:docMk/>
            <pc:sldMasterMk cId="826628594" sldId="2147483660"/>
            <pc:sldLayoutMk cId="2828977675" sldId="2147483669"/>
          </pc:sldLayoutMkLst>
          <pc:spChg chg="mod">
            <ac:chgData name="Alla" userId="bad96ab6-5253-4430-8be5-67af7205d973" providerId="ADAL" clId="{D45F5B12-47A8-4922-945B-35DD9B41DB44}" dt="2021-07-03T01:57:17.163" v="588"/>
            <ac:spMkLst>
              <pc:docMk/>
              <pc:sldMasterMk cId="826628594" sldId="2147483660"/>
              <pc:sldLayoutMk cId="2828977675" sldId="2147483669"/>
              <ac:spMk id="2"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2828977675" sldId="2147483669"/>
              <ac:spMk id="3"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2828977675" sldId="2147483669"/>
              <ac:spMk id="4" creationId="{00000000-0000-0000-0000-000000000000}"/>
            </ac:spMkLst>
          </pc:spChg>
        </pc:sldLayoutChg>
        <pc:sldLayoutChg chg="modSp">
          <pc:chgData name="Alla" userId="bad96ab6-5253-4430-8be5-67af7205d973" providerId="ADAL" clId="{D45F5B12-47A8-4922-945B-35DD9B41DB44}" dt="2021-07-03T01:57:17.163" v="588"/>
          <pc:sldLayoutMkLst>
            <pc:docMk/>
            <pc:sldMasterMk cId="826628594" sldId="2147483660"/>
            <pc:sldLayoutMk cId="1253707047" sldId="2147483671"/>
          </pc:sldLayoutMkLst>
          <pc:spChg chg="mod">
            <ac:chgData name="Alla" userId="bad96ab6-5253-4430-8be5-67af7205d973" providerId="ADAL" clId="{D45F5B12-47A8-4922-945B-35DD9B41DB44}" dt="2021-07-03T01:57:17.163" v="588"/>
            <ac:spMkLst>
              <pc:docMk/>
              <pc:sldMasterMk cId="826628594" sldId="2147483660"/>
              <pc:sldLayoutMk cId="1253707047" sldId="2147483671"/>
              <ac:spMk id="2"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1253707047" sldId="2147483671"/>
              <ac:spMk id="3" creationId="{00000000-0000-0000-0000-000000000000}"/>
            </ac:spMkLst>
          </pc:spChg>
        </pc:sldLayoutChg>
        <pc:sldLayoutChg chg="modSp">
          <pc:chgData name="Alla" userId="bad96ab6-5253-4430-8be5-67af7205d973" providerId="ADAL" clId="{D45F5B12-47A8-4922-945B-35DD9B41DB44}" dt="2021-07-03T01:57:17.163" v="588"/>
          <pc:sldLayoutMkLst>
            <pc:docMk/>
            <pc:sldMasterMk cId="826628594" sldId="2147483660"/>
            <pc:sldLayoutMk cId="3363715604" sldId="2147483672"/>
          </pc:sldLayoutMkLst>
          <pc:spChg chg="mod">
            <ac:chgData name="Alla" userId="bad96ab6-5253-4430-8be5-67af7205d973" providerId="ADAL" clId="{D45F5B12-47A8-4922-945B-35DD9B41DB44}" dt="2021-07-03T01:57:17.163" v="588"/>
            <ac:spMkLst>
              <pc:docMk/>
              <pc:sldMasterMk cId="826628594" sldId="2147483660"/>
              <pc:sldLayoutMk cId="3363715604" sldId="2147483672"/>
              <ac:spMk id="18"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3363715604" sldId="2147483672"/>
              <ac:spMk id="19" creationId="{00000000-0000-0000-0000-000000000000}"/>
            </ac:spMkLst>
          </pc:spChg>
          <pc:spChg chg="mod">
            <ac:chgData name="Alla" userId="bad96ab6-5253-4430-8be5-67af7205d973" providerId="ADAL" clId="{D45F5B12-47A8-4922-945B-35DD9B41DB44}" dt="2021-07-03T01:57:17.163" v="588"/>
            <ac:spMkLst>
              <pc:docMk/>
              <pc:sldMasterMk cId="826628594" sldId="2147483660"/>
              <pc:sldLayoutMk cId="3363715604" sldId="2147483672"/>
              <ac:spMk id="20" creationId="{00000000-0000-0000-0000-000000000000}"/>
            </ac:spMkLst>
          </pc:spChg>
        </pc:sldLayoutChg>
      </pc:sldMasterChg>
    </pc:docChg>
  </pc:docChgLst>
  <pc:docChgLst>
    <pc:chgData name="Alla A Karapunarly" userId="bad96ab6-5253-4430-8be5-67af7205d973" providerId="ADAL" clId="{3C33863D-0353-461D-937D-D4539A999CB3}"/>
    <pc:docChg chg="custSel modSld">
      <pc:chgData name="Alla A Karapunarly" userId="bad96ab6-5253-4430-8be5-67af7205d973" providerId="ADAL" clId="{3C33863D-0353-461D-937D-D4539A999CB3}" dt="2022-07-22T17:27:24.078" v="0" actId="478"/>
      <pc:docMkLst>
        <pc:docMk/>
      </pc:docMkLst>
      <pc:sldChg chg="delSp mod">
        <pc:chgData name="Alla A Karapunarly" userId="bad96ab6-5253-4430-8be5-67af7205d973" providerId="ADAL" clId="{3C33863D-0353-461D-937D-D4539A999CB3}" dt="2022-07-22T17:27:24.078" v="0" actId="478"/>
        <pc:sldMkLst>
          <pc:docMk/>
          <pc:sldMk cId="0" sldId="256"/>
        </pc:sldMkLst>
        <pc:spChg chg="del">
          <ac:chgData name="Alla A Karapunarly" userId="bad96ab6-5253-4430-8be5-67af7205d973" providerId="ADAL" clId="{3C33863D-0353-461D-937D-D4539A999CB3}" dt="2022-07-22T17:27:24.078" v="0" actId="478"/>
          <ac:spMkLst>
            <pc:docMk/>
            <pc:sldMk cId="0" sldId="256"/>
            <ac:spMk id="5" creationId="{A48A7061-980F-44B3-BE31-10477E66DB9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E5DD9-60CF-45DF-B2B1-7BAFA0E1C1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B6567AF-8296-45CD-9413-3335D27CEBD8}">
      <dgm:prSet/>
      <dgm:spPr>
        <a:solidFill>
          <a:schemeClr val="accent2"/>
        </a:solidFill>
        <a:ln>
          <a:solidFill>
            <a:schemeClr val="accent2"/>
          </a:solidFill>
        </a:ln>
      </dgm:spPr>
      <dgm:t>
        <a:bodyPr/>
        <a:lstStyle/>
        <a:p>
          <a:r>
            <a:rPr lang="en-US" dirty="0">
              <a:solidFill>
                <a:schemeClr val="tx2">
                  <a:lumMod val="75000"/>
                </a:schemeClr>
              </a:solidFill>
            </a:rPr>
            <a:t>How do you define ‘community’? What community or communities do you think you are a part of?</a:t>
          </a:r>
        </a:p>
      </dgm:t>
    </dgm:pt>
    <dgm:pt modelId="{6F5AFA7D-ED98-4A65-A38C-61D8531D502D}" type="parTrans" cxnId="{97650FEB-37ED-45A9-B9F9-0F9908C8D5DE}">
      <dgm:prSet/>
      <dgm:spPr/>
      <dgm:t>
        <a:bodyPr/>
        <a:lstStyle/>
        <a:p>
          <a:endParaRPr lang="en-US"/>
        </a:p>
      </dgm:t>
    </dgm:pt>
    <dgm:pt modelId="{F6C0A5D9-52D0-4E58-88D9-C29BF061CB8E}" type="sibTrans" cxnId="{97650FEB-37ED-45A9-B9F9-0F9908C8D5DE}">
      <dgm:prSet/>
      <dgm:spPr/>
      <dgm:t>
        <a:bodyPr/>
        <a:lstStyle/>
        <a:p>
          <a:endParaRPr lang="en-US"/>
        </a:p>
      </dgm:t>
    </dgm:pt>
    <dgm:pt modelId="{57806C5B-10C2-4094-8631-486DA86EF71F}" type="pres">
      <dgm:prSet presAssocID="{FA5E5DD9-60CF-45DF-B2B1-7BAFA0E1C166}" presName="linear" presStyleCnt="0">
        <dgm:presLayoutVars>
          <dgm:animLvl val="lvl"/>
          <dgm:resizeHandles val="exact"/>
        </dgm:presLayoutVars>
      </dgm:prSet>
      <dgm:spPr/>
    </dgm:pt>
    <dgm:pt modelId="{64019099-3923-4C4A-90C3-0D769D8CF93B}" type="pres">
      <dgm:prSet presAssocID="{EB6567AF-8296-45CD-9413-3335D27CEBD8}" presName="parentText" presStyleLbl="node1" presStyleIdx="0" presStyleCnt="1">
        <dgm:presLayoutVars>
          <dgm:chMax val="0"/>
          <dgm:bulletEnabled val="1"/>
        </dgm:presLayoutVars>
      </dgm:prSet>
      <dgm:spPr/>
    </dgm:pt>
  </dgm:ptLst>
  <dgm:cxnLst>
    <dgm:cxn modelId="{819DB880-51FF-4CDD-A4F8-26CB789BE1B8}" type="presOf" srcId="{FA5E5DD9-60CF-45DF-B2B1-7BAFA0E1C166}" destId="{57806C5B-10C2-4094-8631-486DA86EF71F}" srcOrd="0" destOrd="0" presId="urn:microsoft.com/office/officeart/2005/8/layout/vList2"/>
    <dgm:cxn modelId="{97650FEB-37ED-45A9-B9F9-0F9908C8D5DE}" srcId="{FA5E5DD9-60CF-45DF-B2B1-7BAFA0E1C166}" destId="{EB6567AF-8296-45CD-9413-3335D27CEBD8}" srcOrd="0" destOrd="0" parTransId="{6F5AFA7D-ED98-4A65-A38C-61D8531D502D}" sibTransId="{F6C0A5D9-52D0-4E58-88D9-C29BF061CB8E}"/>
    <dgm:cxn modelId="{86C26EF1-73C9-40C2-8DF3-3C3A4DF86C64}" type="presOf" srcId="{EB6567AF-8296-45CD-9413-3335D27CEBD8}" destId="{64019099-3923-4C4A-90C3-0D769D8CF93B}" srcOrd="0" destOrd="0" presId="urn:microsoft.com/office/officeart/2005/8/layout/vList2"/>
    <dgm:cxn modelId="{C91C48F8-F1B6-4C53-B5E9-1368444F40C0}" type="presParOf" srcId="{57806C5B-10C2-4094-8631-486DA86EF71F}" destId="{64019099-3923-4C4A-90C3-0D769D8CF93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02212B-14AA-42EA-B8AB-71ECA871592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C5F8346-3A16-4F46-B223-19CB9F130405}">
      <dgm:prSet/>
      <dgm:spPr>
        <a:ln>
          <a:solidFill>
            <a:schemeClr val="accent1"/>
          </a:solidFill>
        </a:ln>
      </dgm:spPr>
      <dgm:t>
        <a:bodyPr/>
        <a:lstStyle/>
        <a:p>
          <a:r>
            <a:rPr lang="en-US" dirty="0">
              <a:solidFill>
                <a:schemeClr val="tx2">
                  <a:lumMod val="75000"/>
                </a:schemeClr>
              </a:solidFill>
            </a:rPr>
            <a:t>What makes up a community?</a:t>
          </a:r>
        </a:p>
      </dgm:t>
    </dgm:pt>
    <dgm:pt modelId="{02034E6B-7689-433A-B705-D80484018ED8}" type="parTrans" cxnId="{86FF584E-5AAF-464F-BD52-FA71954563F3}">
      <dgm:prSet/>
      <dgm:spPr/>
      <dgm:t>
        <a:bodyPr/>
        <a:lstStyle/>
        <a:p>
          <a:endParaRPr lang="en-US"/>
        </a:p>
      </dgm:t>
    </dgm:pt>
    <dgm:pt modelId="{054D088A-79F8-403D-8277-EA2D138EC33D}" type="sibTrans" cxnId="{86FF584E-5AAF-464F-BD52-FA71954563F3}">
      <dgm:prSet/>
      <dgm:spPr/>
      <dgm:t>
        <a:bodyPr/>
        <a:lstStyle/>
        <a:p>
          <a:endParaRPr lang="en-US"/>
        </a:p>
      </dgm:t>
    </dgm:pt>
    <dgm:pt modelId="{163439FE-BE23-49F4-BABC-98DF7F031D3B}">
      <dgm:prSet/>
      <dgm:spPr>
        <a:ln>
          <a:solidFill>
            <a:schemeClr val="accent1"/>
          </a:solidFill>
        </a:ln>
      </dgm:spPr>
      <dgm:t>
        <a:bodyPr/>
        <a:lstStyle/>
        <a:p>
          <a:r>
            <a:rPr lang="en-US">
              <a:solidFill>
                <a:schemeClr val="tx2">
                  <a:lumMod val="75000"/>
                </a:schemeClr>
              </a:solidFill>
            </a:rPr>
            <a:t>Who is a part of a community?</a:t>
          </a:r>
        </a:p>
      </dgm:t>
    </dgm:pt>
    <dgm:pt modelId="{908BF353-2124-4DD6-8155-61A7FEE3FFF5}" type="parTrans" cxnId="{7574A149-C73A-4E41-B613-3643F3368AE1}">
      <dgm:prSet/>
      <dgm:spPr/>
      <dgm:t>
        <a:bodyPr/>
        <a:lstStyle/>
        <a:p>
          <a:endParaRPr lang="en-US"/>
        </a:p>
      </dgm:t>
    </dgm:pt>
    <dgm:pt modelId="{820500F7-2C58-4FD9-A308-D1FD1845897E}" type="sibTrans" cxnId="{7574A149-C73A-4E41-B613-3643F3368AE1}">
      <dgm:prSet/>
      <dgm:spPr/>
      <dgm:t>
        <a:bodyPr/>
        <a:lstStyle/>
        <a:p>
          <a:endParaRPr lang="en-US"/>
        </a:p>
      </dgm:t>
    </dgm:pt>
    <dgm:pt modelId="{29058C24-082B-4E9F-9413-80691E4282E2}">
      <dgm:prSet/>
      <dgm:spPr>
        <a:ln>
          <a:solidFill>
            <a:schemeClr val="accent1"/>
          </a:solidFill>
        </a:ln>
      </dgm:spPr>
      <dgm:t>
        <a:bodyPr/>
        <a:lstStyle/>
        <a:p>
          <a:r>
            <a:rPr lang="en-US">
              <a:solidFill>
                <a:schemeClr val="tx2">
                  <a:lumMod val="75000"/>
                </a:schemeClr>
              </a:solidFill>
            </a:rPr>
            <a:t>Who decides who is part of a community?</a:t>
          </a:r>
        </a:p>
      </dgm:t>
    </dgm:pt>
    <dgm:pt modelId="{5B9CC7A7-C1B9-4A8C-B8FA-4A31F696D2F4}" type="parTrans" cxnId="{6CBBAF8E-80BF-470D-AB9C-37BBFEC75BAE}">
      <dgm:prSet/>
      <dgm:spPr/>
      <dgm:t>
        <a:bodyPr/>
        <a:lstStyle/>
        <a:p>
          <a:endParaRPr lang="en-US"/>
        </a:p>
      </dgm:t>
    </dgm:pt>
    <dgm:pt modelId="{F097032B-1E72-418B-9857-3577CD552A8C}" type="sibTrans" cxnId="{6CBBAF8E-80BF-470D-AB9C-37BBFEC75BAE}">
      <dgm:prSet/>
      <dgm:spPr/>
      <dgm:t>
        <a:bodyPr/>
        <a:lstStyle/>
        <a:p>
          <a:endParaRPr lang="en-US"/>
        </a:p>
      </dgm:t>
    </dgm:pt>
    <dgm:pt modelId="{5B1D4F29-E4BB-4270-8E28-4652C3B4DD04}">
      <dgm:prSet/>
      <dgm:spPr>
        <a:ln>
          <a:solidFill>
            <a:schemeClr val="accent1"/>
          </a:solidFill>
        </a:ln>
      </dgm:spPr>
      <dgm:t>
        <a:bodyPr/>
        <a:lstStyle/>
        <a:p>
          <a:r>
            <a:rPr lang="en-US">
              <a:solidFill>
                <a:schemeClr val="tx2">
                  <a:lumMod val="75000"/>
                </a:schemeClr>
              </a:solidFill>
            </a:rPr>
            <a:t>Do you have to live in a community to be a part of it?</a:t>
          </a:r>
        </a:p>
      </dgm:t>
    </dgm:pt>
    <dgm:pt modelId="{3E00F608-3C22-4A42-8FFC-66CB0AF9E8B8}" type="parTrans" cxnId="{18F7EB9E-3DE6-4A27-9DFF-9C228A5B3E6E}">
      <dgm:prSet/>
      <dgm:spPr/>
      <dgm:t>
        <a:bodyPr/>
        <a:lstStyle/>
        <a:p>
          <a:endParaRPr lang="en-US"/>
        </a:p>
      </dgm:t>
    </dgm:pt>
    <dgm:pt modelId="{B6D04921-3540-4C6C-971F-2A4AE341AB5A}" type="sibTrans" cxnId="{18F7EB9E-3DE6-4A27-9DFF-9C228A5B3E6E}">
      <dgm:prSet/>
      <dgm:spPr/>
      <dgm:t>
        <a:bodyPr/>
        <a:lstStyle/>
        <a:p>
          <a:endParaRPr lang="en-US"/>
        </a:p>
      </dgm:t>
    </dgm:pt>
    <dgm:pt modelId="{486C054C-80DE-48F0-B9B3-C353740C40D7}">
      <dgm:prSet/>
      <dgm:spPr>
        <a:ln>
          <a:solidFill>
            <a:schemeClr val="accent1"/>
          </a:solidFill>
        </a:ln>
      </dgm:spPr>
      <dgm:t>
        <a:bodyPr/>
        <a:lstStyle/>
        <a:p>
          <a:r>
            <a:rPr lang="en-US">
              <a:solidFill>
                <a:schemeClr val="tx2">
                  <a:lumMod val="75000"/>
                </a:schemeClr>
              </a:solidFill>
            </a:rPr>
            <a:t>Who are the experts of the community?</a:t>
          </a:r>
        </a:p>
      </dgm:t>
    </dgm:pt>
    <dgm:pt modelId="{DCDC6DB6-9241-43CC-AA4B-31E49D45F1AD}" type="parTrans" cxnId="{671C0F9B-6335-4B16-B87C-51D17E7941CE}">
      <dgm:prSet/>
      <dgm:spPr/>
      <dgm:t>
        <a:bodyPr/>
        <a:lstStyle/>
        <a:p>
          <a:endParaRPr lang="en-US"/>
        </a:p>
      </dgm:t>
    </dgm:pt>
    <dgm:pt modelId="{CB829BA1-25D2-4436-908F-E754C25ADB81}" type="sibTrans" cxnId="{671C0F9B-6335-4B16-B87C-51D17E7941CE}">
      <dgm:prSet/>
      <dgm:spPr/>
      <dgm:t>
        <a:bodyPr/>
        <a:lstStyle/>
        <a:p>
          <a:endParaRPr lang="en-US"/>
        </a:p>
      </dgm:t>
    </dgm:pt>
    <dgm:pt modelId="{96AE51E8-3D66-44D0-8BD9-76000D19DA0F}">
      <dgm:prSet/>
      <dgm:spPr>
        <a:ln>
          <a:solidFill>
            <a:schemeClr val="accent1"/>
          </a:solidFill>
        </a:ln>
      </dgm:spPr>
      <dgm:t>
        <a:bodyPr/>
        <a:lstStyle/>
        <a:p>
          <a:r>
            <a:rPr lang="en-US" dirty="0">
              <a:solidFill>
                <a:schemeClr val="tx2">
                  <a:lumMod val="75000"/>
                </a:schemeClr>
              </a:solidFill>
            </a:rPr>
            <a:t>Who decides when there is a problem ‘in the community’?</a:t>
          </a:r>
        </a:p>
      </dgm:t>
    </dgm:pt>
    <dgm:pt modelId="{A5DAA01D-684D-4DCF-9086-69806F562FA2}" type="parTrans" cxnId="{7CE8BB66-A419-4949-9A87-757D00D27D45}">
      <dgm:prSet/>
      <dgm:spPr/>
      <dgm:t>
        <a:bodyPr/>
        <a:lstStyle/>
        <a:p>
          <a:endParaRPr lang="en-US"/>
        </a:p>
      </dgm:t>
    </dgm:pt>
    <dgm:pt modelId="{7D508216-7695-4EC3-9B4D-9199C0D56036}" type="sibTrans" cxnId="{7CE8BB66-A419-4949-9A87-757D00D27D45}">
      <dgm:prSet/>
      <dgm:spPr/>
      <dgm:t>
        <a:bodyPr/>
        <a:lstStyle/>
        <a:p>
          <a:endParaRPr lang="en-US"/>
        </a:p>
      </dgm:t>
    </dgm:pt>
    <dgm:pt modelId="{55F91585-9150-4928-B788-96AF943B1834}" type="pres">
      <dgm:prSet presAssocID="{2802212B-14AA-42EA-B8AB-71ECA8715925}" presName="linear" presStyleCnt="0">
        <dgm:presLayoutVars>
          <dgm:animLvl val="lvl"/>
          <dgm:resizeHandles val="exact"/>
        </dgm:presLayoutVars>
      </dgm:prSet>
      <dgm:spPr/>
    </dgm:pt>
    <dgm:pt modelId="{522FEB03-D20C-42DF-8B2B-C5A550CB74BE}" type="pres">
      <dgm:prSet presAssocID="{CC5F8346-3A16-4F46-B223-19CB9F130405}" presName="parentText" presStyleLbl="node1" presStyleIdx="0" presStyleCnt="6" custLinFactNeighborX="-171">
        <dgm:presLayoutVars>
          <dgm:chMax val="0"/>
          <dgm:bulletEnabled val="1"/>
        </dgm:presLayoutVars>
      </dgm:prSet>
      <dgm:spPr/>
    </dgm:pt>
    <dgm:pt modelId="{20732C89-2EF5-4D94-A667-F58D315FB091}" type="pres">
      <dgm:prSet presAssocID="{054D088A-79F8-403D-8277-EA2D138EC33D}" presName="spacer" presStyleCnt="0"/>
      <dgm:spPr/>
    </dgm:pt>
    <dgm:pt modelId="{C25D5962-1036-4882-8E73-E8A9A3A77F65}" type="pres">
      <dgm:prSet presAssocID="{163439FE-BE23-49F4-BABC-98DF7F031D3B}" presName="parentText" presStyleLbl="node1" presStyleIdx="1" presStyleCnt="6">
        <dgm:presLayoutVars>
          <dgm:chMax val="0"/>
          <dgm:bulletEnabled val="1"/>
        </dgm:presLayoutVars>
      </dgm:prSet>
      <dgm:spPr/>
    </dgm:pt>
    <dgm:pt modelId="{D840661E-909B-4465-ADEE-AD3A8A0CBDD5}" type="pres">
      <dgm:prSet presAssocID="{820500F7-2C58-4FD9-A308-D1FD1845897E}" presName="spacer" presStyleCnt="0"/>
      <dgm:spPr/>
    </dgm:pt>
    <dgm:pt modelId="{A0933044-7932-492D-9D8A-9C4CCB135728}" type="pres">
      <dgm:prSet presAssocID="{29058C24-082B-4E9F-9413-80691E4282E2}" presName="parentText" presStyleLbl="node1" presStyleIdx="2" presStyleCnt="6">
        <dgm:presLayoutVars>
          <dgm:chMax val="0"/>
          <dgm:bulletEnabled val="1"/>
        </dgm:presLayoutVars>
      </dgm:prSet>
      <dgm:spPr/>
    </dgm:pt>
    <dgm:pt modelId="{969C242C-49E1-498D-8E13-969AE98F3B3B}" type="pres">
      <dgm:prSet presAssocID="{F097032B-1E72-418B-9857-3577CD552A8C}" presName="spacer" presStyleCnt="0"/>
      <dgm:spPr/>
    </dgm:pt>
    <dgm:pt modelId="{41EE8EF4-E272-4A51-94AA-487969712FB2}" type="pres">
      <dgm:prSet presAssocID="{5B1D4F29-E4BB-4270-8E28-4652C3B4DD04}" presName="parentText" presStyleLbl="node1" presStyleIdx="3" presStyleCnt="6">
        <dgm:presLayoutVars>
          <dgm:chMax val="0"/>
          <dgm:bulletEnabled val="1"/>
        </dgm:presLayoutVars>
      </dgm:prSet>
      <dgm:spPr/>
    </dgm:pt>
    <dgm:pt modelId="{E80981E3-0FED-49D0-AF82-13217DDA9A6F}" type="pres">
      <dgm:prSet presAssocID="{B6D04921-3540-4C6C-971F-2A4AE341AB5A}" presName="spacer" presStyleCnt="0"/>
      <dgm:spPr/>
    </dgm:pt>
    <dgm:pt modelId="{95AA2288-25BB-48CF-ACA9-BDF96E1B46AF}" type="pres">
      <dgm:prSet presAssocID="{486C054C-80DE-48F0-B9B3-C353740C40D7}" presName="parentText" presStyleLbl="node1" presStyleIdx="4" presStyleCnt="6">
        <dgm:presLayoutVars>
          <dgm:chMax val="0"/>
          <dgm:bulletEnabled val="1"/>
        </dgm:presLayoutVars>
      </dgm:prSet>
      <dgm:spPr/>
    </dgm:pt>
    <dgm:pt modelId="{868DDA2E-AD23-49FE-9FBC-5AACD43AF1DB}" type="pres">
      <dgm:prSet presAssocID="{CB829BA1-25D2-4436-908F-E754C25ADB81}" presName="spacer" presStyleCnt="0"/>
      <dgm:spPr/>
    </dgm:pt>
    <dgm:pt modelId="{E5D21B8C-E2CB-4645-B9F2-61B5881D604D}" type="pres">
      <dgm:prSet presAssocID="{96AE51E8-3D66-44D0-8BD9-76000D19DA0F}" presName="parentText" presStyleLbl="node1" presStyleIdx="5" presStyleCnt="6">
        <dgm:presLayoutVars>
          <dgm:chMax val="0"/>
          <dgm:bulletEnabled val="1"/>
        </dgm:presLayoutVars>
      </dgm:prSet>
      <dgm:spPr/>
    </dgm:pt>
  </dgm:ptLst>
  <dgm:cxnLst>
    <dgm:cxn modelId="{C41D1A20-EC39-4B7D-9A08-570F48D665C5}" type="presOf" srcId="{2802212B-14AA-42EA-B8AB-71ECA8715925}" destId="{55F91585-9150-4928-B788-96AF943B1834}" srcOrd="0" destOrd="0" presId="urn:microsoft.com/office/officeart/2005/8/layout/vList2"/>
    <dgm:cxn modelId="{2A153027-1BA2-4A91-9E50-ACE2E8BEB3F8}" type="presOf" srcId="{96AE51E8-3D66-44D0-8BD9-76000D19DA0F}" destId="{E5D21B8C-E2CB-4645-B9F2-61B5881D604D}" srcOrd="0" destOrd="0" presId="urn:microsoft.com/office/officeart/2005/8/layout/vList2"/>
    <dgm:cxn modelId="{7CE8BB66-A419-4949-9A87-757D00D27D45}" srcId="{2802212B-14AA-42EA-B8AB-71ECA8715925}" destId="{96AE51E8-3D66-44D0-8BD9-76000D19DA0F}" srcOrd="5" destOrd="0" parTransId="{A5DAA01D-684D-4DCF-9086-69806F562FA2}" sibTransId="{7D508216-7695-4EC3-9B4D-9199C0D56036}"/>
    <dgm:cxn modelId="{7574A149-C73A-4E41-B613-3643F3368AE1}" srcId="{2802212B-14AA-42EA-B8AB-71ECA8715925}" destId="{163439FE-BE23-49F4-BABC-98DF7F031D3B}" srcOrd="1" destOrd="0" parTransId="{908BF353-2124-4DD6-8155-61A7FEE3FFF5}" sibTransId="{820500F7-2C58-4FD9-A308-D1FD1845897E}"/>
    <dgm:cxn modelId="{86FF584E-5AAF-464F-BD52-FA71954563F3}" srcId="{2802212B-14AA-42EA-B8AB-71ECA8715925}" destId="{CC5F8346-3A16-4F46-B223-19CB9F130405}" srcOrd="0" destOrd="0" parTransId="{02034E6B-7689-433A-B705-D80484018ED8}" sibTransId="{054D088A-79F8-403D-8277-EA2D138EC33D}"/>
    <dgm:cxn modelId="{DA065755-4F4F-4C18-B385-5E6709D97505}" type="presOf" srcId="{486C054C-80DE-48F0-B9B3-C353740C40D7}" destId="{95AA2288-25BB-48CF-ACA9-BDF96E1B46AF}" srcOrd="0" destOrd="0" presId="urn:microsoft.com/office/officeart/2005/8/layout/vList2"/>
    <dgm:cxn modelId="{02FCD07A-AAA4-4C67-ABBF-9EBFE3C301D4}" type="presOf" srcId="{5B1D4F29-E4BB-4270-8E28-4652C3B4DD04}" destId="{41EE8EF4-E272-4A51-94AA-487969712FB2}" srcOrd="0" destOrd="0" presId="urn:microsoft.com/office/officeart/2005/8/layout/vList2"/>
    <dgm:cxn modelId="{775CDD5A-880A-4CC5-A48F-9CFD19BF28BF}" type="presOf" srcId="{29058C24-082B-4E9F-9413-80691E4282E2}" destId="{A0933044-7932-492D-9D8A-9C4CCB135728}" srcOrd="0" destOrd="0" presId="urn:microsoft.com/office/officeart/2005/8/layout/vList2"/>
    <dgm:cxn modelId="{6CBBAF8E-80BF-470D-AB9C-37BBFEC75BAE}" srcId="{2802212B-14AA-42EA-B8AB-71ECA8715925}" destId="{29058C24-082B-4E9F-9413-80691E4282E2}" srcOrd="2" destOrd="0" parTransId="{5B9CC7A7-C1B9-4A8C-B8FA-4A31F696D2F4}" sibTransId="{F097032B-1E72-418B-9857-3577CD552A8C}"/>
    <dgm:cxn modelId="{671C0F9B-6335-4B16-B87C-51D17E7941CE}" srcId="{2802212B-14AA-42EA-B8AB-71ECA8715925}" destId="{486C054C-80DE-48F0-B9B3-C353740C40D7}" srcOrd="4" destOrd="0" parTransId="{DCDC6DB6-9241-43CC-AA4B-31E49D45F1AD}" sibTransId="{CB829BA1-25D2-4436-908F-E754C25ADB81}"/>
    <dgm:cxn modelId="{18F7EB9E-3DE6-4A27-9DFF-9C228A5B3E6E}" srcId="{2802212B-14AA-42EA-B8AB-71ECA8715925}" destId="{5B1D4F29-E4BB-4270-8E28-4652C3B4DD04}" srcOrd="3" destOrd="0" parTransId="{3E00F608-3C22-4A42-8FFC-66CB0AF9E8B8}" sibTransId="{B6D04921-3540-4C6C-971F-2A4AE341AB5A}"/>
    <dgm:cxn modelId="{3FACE5C9-32E3-4796-AC29-E540DB101467}" type="presOf" srcId="{CC5F8346-3A16-4F46-B223-19CB9F130405}" destId="{522FEB03-D20C-42DF-8B2B-C5A550CB74BE}" srcOrd="0" destOrd="0" presId="urn:microsoft.com/office/officeart/2005/8/layout/vList2"/>
    <dgm:cxn modelId="{B73DC8CF-2B0A-495C-A14E-56C0EB67DD05}" type="presOf" srcId="{163439FE-BE23-49F4-BABC-98DF7F031D3B}" destId="{C25D5962-1036-4882-8E73-E8A9A3A77F65}" srcOrd="0" destOrd="0" presId="urn:microsoft.com/office/officeart/2005/8/layout/vList2"/>
    <dgm:cxn modelId="{B2848D6E-4DD0-471A-88EA-17DB56494972}" type="presParOf" srcId="{55F91585-9150-4928-B788-96AF943B1834}" destId="{522FEB03-D20C-42DF-8B2B-C5A550CB74BE}" srcOrd="0" destOrd="0" presId="urn:microsoft.com/office/officeart/2005/8/layout/vList2"/>
    <dgm:cxn modelId="{51D982F9-67F0-49DF-A47E-C7199BED3027}" type="presParOf" srcId="{55F91585-9150-4928-B788-96AF943B1834}" destId="{20732C89-2EF5-4D94-A667-F58D315FB091}" srcOrd="1" destOrd="0" presId="urn:microsoft.com/office/officeart/2005/8/layout/vList2"/>
    <dgm:cxn modelId="{559227EF-46F3-40AC-89D1-7E0521103839}" type="presParOf" srcId="{55F91585-9150-4928-B788-96AF943B1834}" destId="{C25D5962-1036-4882-8E73-E8A9A3A77F65}" srcOrd="2" destOrd="0" presId="urn:microsoft.com/office/officeart/2005/8/layout/vList2"/>
    <dgm:cxn modelId="{6396D723-895D-4041-B6C6-0B90472FD7C1}" type="presParOf" srcId="{55F91585-9150-4928-B788-96AF943B1834}" destId="{D840661E-909B-4465-ADEE-AD3A8A0CBDD5}" srcOrd="3" destOrd="0" presId="urn:microsoft.com/office/officeart/2005/8/layout/vList2"/>
    <dgm:cxn modelId="{CD38F9EF-FCAF-4CEE-B804-F89790C8F693}" type="presParOf" srcId="{55F91585-9150-4928-B788-96AF943B1834}" destId="{A0933044-7932-492D-9D8A-9C4CCB135728}" srcOrd="4" destOrd="0" presId="urn:microsoft.com/office/officeart/2005/8/layout/vList2"/>
    <dgm:cxn modelId="{24708AF4-2FB0-4AB8-8FF1-A1A2304AA6C7}" type="presParOf" srcId="{55F91585-9150-4928-B788-96AF943B1834}" destId="{969C242C-49E1-498D-8E13-969AE98F3B3B}" srcOrd="5" destOrd="0" presId="urn:microsoft.com/office/officeart/2005/8/layout/vList2"/>
    <dgm:cxn modelId="{4ED4DC2E-E38F-4FBB-B797-FD2F365543C2}" type="presParOf" srcId="{55F91585-9150-4928-B788-96AF943B1834}" destId="{41EE8EF4-E272-4A51-94AA-487969712FB2}" srcOrd="6" destOrd="0" presId="urn:microsoft.com/office/officeart/2005/8/layout/vList2"/>
    <dgm:cxn modelId="{AA470073-3A6F-457B-AB5F-F931D006B611}" type="presParOf" srcId="{55F91585-9150-4928-B788-96AF943B1834}" destId="{E80981E3-0FED-49D0-AF82-13217DDA9A6F}" srcOrd="7" destOrd="0" presId="urn:microsoft.com/office/officeart/2005/8/layout/vList2"/>
    <dgm:cxn modelId="{63151E10-4F02-4BAE-83C8-ADCC8F7E02AC}" type="presParOf" srcId="{55F91585-9150-4928-B788-96AF943B1834}" destId="{95AA2288-25BB-48CF-ACA9-BDF96E1B46AF}" srcOrd="8" destOrd="0" presId="urn:microsoft.com/office/officeart/2005/8/layout/vList2"/>
    <dgm:cxn modelId="{FBF4E89B-0DB0-4111-8564-A88BF06CEF78}" type="presParOf" srcId="{55F91585-9150-4928-B788-96AF943B1834}" destId="{868DDA2E-AD23-49FE-9FBC-5AACD43AF1DB}" srcOrd="9" destOrd="0" presId="urn:microsoft.com/office/officeart/2005/8/layout/vList2"/>
    <dgm:cxn modelId="{F750A540-0690-4AAE-9C51-08D1D768D855}" type="presParOf" srcId="{55F91585-9150-4928-B788-96AF943B1834}" destId="{E5D21B8C-E2CB-4645-B9F2-61B5881D604D}"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4AF9F1F7-F1D2-4BB7-BF72-302FCDEC9C0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9BBC655-3D55-4E84-978E-C9D3E25018C1}">
      <dgm:prSet/>
      <dgm:spPr>
        <a:solidFill>
          <a:schemeClr val="accent1"/>
        </a:solidFill>
        <a:ln>
          <a:solidFill>
            <a:schemeClr val="accent1"/>
          </a:solidFill>
        </a:ln>
      </dgm:spPr>
      <dgm:t>
        <a:bodyPr/>
        <a:lstStyle/>
        <a:p>
          <a:r>
            <a:rPr lang="en-US" dirty="0">
              <a:solidFill>
                <a:schemeClr val="tx2">
                  <a:lumMod val="75000"/>
                </a:schemeClr>
              </a:solidFill>
            </a:rPr>
            <a:t>Have you ever experienced a time when you were clearly out of the community?  How did you know?</a:t>
          </a:r>
        </a:p>
      </dgm:t>
    </dgm:pt>
    <dgm:pt modelId="{15D1ED7E-F97F-4E6C-B2AB-8DA6EF298084}" type="parTrans" cxnId="{7971EA9D-3075-40BC-BB1F-D6BF1E43CC1C}">
      <dgm:prSet/>
      <dgm:spPr/>
      <dgm:t>
        <a:bodyPr/>
        <a:lstStyle/>
        <a:p>
          <a:endParaRPr lang="en-US"/>
        </a:p>
      </dgm:t>
    </dgm:pt>
    <dgm:pt modelId="{51560B73-15BE-40AA-8114-985661C5EC31}" type="sibTrans" cxnId="{7971EA9D-3075-40BC-BB1F-D6BF1E43CC1C}">
      <dgm:prSet/>
      <dgm:spPr/>
      <dgm:t>
        <a:bodyPr/>
        <a:lstStyle/>
        <a:p>
          <a:endParaRPr lang="en-US"/>
        </a:p>
      </dgm:t>
    </dgm:pt>
    <dgm:pt modelId="{E4B901BE-B58F-4103-9CD1-7839F864149B}">
      <dgm:prSet/>
      <dgm:spPr>
        <a:solidFill>
          <a:schemeClr val="accent1"/>
        </a:solidFill>
        <a:ln>
          <a:solidFill>
            <a:schemeClr val="accent1"/>
          </a:solidFill>
        </a:ln>
      </dgm:spPr>
      <dgm:t>
        <a:bodyPr/>
        <a:lstStyle/>
        <a:p>
          <a:r>
            <a:rPr lang="en-US" dirty="0">
              <a:solidFill>
                <a:schemeClr val="tx2">
                  <a:lumMod val="75000"/>
                </a:schemeClr>
              </a:solidFill>
            </a:rPr>
            <a:t>How can you tell when you are in a community that is not your own?</a:t>
          </a:r>
        </a:p>
      </dgm:t>
    </dgm:pt>
    <dgm:pt modelId="{6BC30905-4BA0-480F-BA98-9EDD6ABE855F}" type="parTrans" cxnId="{E24B2558-53E9-4336-8620-DD9F62F19E78}">
      <dgm:prSet/>
      <dgm:spPr/>
      <dgm:t>
        <a:bodyPr/>
        <a:lstStyle/>
        <a:p>
          <a:endParaRPr lang="en-US"/>
        </a:p>
      </dgm:t>
    </dgm:pt>
    <dgm:pt modelId="{525E02EF-A39A-47E2-9AC7-9C062B51B448}" type="sibTrans" cxnId="{E24B2558-53E9-4336-8620-DD9F62F19E78}">
      <dgm:prSet/>
      <dgm:spPr/>
      <dgm:t>
        <a:bodyPr/>
        <a:lstStyle/>
        <a:p>
          <a:endParaRPr lang="en-US"/>
        </a:p>
      </dgm:t>
    </dgm:pt>
    <dgm:pt modelId="{539D5EDB-5EB7-457B-AB0E-55F0F62CF869}">
      <dgm:prSet/>
      <dgm:spPr>
        <a:solidFill>
          <a:schemeClr val="accent1"/>
        </a:solidFill>
        <a:ln>
          <a:solidFill>
            <a:schemeClr val="accent1"/>
          </a:solidFill>
        </a:ln>
      </dgm:spPr>
      <dgm:t>
        <a:bodyPr/>
        <a:lstStyle/>
        <a:p>
          <a:r>
            <a:rPr lang="en-US" dirty="0">
              <a:solidFill>
                <a:schemeClr val="tx2">
                  <a:lumMod val="75000"/>
                </a:schemeClr>
              </a:solidFill>
            </a:rPr>
            <a:t>What would someone need to know about a community in order to be a part of it?</a:t>
          </a:r>
        </a:p>
      </dgm:t>
    </dgm:pt>
    <dgm:pt modelId="{1DD77EE2-DBD5-481D-A9CB-5737152E6008}" type="parTrans" cxnId="{49651C7C-1622-4781-84C1-57974F509676}">
      <dgm:prSet/>
      <dgm:spPr/>
      <dgm:t>
        <a:bodyPr/>
        <a:lstStyle/>
        <a:p>
          <a:endParaRPr lang="en-US"/>
        </a:p>
      </dgm:t>
    </dgm:pt>
    <dgm:pt modelId="{E7BFB6A0-9E88-4DAC-BA82-7E278A623580}" type="sibTrans" cxnId="{49651C7C-1622-4781-84C1-57974F509676}">
      <dgm:prSet/>
      <dgm:spPr/>
      <dgm:t>
        <a:bodyPr/>
        <a:lstStyle/>
        <a:p>
          <a:endParaRPr lang="en-US"/>
        </a:p>
      </dgm:t>
    </dgm:pt>
    <dgm:pt modelId="{C9FB387F-6B46-4810-AE96-C54E91DBCB56}">
      <dgm:prSet/>
      <dgm:spPr>
        <a:solidFill>
          <a:schemeClr val="accent1"/>
        </a:solidFill>
        <a:ln>
          <a:solidFill>
            <a:schemeClr val="accent1"/>
          </a:solidFill>
        </a:ln>
      </dgm:spPr>
      <dgm:t>
        <a:bodyPr/>
        <a:lstStyle/>
        <a:p>
          <a:r>
            <a:rPr lang="en-US" dirty="0">
              <a:solidFill>
                <a:schemeClr val="tx2">
                  <a:lumMod val="75000"/>
                </a:schemeClr>
              </a:solidFill>
            </a:rPr>
            <a:t>When you first came to this school (or organization), did you feel like you were a part of the community?   When did you feel that this school (or organization) was “yours”?  What helped you to feel this way?</a:t>
          </a:r>
        </a:p>
      </dgm:t>
    </dgm:pt>
    <dgm:pt modelId="{69D136F3-FC79-4DBD-A63D-30722C26AC5E}" type="parTrans" cxnId="{5E50A8E5-C050-4007-B0C9-32C0A7A590E8}">
      <dgm:prSet/>
      <dgm:spPr/>
      <dgm:t>
        <a:bodyPr/>
        <a:lstStyle/>
        <a:p>
          <a:endParaRPr lang="en-US"/>
        </a:p>
      </dgm:t>
    </dgm:pt>
    <dgm:pt modelId="{4159F69B-D30C-4BC0-A6A8-EC87DB09E53C}" type="sibTrans" cxnId="{5E50A8E5-C050-4007-B0C9-32C0A7A590E8}">
      <dgm:prSet/>
      <dgm:spPr/>
      <dgm:t>
        <a:bodyPr/>
        <a:lstStyle/>
        <a:p>
          <a:endParaRPr lang="en-US"/>
        </a:p>
      </dgm:t>
    </dgm:pt>
    <dgm:pt modelId="{220051A4-AEC5-4581-ACD5-7BCA1E7A2FE8}" type="pres">
      <dgm:prSet presAssocID="{4AF9F1F7-F1D2-4BB7-BF72-302FCDEC9C01}" presName="hierChild1" presStyleCnt="0">
        <dgm:presLayoutVars>
          <dgm:orgChart val="1"/>
          <dgm:chPref val="1"/>
          <dgm:dir/>
          <dgm:animOne val="branch"/>
          <dgm:animLvl val="lvl"/>
          <dgm:resizeHandles/>
        </dgm:presLayoutVars>
      </dgm:prSet>
      <dgm:spPr/>
    </dgm:pt>
    <dgm:pt modelId="{D82C2F8A-4610-4CD3-A107-570486D22F51}" type="pres">
      <dgm:prSet presAssocID="{A9BBC655-3D55-4E84-978E-C9D3E25018C1}" presName="hierRoot1" presStyleCnt="0">
        <dgm:presLayoutVars>
          <dgm:hierBranch val="init"/>
        </dgm:presLayoutVars>
      </dgm:prSet>
      <dgm:spPr/>
    </dgm:pt>
    <dgm:pt modelId="{3B81FC25-9C21-4C12-887F-522548A92382}" type="pres">
      <dgm:prSet presAssocID="{A9BBC655-3D55-4E84-978E-C9D3E25018C1}" presName="rootComposite1" presStyleCnt="0"/>
      <dgm:spPr/>
    </dgm:pt>
    <dgm:pt modelId="{11898C5E-6846-4736-AA23-4E2A2125D600}" type="pres">
      <dgm:prSet presAssocID="{A9BBC655-3D55-4E84-978E-C9D3E25018C1}" presName="rootText1" presStyleLbl="node0" presStyleIdx="0" presStyleCnt="4" custScaleX="78005" custScaleY="305041" custLinFactNeighborX="-85">
        <dgm:presLayoutVars>
          <dgm:chPref val="3"/>
        </dgm:presLayoutVars>
      </dgm:prSet>
      <dgm:spPr>
        <a:prstGeom prst="roundRect">
          <a:avLst/>
        </a:prstGeom>
      </dgm:spPr>
    </dgm:pt>
    <dgm:pt modelId="{E9F134AE-FD59-484F-A3AF-CA8B990EC182}" type="pres">
      <dgm:prSet presAssocID="{A9BBC655-3D55-4E84-978E-C9D3E25018C1}" presName="rootConnector1" presStyleLbl="node1" presStyleIdx="0" presStyleCnt="0"/>
      <dgm:spPr/>
    </dgm:pt>
    <dgm:pt modelId="{D1F71AD2-2DF2-42CD-9A8C-180EA90AAF44}" type="pres">
      <dgm:prSet presAssocID="{A9BBC655-3D55-4E84-978E-C9D3E25018C1}" presName="hierChild2" presStyleCnt="0"/>
      <dgm:spPr/>
    </dgm:pt>
    <dgm:pt modelId="{F2F1BA3B-8C0E-4A22-8BF8-26123F752094}" type="pres">
      <dgm:prSet presAssocID="{A9BBC655-3D55-4E84-978E-C9D3E25018C1}" presName="hierChild3" presStyleCnt="0"/>
      <dgm:spPr/>
    </dgm:pt>
    <dgm:pt modelId="{B0541BC1-1B42-4830-BC98-15FEAA83A3EA}" type="pres">
      <dgm:prSet presAssocID="{E4B901BE-B58F-4103-9CD1-7839F864149B}" presName="hierRoot1" presStyleCnt="0">
        <dgm:presLayoutVars>
          <dgm:hierBranch val="init"/>
        </dgm:presLayoutVars>
      </dgm:prSet>
      <dgm:spPr/>
    </dgm:pt>
    <dgm:pt modelId="{3C50B2F5-944C-4603-9C39-E8015F1FE387}" type="pres">
      <dgm:prSet presAssocID="{E4B901BE-B58F-4103-9CD1-7839F864149B}" presName="rootComposite1" presStyleCnt="0"/>
      <dgm:spPr/>
    </dgm:pt>
    <dgm:pt modelId="{C699141C-778B-4DF2-BF17-ACDFA524F9EC}" type="pres">
      <dgm:prSet presAssocID="{E4B901BE-B58F-4103-9CD1-7839F864149B}" presName="rootText1" presStyleLbl="node0" presStyleIdx="1" presStyleCnt="4" custScaleX="69545" custScaleY="305041" custLinFactNeighborX="-272">
        <dgm:presLayoutVars>
          <dgm:chPref val="3"/>
        </dgm:presLayoutVars>
      </dgm:prSet>
      <dgm:spPr>
        <a:prstGeom prst="roundRect">
          <a:avLst/>
        </a:prstGeom>
      </dgm:spPr>
    </dgm:pt>
    <dgm:pt modelId="{E91B2603-CFE3-4823-8074-C3C8AEAEAFF8}" type="pres">
      <dgm:prSet presAssocID="{E4B901BE-B58F-4103-9CD1-7839F864149B}" presName="rootConnector1" presStyleLbl="node1" presStyleIdx="0" presStyleCnt="0"/>
      <dgm:spPr/>
    </dgm:pt>
    <dgm:pt modelId="{16D86EA0-3007-49DF-AB59-CC7A8BB060E4}" type="pres">
      <dgm:prSet presAssocID="{E4B901BE-B58F-4103-9CD1-7839F864149B}" presName="hierChild2" presStyleCnt="0"/>
      <dgm:spPr/>
    </dgm:pt>
    <dgm:pt modelId="{9EC00B5C-9964-4696-BF72-8343D4ADEC54}" type="pres">
      <dgm:prSet presAssocID="{E4B901BE-B58F-4103-9CD1-7839F864149B}" presName="hierChild3" presStyleCnt="0"/>
      <dgm:spPr/>
    </dgm:pt>
    <dgm:pt modelId="{5CBF1E0C-59A2-488C-AEB3-604B692A50F0}" type="pres">
      <dgm:prSet presAssocID="{539D5EDB-5EB7-457B-AB0E-55F0F62CF869}" presName="hierRoot1" presStyleCnt="0">
        <dgm:presLayoutVars>
          <dgm:hierBranch val="init"/>
        </dgm:presLayoutVars>
      </dgm:prSet>
      <dgm:spPr/>
    </dgm:pt>
    <dgm:pt modelId="{DB6D1ADD-E57C-4CA9-8995-B8CB8062959A}" type="pres">
      <dgm:prSet presAssocID="{539D5EDB-5EB7-457B-AB0E-55F0F62CF869}" presName="rootComposite1" presStyleCnt="0"/>
      <dgm:spPr/>
    </dgm:pt>
    <dgm:pt modelId="{481F18E0-2A4A-409D-BDCD-33E93FA7FC42}" type="pres">
      <dgm:prSet presAssocID="{539D5EDB-5EB7-457B-AB0E-55F0F62CF869}" presName="rootText1" presStyleLbl="node0" presStyleIdx="2" presStyleCnt="4" custScaleX="69545" custScaleY="305041" custLinFactNeighborX="-272">
        <dgm:presLayoutVars>
          <dgm:chPref val="3"/>
        </dgm:presLayoutVars>
      </dgm:prSet>
      <dgm:spPr>
        <a:prstGeom prst="roundRect">
          <a:avLst/>
        </a:prstGeom>
      </dgm:spPr>
    </dgm:pt>
    <dgm:pt modelId="{77247E9F-5C26-49CA-A709-B31C323FF3A7}" type="pres">
      <dgm:prSet presAssocID="{539D5EDB-5EB7-457B-AB0E-55F0F62CF869}" presName="rootConnector1" presStyleLbl="node1" presStyleIdx="0" presStyleCnt="0"/>
      <dgm:spPr/>
    </dgm:pt>
    <dgm:pt modelId="{8478A2B3-32B0-4576-98A4-2FBD2D89A4DA}" type="pres">
      <dgm:prSet presAssocID="{539D5EDB-5EB7-457B-AB0E-55F0F62CF869}" presName="hierChild2" presStyleCnt="0"/>
      <dgm:spPr/>
    </dgm:pt>
    <dgm:pt modelId="{7966894A-67D1-4238-AE92-0CC2EC4065CB}" type="pres">
      <dgm:prSet presAssocID="{539D5EDB-5EB7-457B-AB0E-55F0F62CF869}" presName="hierChild3" presStyleCnt="0"/>
      <dgm:spPr/>
    </dgm:pt>
    <dgm:pt modelId="{41C39C0F-A4DA-4850-9FB1-C1BFC31A5490}" type="pres">
      <dgm:prSet presAssocID="{C9FB387F-6B46-4810-AE96-C54E91DBCB56}" presName="hierRoot1" presStyleCnt="0">
        <dgm:presLayoutVars>
          <dgm:hierBranch val="init"/>
        </dgm:presLayoutVars>
      </dgm:prSet>
      <dgm:spPr/>
    </dgm:pt>
    <dgm:pt modelId="{6FF753DD-C459-4FA3-A5AD-C6A0211C928F}" type="pres">
      <dgm:prSet presAssocID="{C9FB387F-6B46-4810-AE96-C54E91DBCB56}" presName="rootComposite1" presStyleCnt="0"/>
      <dgm:spPr/>
    </dgm:pt>
    <dgm:pt modelId="{285B6EF2-AC31-4269-913E-B105AD9B8127}" type="pres">
      <dgm:prSet presAssocID="{C9FB387F-6B46-4810-AE96-C54E91DBCB56}" presName="rootText1" presStyleLbl="node0" presStyleIdx="3" presStyleCnt="4" custScaleX="132951" custScaleY="305041" custLinFactNeighborX="-240">
        <dgm:presLayoutVars>
          <dgm:chPref val="3"/>
        </dgm:presLayoutVars>
      </dgm:prSet>
      <dgm:spPr>
        <a:prstGeom prst="roundRect">
          <a:avLst/>
        </a:prstGeom>
      </dgm:spPr>
    </dgm:pt>
    <dgm:pt modelId="{5252BF67-FD84-472F-BA17-03262108627A}" type="pres">
      <dgm:prSet presAssocID="{C9FB387F-6B46-4810-AE96-C54E91DBCB56}" presName="rootConnector1" presStyleLbl="node1" presStyleIdx="0" presStyleCnt="0"/>
      <dgm:spPr/>
    </dgm:pt>
    <dgm:pt modelId="{94A96156-5367-4014-BD5A-183CE3401E00}" type="pres">
      <dgm:prSet presAssocID="{C9FB387F-6B46-4810-AE96-C54E91DBCB56}" presName="hierChild2" presStyleCnt="0"/>
      <dgm:spPr/>
    </dgm:pt>
    <dgm:pt modelId="{210A1456-D987-4304-BDB6-1F405ADE2C8B}" type="pres">
      <dgm:prSet presAssocID="{C9FB387F-6B46-4810-AE96-C54E91DBCB56}" presName="hierChild3" presStyleCnt="0"/>
      <dgm:spPr/>
    </dgm:pt>
  </dgm:ptLst>
  <dgm:cxnLst>
    <dgm:cxn modelId="{8E00DB01-318E-4B3E-8854-139AE2F2DED8}" type="presOf" srcId="{E4B901BE-B58F-4103-9CD1-7839F864149B}" destId="{C699141C-778B-4DF2-BF17-ACDFA524F9EC}" srcOrd="0" destOrd="0" presId="urn:microsoft.com/office/officeart/2005/8/layout/orgChart1"/>
    <dgm:cxn modelId="{41587743-E1EA-47A7-9E85-3208F45AFB90}" type="presOf" srcId="{E4B901BE-B58F-4103-9CD1-7839F864149B}" destId="{E91B2603-CFE3-4823-8074-C3C8AEAEAFF8}" srcOrd="1" destOrd="0" presId="urn:microsoft.com/office/officeart/2005/8/layout/orgChart1"/>
    <dgm:cxn modelId="{2E269E63-038A-4D60-9461-B286731ED797}" type="presOf" srcId="{539D5EDB-5EB7-457B-AB0E-55F0F62CF869}" destId="{481F18E0-2A4A-409D-BDCD-33E93FA7FC42}" srcOrd="0" destOrd="0" presId="urn:microsoft.com/office/officeart/2005/8/layout/orgChart1"/>
    <dgm:cxn modelId="{74B23E64-98F5-48F8-AB6C-AB7811DF77BF}" type="presOf" srcId="{A9BBC655-3D55-4E84-978E-C9D3E25018C1}" destId="{11898C5E-6846-4736-AA23-4E2A2125D600}" srcOrd="0" destOrd="0" presId="urn:microsoft.com/office/officeart/2005/8/layout/orgChart1"/>
    <dgm:cxn modelId="{12822A74-BF24-4C65-92D2-867836AE2069}" type="presOf" srcId="{C9FB387F-6B46-4810-AE96-C54E91DBCB56}" destId="{285B6EF2-AC31-4269-913E-B105AD9B8127}" srcOrd="0" destOrd="0" presId="urn:microsoft.com/office/officeart/2005/8/layout/orgChart1"/>
    <dgm:cxn modelId="{E24B2558-53E9-4336-8620-DD9F62F19E78}" srcId="{4AF9F1F7-F1D2-4BB7-BF72-302FCDEC9C01}" destId="{E4B901BE-B58F-4103-9CD1-7839F864149B}" srcOrd="1" destOrd="0" parTransId="{6BC30905-4BA0-480F-BA98-9EDD6ABE855F}" sibTransId="{525E02EF-A39A-47E2-9AC7-9C062B51B448}"/>
    <dgm:cxn modelId="{49651C7C-1622-4781-84C1-57974F509676}" srcId="{4AF9F1F7-F1D2-4BB7-BF72-302FCDEC9C01}" destId="{539D5EDB-5EB7-457B-AB0E-55F0F62CF869}" srcOrd="2" destOrd="0" parTransId="{1DD77EE2-DBD5-481D-A9CB-5737152E6008}" sibTransId="{E7BFB6A0-9E88-4DAC-BA82-7E278A623580}"/>
    <dgm:cxn modelId="{7971EA9D-3075-40BC-BB1F-D6BF1E43CC1C}" srcId="{4AF9F1F7-F1D2-4BB7-BF72-302FCDEC9C01}" destId="{A9BBC655-3D55-4E84-978E-C9D3E25018C1}" srcOrd="0" destOrd="0" parTransId="{15D1ED7E-F97F-4E6C-B2AB-8DA6EF298084}" sibTransId="{51560B73-15BE-40AA-8114-985661C5EC31}"/>
    <dgm:cxn modelId="{4D3BC7C8-374F-4425-A367-68B61FD3AF9A}" type="presOf" srcId="{A9BBC655-3D55-4E84-978E-C9D3E25018C1}" destId="{E9F134AE-FD59-484F-A3AF-CA8B990EC182}" srcOrd="1" destOrd="0" presId="urn:microsoft.com/office/officeart/2005/8/layout/orgChart1"/>
    <dgm:cxn modelId="{E523F8CC-71B1-4FBC-ADF7-A2B9A1E9D81A}" type="presOf" srcId="{4AF9F1F7-F1D2-4BB7-BF72-302FCDEC9C01}" destId="{220051A4-AEC5-4581-ACD5-7BCA1E7A2FE8}" srcOrd="0" destOrd="0" presId="urn:microsoft.com/office/officeart/2005/8/layout/orgChart1"/>
    <dgm:cxn modelId="{5E50A8E5-C050-4007-B0C9-32C0A7A590E8}" srcId="{4AF9F1F7-F1D2-4BB7-BF72-302FCDEC9C01}" destId="{C9FB387F-6B46-4810-AE96-C54E91DBCB56}" srcOrd="3" destOrd="0" parTransId="{69D136F3-FC79-4DBD-A63D-30722C26AC5E}" sibTransId="{4159F69B-D30C-4BC0-A6A8-EC87DB09E53C}"/>
    <dgm:cxn modelId="{7BFDE4ED-71F0-46E6-A368-D557A84715A8}" type="presOf" srcId="{C9FB387F-6B46-4810-AE96-C54E91DBCB56}" destId="{5252BF67-FD84-472F-BA17-03262108627A}" srcOrd="1" destOrd="0" presId="urn:microsoft.com/office/officeart/2005/8/layout/orgChart1"/>
    <dgm:cxn modelId="{325064FD-FD9B-495A-B1E7-2B83A0D89E51}" type="presOf" srcId="{539D5EDB-5EB7-457B-AB0E-55F0F62CF869}" destId="{77247E9F-5C26-49CA-A709-B31C323FF3A7}" srcOrd="1" destOrd="0" presId="urn:microsoft.com/office/officeart/2005/8/layout/orgChart1"/>
    <dgm:cxn modelId="{6E24F5B4-C136-4360-B159-2ACFF168B9A0}" type="presParOf" srcId="{220051A4-AEC5-4581-ACD5-7BCA1E7A2FE8}" destId="{D82C2F8A-4610-4CD3-A107-570486D22F51}" srcOrd="0" destOrd="0" presId="urn:microsoft.com/office/officeart/2005/8/layout/orgChart1"/>
    <dgm:cxn modelId="{234EA46D-8A6A-4A1F-A8B7-27B55420A1A5}" type="presParOf" srcId="{D82C2F8A-4610-4CD3-A107-570486D22F51}" destId="{3B81FC25-9C21-4C12-887F-522548A92382}" srcOrd="0" destOrd="0" presId="urn:microsoft.com/office/officeart/2005/8/layout/orgChart1"/>
    <dgm:cxn modelId="{830333C8-84FC-4632-8404-7B2322D9F701}" type="presParOf" srcId="{3B81FC25-9C21-4C12-887F-522548A92382}" destId="{11898C5E-6846-4736-AA23-4E2A2125D600}" srcOrd="0" destOrd="0" presId="urn:microsoft.com/office/officeart/2005/8/layout/orgChart1"/>
    <dgm:cxn modelId="{61E8969E-5433-4E22-816F-CC5CACC575D1}" type="presParOf" srcId="{3B81FC25-9C21-4C12-887F-522548A92382}" destId="{E9F134AE-FD59-484F-A3AF-CA8B990EC182}" srcOrd="1" destOrd="0" presId="urn:microsoft.com/office/officeart/2005/8/layout/orgChart1"/>
    <dgm:cxn modelId="{211D34B5-CCC3-49D2-AFF8-F2E7A6767850}" type="presParOf" srcId="{D82C2F8A-4610-4CD3-A107-570486D22F51}" destId="{D1F71AD2-2DF2-42CD-9A8C-180EA90AAF44}" srcOrd="1" destOrd="0" presId="urn:microsoft.com/office/officeart/2005/8/layout/orgChart1"/>
    <dgm:cxn modelId="{65752F78-BC55-4610-9268-E40B7CD1015F}" type="presParOf" srcId="{D82C2F8A-4610-4CD3-A107-570486D22F51}" destId="{F2F1BA3B-8C0E-4A22-8BF8-26123F752094}" srcOrd="2" destOrd="0" presId="urn:microsoft.com/office/officeart/2005/8/layout/orgChart1"/>
    <dgm:cxn modelId="{AE3497B7-5884-4DE7-A27D-6423C79C35D8}" type="presParOf" srcId="{220051A4-AEC5-4581-ACD5-7BCA1E7A2FE8}" destId="{B0541BC1-1B42-4830-BC98-15FEAA83A3EA}" srcOrd="1" destOrd="0" presId="urn:microsoft.com/office/officeart/2005/8/layout/orgChart1"/>
    <dgm:cxn modelId="{8A2A6B1D-5882-4D75-8813-C6DA18BCA5B5}" type="presParOf" srcId="{B0541BC1-1B42-4830-BC98-15FEAA83A3EA}" destId="{3C50B2F5-944C-4603-9C39-E8015F1FE387}" srcOrd="0" destOrd="0" presId="urn:microsoft.com/office/officeart/2005/8/layout/orgChart1"/>
    <dgm:cxn modelId="{A634ADA2-6D99-4BB3-B497-7F8A44789EF2}" type="presParOf" srcId="{3C50B2F5-944C-4603-9C39-E8015F1FE387}" destId="{C699141C-778B-4DF2-BF17-ACDFA524F9EC}" srcOrd="0" destOrd="0" presId="urn:microsoft.com/office/officeart/2005/8/layout/orgChart1"/>
    <dgm:cxn modelId="{9C1C6FC1-1763-44B5-BA7A-5996F61B685E}" type="presParOf" srcId="{3C50B2F5-944C-4603-9C39-E8015F1FE387}" destId="{E91B2603-CFE3-4823-8074-C3C8AEAEAFF8}" srcOrd="1" destOrd="0" presId="urn:microsoft.com/office/officeart/2005/8/layout/orgChart1"/>
    <dgm:cxn modelId="{9ED49C1E-4827-45E7-B21B-DE56C1EABB5C}" type="presParOf" srcId="{B0541BC1-1B42-4830-BC98-15FEAA83A3EA}" destId="{16D86EA0-3007-49DF-AB59-CC7A8BB060E4}" srcOrd="1" destOrd="0" presId="urn:microsoft.com/office/officeart/2005/8/layout/orgChart1"/>
    <dgm:cxn modelId="{5F89AD76-BFC9-4C96-B983-18C9C28B3B71}" type="presParOf" srcId="{B0541BC1-1B42-4830-BC98-15FEAA83A3EA}" destId="{9EC00B5C-9964-4696-BF72-8343D4ADEC54}" srcOrd="2" destOrd="0" presId="urn:microsoft.com/office/officeart/2005/8/layout/orgChart1"/>
    <dgm:cxn modelId="{0E95C66F-722E-4646-B6D9-4746DD9FA463}" type="presParOf" srcId="{220051A4-AEC5-4581-ACD5-7BCA1E7A2FE8}" destId="{5CBF1E0C-59A2-488C-AEB3-604B692A50F0}" srcOrd="2" destOrd="0" presId="urn:microsoft.com/office/officeart/2005/8/layout/orgChart1"/>
    <dgm:cxn modelId="{740D223C-40C0-420E-AFD2-F31E194B99D7}" type="presParOf" srcId="{5CBF1E0C-59A2-488C-AEB3-604B692A50F0}" destId="{DB6D1ADD-E57C-4CA9-8995-B8CB8062959A}" srcOrd="0" destOrd="0" presId="urn:microsoft.com/office/officeart/2005/8/layout/orgChart1"/>
    <dgm:cxn modelId="{4EC04471-63EE-4488-945B-7606AE1D05DF}" type="presParOf" srcId="{DB6D1ADD-E57C-4CA9-8995-B8CB8062959A}" destId="{481F18E0-2A4A-409D-BDCD-33E93FA7FC42}" srcOrd="0" destOrd="0" presId="urn:microsoft.com/office/officeart/2005/8/layout/orgChart1"/>
    <dgm:cxn modelId="{BE55012C-72C4-4055-868E-8D59BC50DF57}" type="presParOf" srcId="{DB6D1ADD-E57C-4CA9-8995-B8CB8062959A}" destId="{77247E9F-5C26-49CA-A709-B31C323FF3A7}" srcOrd="1" destOrd="0" presId="urn:microsoft.com/office/officeart/2005/8/layout/orgChart1"/>
    <dgm:cxn modelId="{A7783D69-76C2-4034-A09D-4AB671CBDC79}" type="presParOf" srcId="{5CBF1E0C-59A2-488C-AEB3-604B692A50F0}" destId="{8478A2B3-32B0-4576-98A4-2FBD2D89A4DA}" srcOrd="1" destOrd="0" presId="urn:microsoft.com/office/officeart/2005/8/layout/orgChart1"/>
    <dgm:cxn modelId="{7A55CE58-333A-4833-9285-0BBEBAA5109C}" type="presParOf" srcId="{5CBF1E0C-59A2-488C-AEB3-604B692A50F0}" destId="{7966894A-67D1-4238-AE92-0CC2EC4065CB}" srcOrd="2" destOrd="0" presId="urn:microsoft.com/office/officeart/2005/8/layout/orgChart1"/>
    <dgm:cxn modelId="{A8FC5AE9-699D-4051-B087-A3176E11E8E9}" type="presParOf" srcId="{220051A4-AEC5-4581-ACD5-7BCA1E7A2FE8}" destId="{41C39C0F-A4DA-4850-9FB1-C1BFC31A5490}" srcOrd="3" destOrd="0" presId="urn:microsoft.com/office/officeart/2005/8/layout/orgChart1"/>
    <dgm:cxn modelId="{735CFBFD-24A1-4DF8-BD62-96D83A7F61A4}" type="presParOf" srcId="{41C39C0F-A4DA-4850-9FB1-C1BFC31A5490}" destId="{6FF753DD-C459-4FA3-A5AD-C6A0211C928F}" srcOrd="0" destOrd="0" presId="urn:microsoft.com/office/officeart/2005/8/layout/orgChart1"/>
    <dgm:cxn modelId="{1938D5B7-E51B-4828-A587-5DD7678F41ED}" type="presParOf" srcId="{6FF753DD-C459-4FA3-A5AD-C6A0211C928F}" destId="{285B6EF2-AC31-4269-913E-B105AD9B8127}" srcOrd="0" destOrd="0" presId="urn:microsoft.com/office/officeart/2005/8/layout/orgChart1"/>
    <dgm:cxn modelId="{F1EA1807-7BC1-4293-AA51-7F521E482430}" type="presParOf" srcId="{6FF753DD-C459-4FA3-A5AD-C6A0211C928F}" destId="{5252BF67-FD84-472F-BA17-03262108627A}" srcOrd="1" destOrd="0" presId="urn:microsoft.com/office/officeart/2005/8/layout/orgChart1"/>
    <dgm:cxn modelId="{72C17194-D848-479D-B023-B50142FEF731}" type="presParOf" srcId="{41C39C0F-A4DA-4850-9FB1-C1BFC31A5490}" destId="{94A96156-5367-4014-BD5A-183CE3401E00}" srcOrd="1" destOrd="0" presId="urn:microsoft.com/office/officeart/2005/8/layout/orgChart1"/>
    <dgm:cxn modelId="{BE6570DF-0CB4-47F2-B335-C61B42D63D31}" type="presParOf" srcId="{41C39C0F-A4DA-4850-9FB1-C1BFC31A5490}" destId="{210A1456-D987-4304-BDB6-1F405ADE2C8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C7DA7D-4B58-4B61-BAE5-516EF5E13C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B9C4494-A981-4851-84CF-D7AF7FB0C46E}">
      <dgm:prSet/>
      <dgm:spPr>
        <a:solidFill>
          <a:schemeClr val="accent2"/>
        </a:solidFill>
        <a:ln>
          <a:solidFill>
            <a:schemeClr val="accent2"/>
          </a:solidFill>
        </a:ln>
      </dgm:spPr>
      <dgm:t>
        <a:bodyPr/>
        <a:lstStyle/>
        <a:p>
          <a:r>
            <a:rPr lang="en-US" b="1" dirty="0">
              <a:solidFill>
                <a:schemeClr val="tx2">
                  <a:lumMod val="75000"/>
                </a:schemeClr>
              </a:solidFill>
            </a:rPr>
            <a:t>Communities</a:t>
          </a:r>
          <a:r>
            <a:rPr lang="en-US" dirty="0">
              <a:solidFill>
                <a:schemeClr val="tx2">
                  <a:lumMod val="75000"/>
                </a:schemeClr>
              </a:solidFill>
            </a:rPr>
            <a:t> are defined in many ways by different people. Communities have </a:t>
          </a:r>
          <a:r>
            <a:rPr lang="en-US" i="1" dirty="0">
              <a:solidFill>
                <a:schemeClr val="tx2">
                  <a:lumMod val="75000"/>
                </a:schemeClr>
              </a:solidFill>
            </a:rPr>
            <a:t>unwritten rules and norms</a:t>
          </a:r>
          <a:r>
            <a:rPr lang="en-US" dirty="0">
              <a:solidFill>
                <a:schemeClr val="tx2">
                  <a:lumMod val="75000"/>
                </a:schemeClr>
              </a:solidFill>
            </a:rPr>
            <a:t>.  If you are not a member of that community, you may not know what the norms are for it. Just because a person may live in the same ‘community’ as another doesn’t mean that they will agree on the way in which the community needs development or progress, help, etc.</a:t>
          </a:r>
        </a:p>
      </dgm:t>
    </dgm:pt>
    <dgm:pt modelId="{F54A6891-B76A-49E7-9AC2-C56782C7E6CE}" type="parTrans" cxnId="{518C640B-DC7C-458A-87EE-39E3C53B87F8}">
      <dgm:prSet/>
      <dgm:spPr/>
      <dgm:t>
        <a:bodyPr/>
        <a:lstStyle/>
        <a:p>
          <a:endParaRPr lang="en-US"/>
        </a:p>
      </dgm:t>
    </dgm:pt>
    <dgm:pt modelId="{D02CDD1F-592D-418E-8DE7-B51167F60BDB}" type="sibTrans" cxnId="{518C640B-DC7C-458A-87EE-39E3C53B87F8}">
      <dgm:prSet/>
      <dgm:spPr/>
      <dgm:t>
        <a:bodyPr/>
        <a:lstStyle/>
        <a:p>
          <a:endParaRPr lang="en-US"/>
        </a:p>
      </dgm:t>
    </dgm:pt>
    <dgm:pt modelId="{1E220755-8A16-4F18-A358-05C10CB68EC3}" type="pres">
      <dgm:prSet presAssocID="{FEC7DA7D-4B58-4B61-BAE5-516EF5E13C2D}" presName="linear" presStyleCnt="0">
        <dgm:presLayoutVars>
          <dgm:animLvl val="lvl"/>
          <dgm:resizeHandles val="exact"/>
        </dgm:presLayoutVars>
      </dgm:prSet>
      <dgm:spPr/>
    </dgm:pt>
    <dgm:pt modelId="{4F87A88F-690D-449F-AB4A-BB7A844482AA}" type="pres">
      <dgm:prSet presAssocID="{9B9C4494-A981-4851-84CF-D7AF7FB0C46E}" presName="parentText" presStyleLbl="node1" presStyleIdx="0" presStyleCnt="1">
        <dgm:presLayoutVars>
          <dgm:chMax val="0"/>
          <dgm:bulletEnabled val="1"/>
        </dgm:presLayoutVars>
      </dgm:prSet>
      <dgm:spPr/>
    </dgm:pt>
  </dgm:ptLst>
  <dgm:cxnLst>
    <dgm:cxn modelId="{518C640B-DC7C-458A-87EE-39E3C53B87F8}" srcId="{FEC7DA7D-4B58-4B61-BAE5-516EF5E13C2D}" destId="{9B9C4494-A981-4851-84CF-D7AF7FB0C46E}" srcOrd="0" destOrd="0" parTransId="{F54A6891-B76A-49E7-9AC2-C56782C7E6CE}" sibTransId="{D02CDD1F-592D-418E-8DE7-B51167F60BDB}"/>
    <dgm:cxn modelId="{ACEDDB95-437B-4EEF-A7BD-5A3A23FD8A89}" type="presOf" srcId="{9B9C4494-A981-4851-84CF-D7AF7FB0C46E}" destId="{4F87A88F-690D-449F-AB4A-BB7A844482AA}" srcOrd="0" destOrd="0" presId="urn:microsoft.com/office/officeart/2005/8/layout/vList2"/>
    <dgm:cxn modelId="{1630E0EE-BC0F-4D27-9E6F-3395CA4C8222}" type="presOf" srcId="{FEC7DA7D-4B58-4B61-BAE5-516EF5E13C2D}" destId="{1E220755-8A16-4F18-A358-05C10CB68EC3}" srcOrd="0" destOrd="0" presId="urn:microsoft.com/office/officeart/2005/8/layout/vList2"/>
    <dgm:cxn modelId="{96AAFFFD-4A11-4AAE-8B6B-DC00927F4342}" type="presParOf" srcId="{1E220755-8A16-4F18-A358-05C10CB68EC3}" destId="{4F87A88F-690D-449F-AB4A-BB7A844482A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B101F6-7BCD-4136-AF5D-4ABF8285240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EF052041-B60B-4AC8-A08A-217607A8D732}">
      <dgm:prSet/>
      <dgm:spPr>
        <a:ln>
          <a:solidFill>
            <a:schemeClr val="accent1"/>
          </a:solidFill>
        </a:ln>
      </dgm:spPr>
      <dgm:t>
        <a:bodyPr/>
        <a:lstStyle/>
        <a:p>
          <a:r>
            <a:rPr lang="en-US" dirty="0">
              <a:solidFill>
                <a:schemeClr val="tx2">
                  <a:lumMod val="75000"/>
                </a:schemeClr>
              </a:solidFill>
            </a:rPr>
            <a:t>Make a large Venn Diagram; you will use this to draw images of school on one side, and a community that you are in on the other side. Label it at the top of the other circle. Draw pictures that show the differences and similarities of the two communities. Anything the two communities have in common should be drawn in the intersection of the two circles. Things that are unique to one community should be drawn in their individual circle.</a:t>
          </a:r>
        </a:p>
      </dgm:t>
    </dgm:pt>
    <dgm:pt modelId="{9956E533-CEB0-41B0-8D6B-E261CE6912E3}" type="parTrans" cxnId="{E0B42A60-8D89-450F-81DA-BD25A41B3CA4}">
      <dgm:prSet/>
      <dgm:spPr/>
      <dgm:t>
        <a:bodyPr/>
        <a:lstStyle/>
        <a:p>
          <a:endParaRPr lang="en-US"/>
        </a:p>
      </dgm:t>
    </dgm:pt>
    <dgm:pt modelId="{B7BE1EDA-A1AA-4D1C-BFE7-DA5A3185E437}" type="sibTrans" cxnId="{E0B42A60-8D89-450F-81DA-BD25A41B3CA4}">
      <dgm:prSet/>
      <dgm:spPr/>
      <dgm:t>
        <a:bodyPr/>
        <a:lstStyle/>
        <a:p>
          <a:endParaRPr lang="en-US"/>
        </a:p>
      </dgm:t>
    </dgm:pt>
    <dgm:pt modelId="{5E7F6B60-09D4-4AA1-AC02-F043F780EC7F}">
      <dgm:prSet/>
      <dgm:spPr>
        <a:ln>
          <a:solidFill>
            <a:schemeClr val="accent1"/>
          </a:solidFill>
        </a:ln>
      </dgm:spPr>
      <dgm:t>
        <a:bodyPr/>
        <a:lstStyle/>
        <a:p>
          <a:r>
            <a:rPr lang="en-US" dirty="0">
              <a:solidFill>
                <a:schemeClr val="tx2">
                  <a:lumMod val="75000"/>
                </a:schemeClr>
              </a:solidFill>
            </a:rPr>
            <a:t>Upload your drawing to </a:t>
          </a:r>
          <a:r>
            <a:rPr lang="en-US" dirty="0" err="1">
              <a:solidFill>
                <a:schemeClr val="tx2">
                  <a:lumMod val="75000"/>
                </a:schemeClr>
              </a:solidFill>
            </a:rPr>
            <a:t>SeeSaw</a:t>
          </a:r>
          <a:r>
            <a:rPr lang="en-US" dirty="0">
              <a:solidFill>
                <a:schemeClr val="tx2">
                  <a:lumMod val="75000"/>
                </a:schemeClr>
              </a:solidFill>
            </a:rPr>
            <a:t>, then comment on at least 3 other diagrams!</a:t>
          </a:r>
        </a:p>
      </dgm:t>
    </dgm:pt>
    <dgm:pt modelId="{5CAEE16E-E3D7-4463-936A-80A5E90AD535}" type="parTrans" cxnId="{B76A4D20-0356-4B96-95B6-055B7B1AF0E6}">
      <dgm:prSet/>
      <dgm:spPr/>
      <dgm:t>
        <a:bodyPr/>
        <a:lstStyle/>
        <a:p>
          <a:endParaRPr lang="en-US"/>
        </a:p>
      </dgm:t>
    </dgm:pt>
    <dgm:pt modelId="{2C948A5F-BDD4-44E7-8032-AE83EB759FB1}" type="sibTrans" cxnId="{B76A4D20-0356-4B96-95B6-055B7B1AF0E6}">
      <dgm:prSet/>
      <dgm:spPr/>
      <dgm:t>
        <a:bodyPr/>
        <a:lstStyle/>
        <a:p>
          <a:endParaRPr lang="en-US"/>
        </a:p>
      </dgm:t>
    </dgm:pt>
    <dgm:pt modelId="{9B4BD147-CE27-4974-B0A1-A3233DD7AAFD}" type="pres">
      <dgm:prSet presAssocID="{0EB101F6-7BCD-4136-AF5D-4ABF82852408}" presName="diagram" presStyleCnt="0">
        <dgm:presLayoutVars>
          <dgm:chPref val="1"/>
          <dgm:dir/>
          <dgm:animOne val="branch"/>
          <dgm:animLvl val="lvl"/>
          <dgm:resizeHandles/>
        </dgm:presLayoutVars>
      </dgm:prSet>
      <dgm:spPr/>
    </dgm:pt>
    <dgm:pt modelId="{4F473CAC-80E2-44FB-B490-FEF542EF8DD0}" type="pres">
      <dgm:prSet presAssocID="{EF052041-B60B-4AC8-A08A-217607A8D732}" presName="root" presStyleCnt="0"/>
      <dgm:spPr/>
    </dgm:pt>
    <dgm:pt modelId="{FF894E60-2C37-4C6A-B72F-48BFDF6A3AFC}" type="pres">
      <dgm:prSet presAssocID="{EF052041-B60B-4AC8-A08A-217607A8D732}" presName="rootComposite" presStyleCnt="0"/>
      <dgm:spPr/>
    </dgm:pt>
    <dgm:pt modelId="{EBFFD19E-C947-42E9-844F-72E2B6396EB1}" type="pres">
      <dgm:prSet presAssocID="{EF052041-B60B-4AC8-A08A-217607A8D732}" presName="rootText" presStyleLbl="node1" presStyleIdx="0" presStyleCnt="2" custScaleX="287405" custScaleY="302756" custLinFactNeighborX="-41"/>
      <dgm:spPr/>
    </dgm:pt>
    <dgm:pt modelId="{627F51AC-B4C9-4DB5-BEA7-48267DA85F61}" type="pres">
      <dgm:prSet presAssocID="{EF052041-B60B-4AC8-A08A-217607A8D732}" presName="rootConnector" presStyleLbl="node1" presStyleIdx="0" presStyleCnt="2"/>
      <dgm:spPr/>
    </dgm:pt>
    <dgm:pt modelId="{ECDB5221-2DCE-4924-B0BE-3FF06F3295AC}" type="pres">
      <dgm:prSet presAssocID="{EF052041-B60B-4AC8-A08A-217607A8D732}" presName="childShape" presStyleCnt="0"/>
      <dgm:spPr/>
    </dgm:pt>
    <dgm:pt modelId="{416372AD-2C4C-443A-BA5A-EC729CDF728F}" type="pres">
      <dgm:prSet presAssocID="{5E7F6B60-09D4-4AA1-AC02-F043F780EC7F}" presName="root" presStyleCnt="0"/>
      <dgm:spPr/>
    </dgm:pt>
    <dgm:pt modelId="{9AB1D45A-F744-4A1E-B836-4E89B21903D8}" type="pres">
      <dgm:prSet presAssocID="{5E7F6B60-09D4-4AA1-AC02-F043F780EC7F}" presName="rootComposite" presStyleCnt="0"/>
      <dgm:spPr/>
    </dgm:pt>
    <dgm:pt modelId="{CA2779E9-00D2-4604-A4CD-863BC30DA29D}" type="pres">
      <dgm:prSet presAssocID="{5E7F6B60-09D4-4AA1-AC02-F043F780EC7F}" presName="rootText" presStyleLbl="node1" presStyleIdx="1" presStyleCnt="2" custScaleY="302756" custLinFactNeighborX="-41"/>
      <dgm:spPr/>
    </dgm:pt>
    <dgm:pt modelId="{54722D78-0C0F-44DE-8D3B-0E853B6C1CFC}" type="pres">
      <dgm:prSet presAssocID="{5E7F6B60-09D4-4AA1-AC02-F043F780EC7F}" presName="rootConnector" presStyleLbl="node1" presStyleIdx="1" presStyleCnt="2"/>
      <dgm:spPr/>
    </dgm:pt>
    <dgm:pt modelId="{E2BFFF29-819C-476B-92E1-62D5B0327BB0}" type="pres">
      <dgm:prSet presAssocID="{5E7F6B60-09D4-4AA1-AC02-F043F780EC7F}" presName="childShape" presStyleCnt="0"/>
      <dgm:spPr/>
    </dgm:pt>
  </dgm:ptLst>
  <dgm:cxnLst>
    <dgm:cxn modelId="{C2E56211-3BB9-4A69-BE32-B75C07AC111E}" type="presOf" srcId="{EF052041-B60B-4AC8-A08A-217607A8D732}" destId="{627F51AC-B4C9-4DB5-BEA7-48267DA85F61}" srcOrd="1" destOrd="0" presId="urn:microsoft.com/office/officeart/2005/8/layout/hierarchy3"/>
    <dgm:cxn modelId="{C9951D12-EC81-46A6-A9C8-A1CE40568F8F}" type="presOf" srcId="{EF052041-B60B-4AC8-A08A-217607A8D732}" destId="{EBFFD19E-C947-42E9-844F-72E2B6396EB1}" srcOrd="0" destOrd="0" presId="urn:microsoft.com/office/officeart/2005/8/layout/hierarchy3"/>
    <dgm:cxn modelId="{B76A4D20-0356-4B96-95B6-055B7B1AF0E6}" srcId="{0EB101F6-7BCD-4136-AF5D-4ABF82852408}" destId="{5E7F6B60-09D4-4AA1-AC02-F043F780EC7F}" srcOrd="1" destOrd="0" parTransId="{5CAEE16E-E3D7-4463-936A-80A5E90AD535}" sibTransId="{2C948A5F-BDD4-44E7-8032-AE83EB759FB1}"/>
    <dgm:cxn modelId="{D813425F-6802-4A11-9900-519DF5AC409D}" type="presOf" srcId="{0EB101F6-7BCD-4136-AF5D-4ABF82852408}" destId="{9B4BD147-CE27-4974-B0A1-A3233DD7AAFD}" srcOrd="0" destOrd="0" presId="urn:microsoft.com/office/officeart/2005/8/layout/hierarchy3"/>
    <dgm:cxn modelId="{E0B42A60-8D89-450F-81DA-BD25A41B3CA4}" srcId="{0EB101F6-7BCD-4136-AF5D-4ABF82852408}" destId="{EF052041-B60B-4AC8-A08A-217607A8D732}" srcOrd="0" destOrd="0" parTransId="{9956E533-CEB0-41B0-8D6B-E261CE6912E3}" sibTransId="{B7BE1EDA-A1AA-4D1C-BFE7-DA5A3185E437}"/>
    <dgm:cxn modelId="{917DB460-E406-44EC-B143-586689EFA9AC}" type="presOf" srcId="{5E7F6B60-09D4-4AA1-AC02-F043F780EC7F}" destId="{CA2779E9-00D2-4604-A4CD-863BC30DA29D}" srcOrd="0" destOrd="0" presId="urn:microsoft.com/office/officeart/2005/8/layout/hierarchy3"/>
    <dgm:cxn modelId="{71042EE1-BDBC-430D-8F51-BE75BDD3373F}" type="presOf" srcId="{5E7F6B60-09D4-4AA1-AC02-F043F780EC7F}" destId="{54722D78-0C0F-44DE-8D3B-0E853B6C1CFC}" srcOrd="1" destOrd="0" presId="urn:microsoft.com/office/officeart/2005/8/layout/hierarchy3"/>
    <dgm:cxn modelId="{4D70CF44-47D6-4220-AE77-1FFBAEDCE9BB}" type="presParOf" srcId="{9B4BD147-CE27-4974-B0A1-A3233DD7AAFD}" destId="{4F473CAC-80E2-44FB-B490-FEF542EF8DD0}" srcOrd="0" destOrd="0" presId="urn:microsoft.com/office/officeart/2005/8/layout/hierarchy3"/>
    <dgm:cxn modelId="{F0826A77-B128-444F-B870-79BE2374A810}" type="presParOf" srcId="{4F473CAC-80E2-44FB-B490-FEF542EF8DD0}" destId="{FF894E60-2C37-4C6A-B72F-48BFDF6A3AFC}" srcOrd="0" destOrd="0" presId="urn:microsoft.com/office/officeart/2005/8/layout/hierarchy3"/>
    <dgm:cxn modelId="{C65ECABC-763D-4434-9A22-7369B8DA6C5E}" type="presParOf" srcId="{FF894E60-2C37-4C6A-B72F-48BFDF6A3AFC}" destId="{EBFFD19E-C947-42E9-844F-72E2B6396EB1}" srcOrd="0" destOrd="0" presId="urn:microsoft.com/office/officeart/2005/8/layout/hierarchy3"/>
    <dgm:cxn modelId="{2B277208-B2B7-42CF-B7B1-F13D1B36C7A0}" type="presParOf" srcId="{FF894E60-2C37-4C6A-B72F-48BFDF6A3AFC}" destId="{627F51AC-B4C9-4DB5-BEA7-48267DA85F61}" srcOrd="1" destOrd="0" presId="urn:microsoft.com/office/officeart/2005/8/layout/hierarchy3"/>
    <dgm:cxn modelId="{5BB11A28-D114-4C26-8C10-605AAB0C7CAC}" type="presParOf" srcId="{4F473CAC-80E2-44FB-B490-FEF542EF8DD0}" destId="{ECDB5221-2DCE-4924-B0BE-3FF06F3295AC}" srcOrd="1" destOrd="0" presId="urn:microsoft.com/office/officeart/2005/8/layout/hierarchy3"/>
    <dgm:cxn modelId="{AA40F24A-07EF-43F8-9431-1799316FB677}" type="presParOf" srcId="{9B4BD147-CE27-4974-B0A1-A3233DD7AAFD}" destId="{416372AD-2C4C-443A-BA5A-EC729CDF728F}" srcOrd="1" destOrd="0" presId="urn:microsoft.com/office/officeart/2005/8/layout/hierarchy3"/>
    <dgm:cxn modelId="{07AD6DC2-D637-4440-8300-1B8A7522ED23}" type="presParOf" srcId="{416372AD-2C4C-443A-BA5A-EC729CDF728F}" destId="{9AB1D45A-F744-4A1E-B836-4E89B21903D8}" srcOrd="0" destOrd="0" presId="urn:microsoft.com/office/officeart/2005/8/layout/hierarchy3"/>
    <dgm:cxn modelId="{139EC798-1DBE-4D99-A125-CC5562019485}" type="presParOf" srcId="{9AB1D45A-F744-4A1E-B836-4E89B21903D8}" destId="{CA2779E9-00D2-4604-A4CD-863BC30DA29D}" srcOrd="0" destOrd="0" presId="urn:microsoft.com/office/officeart/2005/8/layout/hierarchy3"/>
    <dgm:cxn modelId="{32B2F220-6EB7-4094-8AF7-1BA58D7EC1B5}" type="presParOf" srcId="{9AB1D45A-F744-4A1E-B836-4E89B21903D8}" destId="{54722D78-0C0F-44DE-8D3B-0E853B6C1CFC}" srcOrd="1" destOrd="0" presId="urn:microsoft.com/office/officeart/2005/8/layout/hierarchy3"/>
    <dgm:cxn modelId="{FF2B8C53-0936-49B9-A853-29E43795AE29}" type="presParOf" srcId="{416372AD-2C4C-443A-BA5A-EC729CDF728F}" destId="{E2BFFF29-819C-476B-92E1-62D5B0327BB0}"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EFE3A8-9414-42FB-BD67-9F563D73E6A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418F70F2-DEE3-4C7D-B01B-2418A1149C6F}">
      <dgm:prSet/>
      <dgm:spPr>
        <a:solidFill>
          <a:schemeClr val="accent1"/>
        </a:solidFill>
        <a:ln>
          <a:solidFill>
            <a:schemeClr val="accent1"/>
          </a:solidFill>
        </a:ln>
      </dgm:spPr>
      <dgm:t>
        <a:bodyPr/>
        <a:lstStyle/>
        <a:p>
          <a:r>
            <a:rPr lang="en-US" dirty="0">
              <a:solidFill>
                <a:schemeClr val="tx2">
                  <a:lumMod val="75000"/>
                </a:schemeClr>
              </a:solidFill>
            </a:rPr>
            <a:t>What do you see that is similar in this community compared to another? What seems positive about this community in the drawing?</a:t>
          </a:r>
        </a:p>
      </dgm:t>
    </dgm:pt>
    <dgm:pt modelId="{76F6B988-FB67-4EB9-B32B-AE5B8A32956A}" type="parTrans" cxnId="{36B8ACF1-2777-403F-8ED3-6FCFAE23E5A3}">
      <dgm:prSet/>
      <dgm:spPr/>
      <dgm:t>
        <a:bodyPr/>
        <a:lstStyle/>
        <a:p>
          <a:endParaRPr lang="en-US"/>
        </a:p>
      </dgm:t>
    </dgm:pt>
    <dgm:pt modelId="{554BD7EC-20C5-4EE9-A0FA-2728E707BCCA}" type="sibTrans" cxnId="{36B8ACF1-2777-403F-8ED3-6FCFAE23E5A3}">
      <dgm:prSet/>
      <dgm:spPr/>
      <dgm:t>
        <a:bodyPr/>
        <a:lstStyle/>
        <a:p>
          <a:endParaRPr lang="en-US"/>
        </a:p>
      </dgm:t>
    </dgm:pt>
    <dgm:pt modelId="{EBC9C040-625D-4D1C-8FF6-F77111DF652A}">
      <dgm:prSet/>
      <dgm:spPr>
        <a:solidFill>
          <a:schemeClr val="accent1"/>
        </a:solidFill>
        <a:ln>
          <a:solidFill>
            <a:schemeClr val="accent1"/>
          </a:solidFill>
        </a:ln>
      </dgm:spPr>
      <dgm:t>
        <a:bodyPr/>
        <a:lstStyle/>
        <a:p>
          <a:r>
            <a:rPr lang="en-US">
              <a:solidFill>
                <a:schemeClr val="tx2">
                  <a:lumMod val="75000"/>
                </a:schemeClr>
              </a:solidFill>
            </a:rPr>
            <a:t>What seems as if it needs improving about the community?</a:t>
          </a:r>
        </a:p>
      </dgm:t>
    </dgm:pt>
    <dgm:pt modelId="{8D9BF571-B137-4E23-BAE5-6E44ED268D4E}" type="parTrans" cxnId="{AF319464-CD55-4699-9D00-162F6C752029}">
      <dgm:prSet/>
      <dgm:spPr/>
      <dgm:t>
        <a:bodyPr/>
        <a:lstStyle/>
        <a:p>
          <a:endParaRPr lang="en-US"/>
        </a:p>
      </dgm:t>
    </dgm:pt>
    <dgm:pt modelId="{9C81BDB4-C364-4CB5-9056-EC38BBB861C8}" type="sibTrans" cxnId="{AF319464-CD55-4699-9D00-162F6C752029}">
      <dgm:prSet/>
      <dgm:spPr/>
      <dgm:t>
        <a:bodyPr/>
        <a:lstStyle/>
        <a:p>
          <a:endParaRPr lang="en-US"/>
        </a:p>
      </dgm:t>
    </dgm:pt>
    <dgm:pt modelId="{BEAC54DF-EA44-461F-B3D2-B2BA9D5B5557}" type="pres">
      <dgm:prSet presAssocID="{7DEFE3A8-9414-42FB-BD67-9F563D73E6AC}" presName="diagram" presStyleCnt="0">
        <dgm:presLayoutVars>
          <dgm:chPref val="1"/>
          <dgm:dir/>
          <dgm:animOne val="branch"/>
          <dgm:animLvl val="lvl"/>
          <dgm:resizeHandles/>
        </dgm:presLayoutVars>
      </dgm:prSet>
      <dgm:spPr/>
    </dgm:pt>
    <dgm:pt modelId="{B40CC50C-E0FD-48F7-9335-7D7060B1A98E}" type="pres">
      <dgm:prSet presAssocID="{418F70F2-DEE3-4C7D-B01B-2418A1149C6F}" presName="root" presStyleCnt="0"/>
      <dgm:spPr/>
    </dgm:pt>
    <dgm:pt modelId="{3E7D7EC1-8A6E-4940-BE56-3235A53DBC88}" type="pres">
      <dgm:prSet presAssocID="{418F70F2-DEE3-4C7D-B01B-2418A1149C6F}" presName="rootComposite" presStyleCnt="0"/>
      <dgm:spPr/>
    </dgm:pt>
    <dgm:pt modelId="{3C832C8F-1425-4A8C-ACD8-2D5DFE4B1610}" type="pres">
      <dgm:prSet presAssocID="{418F70F2-DEE3-4C7D-B01B-2418A1149C6F}" presName="rootText" presStyleLbl="node1" presStyleIdx="0" presStyleCnt="2"/>
      <dgm:spPr/>
    </dgm:pt>
    <dgm:pt modelId="{36832631-8317-4F13-A29F-EC8723C00D8F}" type="pres">
      <dgm:prSet presAssocID="{418F70F2-DEE3-4C7D-B01B-2418A1149C6F}" presName="rootConnector" presStyleLbl="node1" presStyleIdx="0" presStyleCnt="2"/>
      <dgm:spPr/>
    </dgm:pt>
    <dgm:pt modelId="{1077C6C7-5EF9-450A-B698-BA59C2A929DF}" type="pres">
      <dgm:prSet presAssocID="{418F70F2-DEE3-4C7D-B01B-2418A1149C6F}" presName="childShape" presStyleCnt="0"/>
      <dgm:spPr/>
    </dgm:pt>
    <dgm:pt modelId="{7ADCC416-2065-4AF6-B1C3-F846366CA767}" type="pres">
      <dgm:prSet presAssocID="{EBC9C040-625D-4D1C-8FF6-F77111DF652A}" presName="root" presStyleCnt="0"/>
      <dgm:spPr/>
    </dgm:pt>
    <dgm:pt modelId="{E811C2A7-99A4-43C5-8389-572B24578C36}" type="pres">
      <dgm:prSet presAssocID="{EBC9C040-625D-4D1C-8FF6-F77111DF652A}" presName="rootComposite" presStyleCnt="0"/>
      <dgm:spPr/>
    </dgm:pt>
    <dgm:pt modelId="{D43365C2-D083-4936-9CF2-9BFC2F775524}" type="pres">
      <dgm:prSet presAssocID="{EBC9C040-625D-4D1C-8FF6-F77111DF652A}" presName="rootText" presStyleLbl="node1" presStyleIdx="1" presStyleCnt="2"/>
      <dgm:spPr/>
    </dgm:pt>
    <dgm:pt modelId="{427C5374-E100-43C1-B68B-2CAB2B7ABEB1}" type="pres">
      <dgm:prSet presAssocID="{EBC9C040-625D-4D1C-8FF6-F77111DF652A}" presName="rootConnector" presStyleLbl="node1" presStyleIdx="1" presStyleCnt="2"/>
      <dgm:spPr/>
    </dgm:pt>
    <dgm:pt modelId="{4B1E8C0D-ED78-4593-BB40-CBB8CDB2BDBF}" type="pres">
      <dgm:prSet presAssocID="{EBC9C040-625D-4D1C-8FF6-F77111DF652A}" presName="childShape" presStyleCnt="0"/>
      <dgm:spPr/>
    </dgm:pt>
  </dgm:ptLst>
  <dgm:cxnLst>
    <dgm:cxn modelId="{06B75938-05A1-44A2-8FEC-2213D0E97BAE}" type="presOf" srcId="{7DEFE3A8-9414-42FB-BD67-9F563D73E6AC}" destId="{BEAC54DF-EA44-461F-B3D2-B2BA9D5B5557}" srcOrd="0" destOrd="0" presId="urn:microsoft.com/office/officeart/2005/8/layout/hierarchy3"/>
    <dgm:cxn modelId="{AF319464-CD55-4699-9D00-162F6C752029}" srcId="{7DEFE3A8-9414-42FB-BD67-9F563D73E6AC}" destId="{EBC9C040-625D-4D1C-8FF6-F77111DF652A}" srcOrd="1" destOrd="0" parTransId="{8D9BF571-B137-4E23-BAE5-6E44ED268D4E}" sibTransId="{9C81BDB4-C364-4CB5-9056-EC38BBB861C8}"/>
    <dgm:cxn modelId="{4B2A3E66-ADC8-466E-BC9D-0DA6AF24F2AE}" type="presOf" srcId="{418F70F2-DEE3-4C7D-B01B-2418A1149C6F}" destId="{36832631-8317-4F13-A29F-EC8723C00D8F}" srcOrd="1" destOrd="0" presId="urn:microsoft.com/office/officeart/2005/8/layout/hierarchy3"/>
    <dgm:cxn modelId="{7461D281-835E-417D-9475-75ECCA19EF24}" type="presOf" srcId="{EBC9C040-625D-4D1C-8FF6-F77111DF652A}" destId="{427C5374-E100-43C1-B68B-2CAB2B7ABEB1}" srcOrd="1" destOrd="0" presId="urn:microsoft.com/office/officeart/2005/8/layout/hierarchy3"/>
    <dgm:cxn modelId="{E3844895-E18E-449D-96D0-6543C85CBE8B}" type="presOf" srcId="{EBC9C040-625D-4D1C-8FF6-F77111DF652A}" destId="{D43365C2-D083-4936-9CF2-9BFC2F775524}" srcOrd="0" destOrd="0" presId="urn:microsoft.com/office/officeart/2005/8/layout/hierarchy3"/>
    <dgm:cxn modelId="{A566D6AA-08F3-4A37-BD1F-620831D0B34C}" type="presOf" srcId="{418F70F2-DEE3-4C7D-B01B-2418A1149C6F}" destId="{3C832C8F-1425-4A8C-ACD8-2D5DFE4B1610}" srcOrd="0" destOrd="0" presId="urn:microsoft.com/office/officeart/2005/8/layout/hierarchy3"/>
    <dgm:cxn modelId="{36B8ACF1-2777-403F-8ED3-6FCFAE23E5A3}" srcId="{7DEFE3A8-9414-42FB-BD67-9F563D73E6AC}" destId="{418F70F2-DEE3-4C7D-B01B-2418A1149C6F}" srcOrd="0" destOrd="0" parTransId="{76F6B988-FB67-4EB9-B32B-AE5B8A32956A}" sibTransId="{554BD7EC-20C5-4EE9-A0FA-2728E707BCCA}"/>
    <dgm:cxn modelId="{774740B4-C332-4ABC-84CA-4F2FA8341093}" type="presParOf" srcId="{BEAC54DF-EA44-461F-B3D2-B2BA9D5B5557}" destId="{B40CC50C-E0FD-48F7-9335-7D7060B1A98E}" srcOrd="0" destOrd="0" presId="urn:microsoft.com/office/officeart/2005/8/layout/hierarchy3"/>
    <dgm:cxn modelId="{B65DB124-BFCB-485B-AE03-EF978F3CBE9B}" type="presParOf" srcId="{B40CC50C-E0FD-48F7-9335-7D7060B1A98E}" destId="{3E7D7EC1-8A6E-4940-BE56-3235A53DBC88}" srcOrd="0" destOrd="0" presId="urn:microsoft.com/office/officeart/2005/8/layout/hierarchy3"/>
    <dgm:cxn modelId="{2B27F62E-0E4F-4D95-9198-91A7F6953FD7}" type="presParOf" srcId="{3E7D7EC1-8A6E-4940-BE56-3235A53DBC88}" destId="{3C832C8F-1425-4A8C-ACD8-2D5DFE4B1610}" srcOrd="0" destOrd="0" presId="urn:microsoft.com/office/officeart/2005/8/layout/hierarchy3"/>
    <dgm:cxn modelId="{88B544B5-20E0-4DAF-85BF-52C55089E0E2}" type="presParOf" srcId="{3E7D7EC1-8A6E-4940-BE56-3235A53DBC88}" destId="{36832631-8317-4F13-A29F-EC8723C00D8F}" srcOrd="1" destOrd="0" presId="urn:microsoft.com/office/officeart/2005/8/layout/hierarchy3"/>
    <dgm:cxn modelId="{B4A44386-5636-4F5A-AA84-DF2469526CF0}" type="presParOf" srcId="{B40CC50C-E0FD-48F7-9335-7D7060B1A98E}" destId="{1077C6C7-5EF9-450A-B698-BA59C2A929DF}" srcOrd="1" destOrd="0" presId="urn:microsoft.com/office/officeart/2005/8/layout/hierarchy3"/>
    <dgm:cxn modelId="{F353D903-745E-478B-AE23-222B9FA52BBB}" type="presParOf" srcId="{BEAC54DF-EA44-461F-B3D2-B2BA9D5B5557}" destId="{7ADCC416-2065-4AF6-B1C3-F846366CA767}" srcOrd="1" destOrd="0" presId="urn:microsoft.com/office/officeart/2005/8/layout/hierarchy3"/>
    <dgm:cxn modelId="{D10B25A6-ECA4-4831-B829-2E77944AC315}" type="presParOf" srcId="{7ADCC416-2065-4AF6-B1C3-F846366CA767}" destId="{E811C2A7-99A4-43C5-8389-572B24578C36}" srcOrd="0" destOrd="0" presId="urn:microsoft.com/office/officeart/2005/8/layout/hierarchy3"/>
    <dgm:cxn modelId="{0F6D70E0-94AC-4F82-ABCB-14130E1EB750}" type="presParOf" srcId="{E811C2A7-99A4-43C5-8389-572B24578C36}" destId="{D43365C2-D083-4936-9CF2-9BFC2F775524}" srcOrd="0" destOrd="0" presId="urn:microsoft.com/office/officeart/2005/8/layout/hierarchy3"/>
    <dgm:cxn modelId="{43506C1C-0B29-4286-8D7A-79DC08267700}" type="presParOf" srcId="{E811C2A7-99A4-43C5-8389-572B24578C36}" destId="{427C5374-E100-43C1-B68B-2CAB2B7ABEB1}" srcOrd="1" destOrd="0" presId="urn:microsoft.com/office/officeart/2005/8/layout/hierarchy3"/>
    <dgm:cxn modelId="{0C45D8B5-69A5-4E43-93D0-C47A6AFABA18}" type="presParOf" srcId="{7ADCC416-2065-4AF6-B1C3-F846366CA767}" destId="{4B1E8C0D-ED78-4593-BB40-CBB8CDB2BDBF}"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19099-3923-4C4A-90C3-0D769D8CF93B}">
      <dsp:nvSpPr>
        <dsp:cNvPr id="0" name=""/>
        <dsp:cNvSpPr/>
      </dsp:nvSpPr>
      <dsp:spPr>
        <a:xfrm>
          <a:off x="0" y="319995"/>
          <a:ext cx="8368200" cy="2158649"/>
        </a:xfrm>
        <a:prstGeom prst="roundRect">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solidFill>
                <a:schemeClr val="tx2">
                  <a:lumMod val="75000"/>
                </a:schemeClr>
              </a:solidFill>
            </a:rPr>
            <a:t>How do you define ‘community’? What community or communities do you think you are a part of?</a:t>
          </a:r>
        </a:p>
      </dsp:txBody>
      <dsp:txXfrm>
        <a:off x="105377" y="425372"/>
        <a:ext cx="8157446" cy="19478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FEB03-D20C-42DF-8B2B-C5A550CB74BE}">
      <dsp:nvSpPr>
        <dsp:cNvPr id="0" name=""/>
        <dsp:cNvSpPr/>
      </dsp:nvSpPr>
      <dsp:spPr>
        <a:xfrm>
          <a:off x="0" y="17897"/>
          <a:ext cx="8026306" cy="46800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2">
                  <a:lumMod val="75000"/>
                </a:schemeClr>
              </a:solidFill>
            </a:rPr>
            <a:t>What makes up a community?</a:t>
          </a:r>
        </a:p>
      </dsp:txBody>
      <dsp:txXfrm>
        <a:off x="22846" y="40743"/>
        <a:ext cx="7980614" cy="422308"/>
      </dsp:txXfrm>
    </dsp:sp>
    <dsp:sp modelId="{C25D5962-1036-4882-8E73-E8A9A3A77F65}">
      <dsp:nvSpPr>
        <dsp:cNvPr id="0" name=""/>
        <dsp:cNvSpPr/>
      </dsp:nvSpPr>
      <dsp:spPr>
        <a:xfrm>
          <a:off x="0" y="543497"/>
          <a:ext cx="8026306" cy="46800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solidFill>
                <a:schemeClr val="tx2">
                  <a:lumMod val="75000"/>
                </a:schemeClr>
              </a:solidFill>
            </a:rPr>
            <a:t>Who is a part of a community?</a:t>
          </a:r>
        </a:p>
      </dsp:txBody>
      <dsp:txXfrm>
        <a:off x="22846" y="566343"/>
        <a:ext cx="7980614" cy="422308"/>
      </dsp:txXfrm>
    </dsp:sp>
    <dsp:sp modelId="{A0933044-7932-492D-9D8A-9C4CCB135728}">
      <dsp:nvSpPr>
        <dsp:cNvPr id="0" name=""/>
        <dsp:cNvSpPr/>
      </dsp:nvSpPr>
      <dsp:spPr>
        <a:xfrm>
          <a:off x="0" y="1069097"/>
          <a:ext cx="8026306" cy="46800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solidFill>
                <a:schemeClr val="tx2">
                  <a:lumMod val="75000"/>
                </a:schemeClr>
              </a:solidFill>
            </a:rPr>
            <a:t>Who decides who is part of a community?</a:t>
          </a:r>
        </a:p>
      </dsp:txBody>
      <dsp:txXfrm>
        <a:off x="22846" y="1091943"/>
        <a:ext cx="7980614" cy="422308"/>
      </dsp:txXfrm>
    </dsp:sp>
    <dsp:sp modelId="{41EE8EF4-E272-4A51-94AA-487969712FB2}">
      <dsp:nvSpPr>
        <dsp:cNvPr id="0" name=""/>
        <dsp:cNvSpPr/>
      </dsp:nvSpPr>
      <dsp:spPr>
        <a:xfrm>
          <a:off x="0" y="1594697"/>
          <a:ext cx="8026306" cy="46800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solidFill>
                <a:schemeClr val="tx2">
                  <a:lumMod val="75000"/>
                </a:schemeClr>
              </a:solidFill>
            </a:rPr>
            <a:t>Do you have to live in a community to be a part of it?</a:t>
          </a:r>
        </a:p>
      </dsp:txBody>
      <dsp:txXfrm>
        <a:off x="22846" y="1617543"/>
        <a:ext cx="7980614" cy="422308"/>
      </dsp:txXfrm>
    </dsp:sp>
    <dsp:sp modelId="{95AA2288-25BB-48CF-ACA9-BDF96E1B46AF}">
      <dsp:nvSpPr>
        <dsp:cNvPr id="0" name=""/>
        <dsp:cNvSpPr/>
      </dsp:nvSpPr>
      <dsp:spPr>
        <a:xfrm>
          <a:off x="0" y="2120297"/>
          <a:ext cx="8026306" cy="46800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solidFill>
                <a:schemeClr val="tx2">
                  <a:lumMod val="75000"/>
                </a:schemeClr>
              </a:solidFill>
            </a:rPr>
            <a:t>Who are the experts of the community?</a:t>
          </a:r>
        </a:p>
      </dsp:txBody>
      <dsp:txXfrm>
        <a:off x="22846" y="2143143"/>
        <a:ext cx="7980614" cy="422308"/>
      </dsp:txXfrm>
    </dsp:sp>
    <dsp:sp modelId="{E5D21B8C-E2CB-4645-B9F2-61B5881D604D}">
      <dsp:nvSpPr>
        <dsp:cNvPr id="0" name=""/>
        <dsp:cNvSpPr/>
      </dsp:nvSpPr>
      <dsp:spPr>
        <a:xfrm>
          <a:off x="0" y="2645897"/>
          <a:ext cx="8026306" cy="46800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2">
                  <a:lumMod val="75000"/>
                </a:schemeClr>
              </a:solidFill>
            </a:rPr>
            <a:t>Who decides when there is a problem ‘in the community’?</a:t>
          </a:r>
        </a:p>
      </dsp:txBody>
      <dsp:txXfrm>
        <a:off x="22846" y="2668743"/>
        <a:ext cx="7980614" cy="4223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98C5E-6846-4736-AA23-4E2A2125D600}">
      <dsp:nvSpPr>
        <dsp:cNvPr id="0" name=""/>
        <dsp:cNvSpPr/>
      </dsp:nvSpPr>
      <dsp:spPr>
        <a:xfrm>
          <a:off x="105522" y="851"/>
          <a:ext cx="1539869" cy="3010854"/>
        </a:xfrm>
        <a:prstGeom prst="roundRect">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2">
                  <a:lumMod val="75000"/>
                </a:schemeClr>
              </a:solidFill>
            </a:rPr>
            <a:t>Have you ever experienced a time when you were clearly out of the community?  How did you know?</a:t>
          </a:r>
        </a:p>
      </dsp:txBody>
      <dsp:txXfrm>
        <a:off x="180692" y="76021"/>
        <a:ext cx="1389529" cy="2860514"/>
      </dsp:txXfrm>
    </dsp:sp>
    <dsp:sp modelId="{C699141C-778B-4DF2-BF17-ACDFA524F9EC}">
      <dsp:nvSpPr>
        <dsp:cNvPr id="0" name=""/>
        <dsp:cNvSpPr/>
      </dsp:nvSpPr>
      <dsp:spPr>
        <a:xfrm>
          <a:off x="2056254" y="851"/>
          <a:ext cx="1372864" cy="3010854"/>
        </a:xfrm>
        <a:prstGeom prst="roundRect">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2">
                  <a:lumMod val="75000"/>
                </a:schemeClr>
              </a:solidFill>
            </a:rPr>
            <a:t>How can you tell when you are in a community that is not your own?</a:t>
          </a:r>
        </a:p>
      </dsp:txBody>
      <dsp:txXfrm>
        <a:off x="2123272" y="67869"/>
        <a:ext cx="1238828" cy="2876818"/>
      </dsp:txXfrm>
    </dsp:sp>
    <dsp:sp modelId="{481F18E0-2A4A-409D-BDCD-33E93FA7FC42}">
      <dsp:nvSpPr>
        <dsp:cNvPr id="0" name=""/>
        <dsp:cNvSpPr/>
      </dsp:nvSpPr>
      <dsp:spPr>
        <a:xfrm>
          <a:off x="3843672" y="851"/>
          <a:ext cx="1372864" cy="3010854"/>
        </a:xfrm>
        <a:prstGeom prst="roundRect">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2">
                  <a:lumMod val="75000"/>
                </a:schemeClr>
              </a:solidFill>
            </a:rPr>
            <a:t>What would someone need to know about a community in order to be a part of it?</a:t>
          </a:r>
        </a:p>
      </dsp:txBody>
      <dsp:txXfrm>
        <a:off x="3910690" y="67869"/>
        <a:ext cx="1238828" cy="2876818"/>
      </dsp:txXfrm>
    </dsp:sp>
    <dsp:sp modelId="{285B6EF2-AC31-4269-913E-B105AD9B8127}">
      <dsp:nvSpPr>
        <dsp:cNvPr id="0" name=""/>
        <dsp:cNvSpPr/>
      </dsp:nvSpPr>
      <dsp:spPr>
        <a:xfrm>
          <a:off x="5631721" y="851"/>
          <a:ext cx="2624540" cy="3010854"/>
        </a:xfrm>
        <a:prstGeom prst="roundRect">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2">
                  <a:lumMod val="75000"/>
                </a:schemeClr>
              </a:solidFill>
            </a:rPr>
            <a:t>When you first came to this school (or organization), did you feel like you were a part of the community?   When did you feel that this school (or organization) was “yours”?  What helped you to feel this way?</a:t>
          </a:r>
        </a:p>
      </dsp:txBody>
      <dsp:txXfrm>
        <a:off x="5759840" y="128970"/>
        <a:ext cx="2368302" cy="27546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7A88F-690D-449F-AB4A-BB7A844482AA}">
      <dsp:nvSpPr>
        <dsp:cNvPr id="0" name=""/>
        <dsp:cNvSpPr/>
      </dsp:nvSpPr>
      <dsp:spPr>
        <a:xfrm>
          <a:off x="0" y="44228"/>
          <a:ext cx="8368200" cy="2419560"/>
        </a:xfrm>
        <a:prstGeom prst="roundRect">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solidFill>
                <a:schemeClr val="tx2">
                  <a:lumMod val="75000"/>
                </a:schemeClr>
              </a:solidFill>
            </a:rPr>
            <a:t>Communities</a:t>
          </a:r>
          <a:r>
            <a:rPr lang="en-US" sz="2200" kern="1200" dirty="0">
              <a:solidFill>
                <a:schemeClr val="tx2">
                  <a:lumMod val="75000"/>
                </a:schemeClr>
              </a:solidFill>
            </a:rPr>
            <a:t> are defined in many ways by different people. Communities have </a:t>
          </a:r>
          <a:r>
            <a:rPr lang="en-US" sz="2200" i="1" kern="1200" dirty="0">
              <a:solidFill>
                <a:schemeClr val="tx2">
                  <a:lumMod val="75000"/>
                </a:schemeClr>
              </a:solidFill>
            </a:rPr>
            <a:t>unwritten rules and norms</a:t>
          </a:r>
          <a:r>
            <a:rPr lang="en-US" sz="2200" kern="1200" dirty="0">
              <a:solidFill>
                <a:schemeClr val="tx2">
                  <a:lumMod val="75000"/>
                </a:schemeClr>
              </a:solidFill>
            </a:rPr>
            <a:t>.  If you are not a member of that community, you may not know what the norms are for it. Just because a person may live in the same ‘community’ as another doesn’t mean that they will agree on the way in which the community needs development or progress, help, etc.</a:t>
          </a:r>
        </a:p>
      </dsp:txBody>
      <dsp:txXfrm>
        <a:off x="118113" y="162341"/>
        <a:ext cx="8131974" cy="21833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FD19E-C947-42E9-844F-72E2B6396EB1}">
      <dsp:nvSpPr>
        <dsp:cNvPr id="0" name=""/>
        <dsp:cNvSpPr/>
      </dsp:nvSpPr>
      <dsp:spPr>
        <a:xfrm>
          <a:off x="4" y="104446"/>
          <a:ext cx="5830632" cy="3071030"/>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Make a large Venn Diagram; you will use this to draw images of school on one side, and a community that you are in on the other side. Label it at the top of the other circle. Draw pictures that show the differences and similarities of the two communities. Anything the two communities have in common should be drawn in the intersection of the two circles. Things that are unique to one community should be drawn in their individual circle.</a:t>
          </a:r>
        </a:p>
      </dsp:txBody>
      <dsp:txXfrm>
        <a:off x="89951" y="194393"/>
        <a:ext cx="5650738" cy="2891136"/>
      </dsp:txXfrm>
    </dsp:sp>
    <dsp:sp modelId="{CA2779E9-00D2-4604-A4CD-863BC30DA29D}">
      <dsp:nvSpPr>
        <dsp:cNvPr id="0" name=""/>
        <dsp:cNvSpPr/>
      </dsp:nvSpPr>
      <dsp:spPr>
        <a:xfrm>
          <a:off x="6337815" y="104446"/>
          <a:ext cx="2028716" cy="3071030"/>
        </a:xfrm>
        <a:prstGeom prst="roundRect">
          <a:avLst>
            <a:gd name="adj" fmla="val 10000"/>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Upload your drawing to </a:t>
          </a:r>
          <a:r>
            <a:rPr lang="en-US" sz="2100" kern="1200" dirty="0" err="1">
              <a:solidFill>
                <a:schemeClr val="tx2">
                  <a:lumMod val="75000"/>
                </a:schemeClr>
              </a:solidFill>
            </a:rPr>
            <a:t>SeeSaw</a:t>
          </a:r>
          <a:r>
            <a:rPr lang="en-US" sz="2100" kern="1200" dirty="0">
              <a:solidFill>
                <a:schemeClr val="tx2">
                  <a:lumMod val="75000"/>
                </a:schemeClr>
              </a:solidFill>
            </a:rPr>
            <a:t>, then comment on at least 3 other diagrams!</a:t>
          </a:r>
        </a:p>
      </dsp:txBody>
      <dsp:txXfrm>
        <a:off x="6397234" y="163865"/>
        <a:ext cx="1909878" cy="29521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32C8F-1425-4A8C-ACD8-2D5DFE4B1610}">
      <dsp:nvSpPr>
        <dsp:cNvPr id="0" name=""/>
        <dsp:cNvSpPr/>
      </dsp:nvSpPr>
      <dsp:spPr>
        <a:xfrm>
          <a:off x="1021" y="609877"/>
          <a:ext cx="3718291" cy="1859145"/>
        </a:xfrm>
        <a:prstGeom prst="roundRect">
          <a:avLst>
            <a:gd name="adj" fmla="val 10000"/>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2">
                  <a:lumMod val="75000"/>
                </a:schemeClr>
              </a:solidFill>
            </a:rPr>
            <a:t>What do you see that is similar in this community compared to another? What seems positive about this community in the drawing?</a:t>
          </a:r>
        </a:p>
      </dsp:txBody>
      <dsp:txXfrm>
        <a:off x="55473" y="664329"/>
        <a:ext cx="3609387" cy="1750241"/>
      </dsp:txXfrm>
    </dsp:sp>
    <dsp:sp modelId="{D43365C2-D083-4936-9CF2-9BFC2F775524}">
      <dsp:nvSpPr>
        <dsp:cNvPr id="0" name=""/>
        <dsp:cNvSpPr/>
      </dsp:nvSpPr>
      <dsp:spPr>
        <a:xfrm>
          <a:off x="4648886" y="609877"/>
          <a:ext cx="3718291" cy="1859145"/>
        </a:xfrm>
        <a:prstGeom prst="roundRect">
          <a:avLst>
            <a:gd name="adj" fmla="val 10000"/>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a:solidFill>
                <a:schemeClr val="tx2">
                  <a:lumMod val="75000"/>
                </a:schemeClr>
              </a:solidFill>
            </a:rPr>
            <a:t>What seems as if it needs improving about the community?</a:t>
          </a:r>
        </a:p>
      </dsp:txBody>
      <dsp:txXfrm>
        <a:off x="4703338" y="664329"/>
        <a:ext cx="3609387" cy="17502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376498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D555A59D-A9C7-4645-A197-0C2118BD1C5D}" type="datetimeFigureOut">
              <a:rPr lang="en-US" smtClean="0"/>
              <a:pPr/>
              <a:t>7/22/2022</a:t>
            </a:fld>
            <a:endParaRPr lang="en-US" dirty="0"/>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fld id="{00000000-1234-1234-1234-123412341234}" type="slidenum">
              <a:rPr lang="en" smtClean="0"/>
              <a:pPr/>
              <a:t>‹#›</a:t>
            </a:fld>
            <a:endParaRPr lang="en"/>
          </a:p>
        </p:txBody>
      </p:sp>
    </p:spTree>
    <p:extLst>
      <p:ext uri="{BB962C8B-B14F-4D97-AF65-F5344CB8AC3E}">
        <p14:creationId xmlns:p14="http://schemas.microsoft.com/office/powerpoint/2010/main" val="7982095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30432502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5"/>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273845"/>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3879611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8" name="Google Shape;18;p1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19" name="Google Shape;19;p13"/>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pPr lvl="0"/>
            <a:r>
              <a:rPr lang="en-US"/>
              <a:t>Click to edit Master text styles</a:t>
            </a:r>
          </a:p>
        </p:txBody>
      </p:sp>
      <p:sp>
        <p:nvSpPr>
          <p:cNvPr id="20" name="Google Shape;20;p13"/>
          <p:cNvSpPr txBox="1">
            <a:spLocks noGrp="1"/>
          </p:cNvSpPr>
          <p:nvPr>
            <p:ph type="sldNum" idx="12"/>
          </p:nvPr>
        </p:nvSpPr>
        <p:spPr>
          <a:xfrm>
            <a:off x="8472459"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Georgia" panose="02040502050405020303" pitchFamily="18" charset="0"/>
                <a:ea typeface="Roboto"/>
                <a:cs typeface="Georgia" panose="02040502050405020303" pitchFamily="18" charset="0"/>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301171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288058505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282306"/>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9" y="3442099"/>
            <a:ext cx="7886700" cy="1125140"/>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65825808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1"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5A59D-A9C7-4645-A197-0C2118BD1C5D}"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414008305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273846"/>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5A59D-A9C7-4645-A197-0C2118BD1C5D}" type="datetimeFigureOut">
              <a:rPr lang="en-US" smtClean="0"/>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287483694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5A59D-A9C7-4645-A197-0C2118BD1C5D}" type="datetimeFigureOut">
              <a:rPr lang="en-US" smtClean="0"/>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251314194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5A59D-A9C7-4645-A197-0C2118BD1C5D}" type="datetimeFigureOut">
              <a:rPr lang="en-US" smtClean="0"/>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107337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9"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71"/>
            <a:ext cx="4629151"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2" y="1543051"/>
            <a:ext cx="2949179"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555A59D-A9C7-4645-A197-0C2118BD1C5D}"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266295656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9"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71"/>
            <a:ext cx="4629151" cy="3655219"/>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2" y="1543051"/>
            <a:ext cx="2949179"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555A59D-A9C7-4645-A197-0C2118BD1C5D}"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3" y="4767264"/>
            <a:ext cx="2057400" cy="273844"/>
          </a:xfrm>
          <a:prstGeom prst="rect">
            <a:avLst/>
          </a:prstGeom>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151860624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C648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2" y="273846"/>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2"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1" y="4767264"/>
            <a:ext cx="2057400" cy="273844"/>
          </a:xfrm>
          <a:prstGeom prst="rect">
            <a:avLst/>
          </a:prstGeom>
        </p:spPr>
        <p:txBody>
          <a:bodyPr vert="horz" lIns="91440" tIns="45720" rIns="91440" bIns="45720" rtlCol="0" anchor="ctr"/>
          <a:lstStyle>
            <a:lvl1pPr algn="l">
              <a:defRPr sz="900">
                <a:solidFill>
                  <a:schemeClr val="tx1">
                    <a:tint val="75000"/>
                  </a:schemeClr>
                </a:solidFill>
                <a:latin typeface="Georgia" panose="02040502050405020303" pitchFamily="18" charset="0"/>
              </a:defRPr>
            </a:lvl1pPr>
          </a:lstStyle>
          <a:p>
            <a:fld id="{D555A59D-A9C7-4645-A197-0C2118BD1C5D}" type="datetimeFigureOut">
              <a:rPr lang="en-US" smtClean="0"/>
              <a:pPr/>
              <a:t>7/22/2022</a:t>
            </a:fld>
            <a:endParaRPr lang="en-US" dirty="0"/>
          </a:p>
        </p:txBody>
      </p:sp>
      <p:sp>
        <p:nvSpPr>
          <p:cNvPr id="5" name="Footer Placeholder 4"/>
          <p:cNvSpPr>
            <a:spLocks noGrp="1"/>
          </p:cNvSpPr>
          <p:nvPr>
            <p:ph type="ftr" sz="quarter" idx="3"/>
          </p:nvPr>
        </p:nvSpPr>
        <p:spPr>
          <a:xfrm>
            <a:off x="3028952" y="4767264"/>
            <a:ext cx="3086100" cy="273844"/>
          </a:xfrm>
          <a:prstGeom prst="rect">
            <a:avLst/>
          </a:prstGeom>
        </p:spPr>
        <p:txBody>
          <a:bodyPr vert="horz" lIns="91440" tIns="45720" rIns="91440" bIns="45720" rtlCol="0" anchor="ctr"/>
          <a:lstStyle>
            <a:lvl1pPr algn="ctr">
              <a:defRPr sz="900">
                <a:solidFill>
                  <a:schemeClr val="tx1">
                    <a:tint val="75000"/>
                  </a:schemeClr>
                </a:solidFill>
                <a:latin typeface="Georgia" panose="02040502050405020303" pitchFamily="18" charset="0"/>
              </a:defRPr>
            </a:lvl1pPr>
          </a:lstStyle>
          <a:p>
            <a:endParaRPr lang="en-US" dirty="0"/>
          </a:p>
        </p:txBody>
      </p:sp>
      <p:sp>
        <p:nvSpPr>
          <p:cNvPr id="6" name="Slide Number Placeholder 5"/>
          <p:cNvSpPr>
            <a:spLocks noGrp="1"/>
          </p:cNvSpPr>
          <p:nvPr>
            <p:ph type="sldNum" sz="quarter" idx="4"/>
          </p:nvPr>
        </p:nvSpPr>
        <p:spPr>
          <a:xfrm>
            <a:off x="6457953" y="4767264"/>
            <a:ext cx="2057400" cy="273844"/>
          </a:xfrm>
          <a:prstGeom prst="rect">
            <a:avLst/>
          </a:prstGeom>
        </p:spPr>
        <p:txBody>
          <a:bodyPr vert="horz" lIns="91440" tIns="45720" rIns="91440" bIns="45720" rtlCol="0" anchor="ctr"/>
          <a:lstStyle>
            <a:lvl1pPr algn="r">
              <a:defRPr sz="900">
                <a:solidFill>
                  <a:schemeClr val="tx1">
                    <a:tint val="75000"/>
                  </a:schemeClr>
                </a:solidFill>
                <a:latin typeface="Georgia" panose="02040502050405020303" pitchFamily="18" charset="0"/>
              </a:defRPr>
            </a:lvl1pPr>
          </a:lstStyle>
          <a:p>
            <a:fld id="{00000000-1234-1234-1234-123412341234}" type="slidenum">
              <a:rPr lang="en" smtClean="0"/>
              <a:pPr/>
              <a:t>‹#›</a:t>
            </a:fld>
            <a:endParaRPr lang="en"/>
          </a:p>
        </p:txBody>
      </p:sp>
      <p:pic>
        <p:nvPicPr>
          <p:cNvPr id="7" name="Picture 6" descr="Icon&#10;&#10;Description automatically generated">
            <a:extLst>
              <a:ext uri="{FF2B5EF4-FFF2-40B4-BE49-F238E27FC236}">
                <a16:creationId xmlns:a16="http://schemas.microsoft.com/office/drawing/2014/main" id="{E3F11E79-D6D4-44D6-ABCD-20D7D0B1CA65}"/>
              </a:ext>
            </a:extLst>
          </p:cNvPr>
          <p:cNvPicPr>
            <a:picLocks noChangeAspect="1"/>
          </p:cNvPicPr>
          <p:nvPr/>
        </p:nvPicPr>
        <p:blipFill>
          <a:blip r:embed="rId14">
            <a:duotone>
              <a:schemeClr val="accent2">
                <a:shade val="45000"/>
                <a:satMod val="135000"/>
              </a:schemeClr>
              <a:prstClr val="white"/>
            </a:duotone>
          </a:blip>
          <a:stretch>
            <a:fillRect/>
          </a:stretch>
        </p:blipFill>
        <p:spPr>
          <a:xfrm>
            <a:off x="7794620" y="4854924"/>
            <a:ext cx="263940" cy="252487"/>
          </a:xfrm>
          <a:prstGeom prst="rect">
            <a:avLst/>
          </a:prstGeom>
        </p:spPr>
      </p:pic>
      <p:sp>
        <p:nvSpPr>
          <p:cNvPr id="8" name="TextBox 7">
            <a:extLst>
              <a:ext uri="{FF2B5EF4-FFF2-40B4-BE49-F238E27FC236}">
                <a16:creationId xmlns:a16="http://schemas.microsoft.com/office/drawing/2014/main" id="{ECDE1E90-6748-49F3-8E3E-7CBFF7FBEA77}"/>
              </a:ext>
            </a:extLst>
          </p:cNvPr>
          <p:cNvSpPr txBox="1"/>
          <p:nvPr/>
        </p:nvSpPr>
        <p:spPr>
          <a:xfrm>
            <a:off x="7998463" y="4861190"/>
            <a:ext cx="2559856" cy="246221"/>
          </a:xfrm>
          <a:prstGeom prst="rect">
            <a:avLst/>
          </a:prstGeom>
          <a:noFill/>
        </p:spPr>
        <p:txBody>
          <a:bodyPr wrap="square" rtlCol="0">
            <a:spAutoFit/>
          </a:bodyPr>
          <a:lstStyle/>
          <a:p>
            <a:r>
              <a:rPr lang="en-US" sz="1000" dirty="0">
                <a:solidFill>
                  <a:srgbClr val="E4C469"/>
                </a:solidFill>
                <a:latin typeface="Georgia Pro" panose="02040502050405020303" pitchFamily="18" charset="0"/>
              </a:rPr>
              <a:t>YPAR in School</a:t>
            </a:r>
          </a:p>
        </p:txBody>
      </p:sp>
    </p:spTree>
    <p:extLst>
      <p:ext uri="{BB962C8B-B14F-4D97-AF65-F5344CB8AC3E}">
        <p14:creationId xmlns:p14="http://schemas.microsoft.com/office/powerpoint/2010/main" val="301410476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l" defTabSz="685783" rtl="0" eaLnBrk="1" latinLnBrk="0" hangingPunct="1">
        <a:lnSpc>
          <a:spcPct val="90000"/>
        </a:lnSpc>
        <a:spcBef>
          <a:spcPct val="0"/>
        </a:spcBef>
        <a:buNone/>
        <a:defRPr sz="3300" kern="1200">
          <a:solidFill>
            <a:schemeClr val="tx1"/>
          </a:solidFill>
          <a:latin typeface="Georgia" panose="02040502050405020303" pitchFamily="18" charset="0"/>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Georgia" panose="02040502050405020303" pitchFamily="18" charset="0"/>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Georgia" panose="02040502050405020303" pitchFamily="18" charset="0"/>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Georgia" panose="02040502050405020303" pitchFamily="18" charset="0"/>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Georgia" panose="02040502050405020303" pitchFamily="18" charset="0"/>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Georgia" panose="02040502050405020303" pitchFamily="18" charset="0"/>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prstGeom prst="rect">
            <a:avLst/>
          </a:prstGeom>
          <a:noFill/>
          <a:ln>
            <a:noFill/>
          </a:ln>
        </p:spPr>
        <p:txBody>
          <a:bodyPr spcFirstLastPara="1" vert="horz" wrap="square" lIns="91425" tIns="91425" rIns="91425" bIns="91425" rtlCol="0" anchor="b" anchorCtr="0">
            <a:noAutofit/>
          </a:bodyPr>
          <a:lstStyle/>
          <a:p>
            <a:pPr>
              <a:lnSpc>
                <a:spcPct val="100000"/>
              </a:lnSpc>
              <a:spcBef>
                <a:spcPts val="0"/>
              </a:spcBef>
              <a:buSzPts val="4000"/>
            </a:pPr>
            <a:r>
              <a:rPr lang="en" dirty="0">
                <a:solidFill>
                  <a:schemeClr val="accent5">
                    <a:lumMod val="20000"/>
                    <a:lumOff val="80000"/>
                  </a:schemeClr>
                </a:solidFill>
              </a:rPr>
              <a:t>Who is My Community?</a:t>
            </a:r>
            <a:endParaRPr dirty="0">
              <a:solidFill>
                <a:schemeClr val="accent5">
                  <a:lumMod val="20000"/>
                  <a:lumOff val="80000"/>
                </a:schemeClr>
              </a:solidFill>
            </a:endParaRPr>
          </a:p>
        </p:txBody>
      </p:sp>
      <p:sp>
        <p:nvSpPr>
          <p:cNvPr id="64" name="Google Shape;64;p13"/>
          <p:cNvSpPr txBox="1">
            <a:spLocks noGrp="1"/>
          </p:cNvSpPr>
          <p:nvPr>
            <p:ph type="subTitle" idx="1"/>
          </p:nvPr>
        </p:nvSpPr>
        <p:spPr>
          <a:xfrm>
            <a:off x="1143000" y="2701530"/>
            <a:ext cx="6858000" cy="750509"/>
          </a:xfrm>
          <a:prstGeom prst="rect">
            <a:avLst/>
          </a:prstGeom>
          <a:noFill/>
          <a:ln>
            <a:noFill/>
          </a:ln>
        </p:spPr>
        <p:txBody>
          <a:bodyPr spcFirstLastPara="1" vert="horz" wrap="square" lIns="91425" tIns="91425" rIns="91425" bIns="91425" rtlCol="0" anchor="t" anchorCtr="0">
            <a:noAutofit/>
          </a:bodyPr>
          <a:lstStyle/>
          <a:p>
            <a:pPr>
              <a:lnSpc>
                <a:spcPct val="100000"/>
              </a:lnSpc>
              <a:spcBef>
                <a:spcPts val="0"/>
              </a:spcBef>
              <a:buSzPts val="2400"/>
            </a:pPr>
            <a:r>
              <a:rPr lang="en" dirty="0">
                <a:solidFill>
                  <a:schemeClr val="accent5">
                    <a:lumMod val="20000"/>
                    <a:lumOff val="80000"/>
                  </a:schemeClr>
                </a:solidFill>
              </a:rPr>
              <a:t>YPAR Community Project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prstGeom prst="rect">
            <a:avLst/>
          </a:prstGeom>
          <a:noFill/>
          <a:ln>
            <a:noFill/>
          </a:ln>
        </p:spPr>
        <p:txBody>
          <a:bodyPr spcFirstLastPara="1" vert="horz" wrap="square" lIns="91425" tIns="91425" rIns="91425" bIns="91425" rtlCol="0" anchor="b" anchorCtr="0">
            <a:noAutofit/>
          </a:bodyPr>
          <a:lstStyle/>
          <a:p>
            <a:r>
              <a:rPr lang="en" dirty="0">
                <a:solidFill>
                  <a:schemeClr val="accent5">
                    <a:lumMod val="20000"/>
                    <a:lumOff val="80000"/>
                  </a:schemeClr>
                </a:solidFill>
              </a:rPr>
              <a:t>Discuss in small groups</a:t>
            </a:r>
            <a:endParaRPr dirty="0">
              <a:solidFill>
                <a:schemeClr val="accent5">
                  <a:lumMod val="20000"/>
                  <a:lumOff val="80000"/>
                </a:schemeClr>
              </a:solidFill>
            </a:endParaRPr>
          </a:p>
        </p:txBody>
      </p:sp>
      <p:graphicFrame>
        <p:nvGraphicFramePr>
          <p:cNvPr id="6" name="Diagram 5">
            <a:extLst>
              <a:ext uri="{FF2B5EF4-FFF2-40B4-BE49-F238E27FC236}">
                <a16:creationId xmlns:a16="http://schemas.microsoft.com/office/drawing/2014/main" id="{E8FE2EF6-CC95-4C23-A28A-5B1D4FBAFB1B}"/>
              </a:ext>
            </a:extLst>
          </p:cNvPr>
          <p:cNvGraphicFramePr/>
          <p:nvPr>
            <p:extLst>
              <p:ext uri="{D42A27DB-BD31-4B8C-83A1-F6EECF244321}">
                <p14:modId xmlns:p14="http://schemas.microsoft.com/office/powerpoint/2010/main" val="135764967"/>
              </p:ext>
            </p:extLst>
          </p:nvPr>
        </p:nvGraphicFramePr>
        <p:xfrm>
          <a:off x="387900" y="1489826"/>
          <a:ext cx="8368200" cy="27986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Rounded Corners 14">
            <a:extLst>
              <a:ext uri="{FF2B5EF4-FFF2-40B4-BE49-F238E27FC236}">
                <a16:creationId xmlns:a16="http://schemas.microsoft.com/office/drawing/2014/main" id="{036D7803-0721-4A9A-98ED-88747B04E1FD}"/>
              </a:ext>
            </a:extLst>
          </p:cNvPr>
          <p:cNvSpPr/>
          <p:nvPr/>
        </p:nvSpPr>
        <p:spPr>
          <a:xfrm>
            <a:off x="307361" y="1721224"/>
            <a:ext cx="8536962" cy="2320578"/>
          </a:xfrm>
          <a:prstGeom prst="roundRect">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prstGeom prst="rect">
            <a:avLst/>
          </a:prstGeom>
          <a:noFill/>
          <a:ln>
            <a:noFill/>
          </a:ln>
        </p:spPr>
        <p:txBody>
          <a:bodyPr spcFirstLastPara="1" vert="horz" wrap="square" lIns="91425" tIns="91425" rIns="91425" bIns="91425" rtlCol="0" anchor="b" anchorCtr="0">
            <a:noAutofit/>
          </a:bodyPr>
          <a:lstStyle/>
          <a:p>
            <a:r>
              <a:rPr lang="en" dirty="0">
                <a:solidFill>
                  <a:schemeClr val="accent5">
                    <a:lumMod val="20000"/>
                    <a:lumOff val="80000"/>
                  </a:schemeClr>
                </a:solidFill>
              </a:rPr>
              <a:t>Discuss as a whole group</a:t>
            </a:r>
            <a:endParaRPr dirty="0">
              <a:solidFill>
                <a:schemeClr val="accent5">
                  <a:lumMod val="20000"/>
                  <a:lumOff val="80000"/>
                </a:schemeClr>
              </a:solidFill>
            </a:endParaRPr>
          </a:p>
        </p:txBody>
      </p:sp>
      <p:graphicFrame>
        <p:nvGraphicFramePr>
          <p:cNvPr id="3" name="Diagram 2">
            <a:extLst>
              <a:ext uri="{FF2B5EF4-FFF2-40B4-BE49-F238E27FC236}">
                <a16:creationId xmlns:a16="http://schemas.microsoft.com/office/drawing/2014/main" id="{41B3EB4D-D86C-4140-9100-E77294795DBB}"/>
              </a:ext>
            </a:extLst>
          </p:cNvPr>
          <p:cNvGraphicFramePr/>
          <p:nvPr>
            <p:extLst>
              <p:ext uri="{D42A27DB-BD31-4B8C-83A1-F6EECF244321}">
                <p14:modId xmlns:p14="http://schemas.microsoft.com/office/powerpoint/2010/main" val="703253763"/>
              </p:ext>
            </p:extLst>
          </p:nvPr>
        </p:nvGraphicFramePr>
        <p:xfrm>
          <a:off x="535795" y="1309521"/>
          <a:ext cx="8026306" cy="31317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EE615B43-DA79-4791-B5BC-3DAEC9463574}"/>
              </a:ext>
            </a:extLst>
          </p:cNvPr>
          <p:cNvSpPr/>
          <p:nvPr/>
        </p:nvSpPr>
        <p:spPr>
          <a:xfrm>
            <a:off x="192101" y="1189766"/>
            <a:ext cx="8713694" cy="3371307"/>
          </a:xfrm>
          <a:prstGeom prst="roundRect">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prstGeom prst="rect">
            <a:avLst/>
          </a:prstGeom>
          <a:noFill/>
          <a:ln>
            <a:noFill/>
          </a:ln>
        </p:spPr>
        <p:txBody>
          <a:bodyPr spcFirstLastPara="1" vert="horz" wrap="square" lIns="91425" tIns="91425" rIns="91425" bIns="91425" rtlCol="0" anchor="b" anchorCtr="0">
            <a:noAutofit/>
          </a:bodyPr>
          <a:lstStyle/>
          <a:p>
            <a:r>
              <a:rPr lang="en" dirty="0"/>
              <a:t>Answer individually, then discuss</a:t>
            </a:r>
            <a:endParaRPr dirty="0"/>
          </a:p>
        </p:txBody>
      </p:sp>
      <p:graphicFrame>
        <p:nvGraphicFramePr>
          <p:cNvPr id="7" name="Diagram 6">
            <a:extLst>
              <a:ext uri="{FF2B5EF4-FFF2-40B4-BE49-F238E27FC236}">
                <a16:creationId xmlns:a16="http://schemas.microsoft.com/office/drawing/2014/main" id="{B9838917-7CE0-4C6A-8744-B2C325098EA7}"/>
              </a:ext>
            </a:extLst>
          </p:cNvPr>
          <p:cNvGraphicFramePr/>
          <p:nvPr>
            <p:extLst>
              <p:ext uri="{D42A27DB-BD31-4B8C-83A1-F6EECF244321}">
                <p14:modId xmlns:p14="http://schemas.microsoft.com/office/powerpoint/2010/main" val="2524822904"/>
              </p:ext>
            </p:extLst>
          </p:nvPr>
        </p:nvGraphicFramePr>
        <p:xfrm>
          <a:off x="387900" y="1375144"/>
          <a:ext cx="8368200" cy="30125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DFFDAC08-8C7F-4111-9F83-139E0D3B04BA}"/>
              </a:ext>
            </a:extLst>
          </p:cNvPr>
          <p:cNvSpPr/>
          <p:nvPr/>
        </p:nvSpPr>
        <p:spPr>
          <a:xfrm>
            <a:off x="192101" y="1189766"/>
            <a:ext cx="8713694" cy="3371307"/>
          </a:xfrm>
          <a:prstGeom prst="roundRect">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prstGeom prst="rect">
            <a:avLst/>
          </a:prstGeom>
          <a:noFill/>
          <a:ln>
            <a:noFill/>
          </a:ln>
        </p:spPr>
        <p:txBody>
          <a:bodyPr spcFirstLastPara="1" vert="horz" wrap="square" lIns="91425" tIns="91425" rIns="91425" bIns="91425" rtlCol="0" anchor="b" anchorCtr="0">
            <a:noAutofit/>
          </a:bodyPr>
          <a:lstStyle/>
          <a:p>
            <a:r>
              <a:rPr lang="en" dirty="0">
                <a:solidFill>
                  <a:schemeClr val="accent5">
                    <a:lumMod val="20000"/>
                    <a:lumOff val="80000"/>
                  </a:schemeClr>
                </a:solidFill>
              </a:rPr>
              <a:t>Summary</a:t>
            </a:r>
            <a:endParaRPr dirty="0">
              <a:solidFill>
                <a:schemeClr val="accent5">
                  <a:lumMod val="20000"/>
                  <a:lumOff val="80000"/>
                </a:schemeClr>
              </a:solidFill>
            </a:endParaRPr>
          </a:p>
        </p:txBody>
      </p:sp>
      <p:graphicFrame>
        <p:nvGraphicFramePr>
          <p:cNvPr id="2" name="Diagram 1">
            <a:extLst>
              <a:ext uri="{FF2B5EF4-FFF2-40B4-BE49-F238E27FC236}">
                <a16:creationId xmlns:a16="http://schemas.microsoft.com/office/drawing/2014/main" id="{B5946F02-8690-4ECA-869A-1079477D9803}"/>
              </a:ext>
            </a:extLst>
          </p:cNvPr>
          <p:cNvGraphicFramePr/>
          <p:nvPr>
            <p:extLst>
              <p:ext uri="{D42A27DB-BD31-4B8C-83A1-F6EECF244321}">
                <p14:modId xmlns:p14="http://schemas.microsoft.com/office/powerpoint/2010/main" val="1313009042"/>
              </p:ext>
            </p:extLst>
          </p:nvPr>
        </p:nvGraphicFramePr>
        <p:xfrm>
          <a:off x="387900" y="1489824"/>
          <a:ext cx="8368200" cy="2508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prstGeom prst="rect">
            <a:avLst/>
          </a:prstGeom>
          <a:noFill/>
          <a:ln>
            <a:noFill/>
          </a:ln>
        </p:spPr>
        <p:txBody>
          <a:bodyPr spcFirstLastPara="1" vert="horz" wrap="square" lIns="91425" tIns="91425" rIns="91425" bIns="91425" rtlCol="0" anchor="b" anchorCtr="0">
            <a:noAutofit/>
          </a:bodyPr>
          <a:lstStyle/>
          <a:p>
            <a:r>
              <a:rPr lang="en" dirty="0"/>
              <a:t>Assessment</a:t>
            </a:r>
            <a:endParaRPr dirty="0"/>
          </a:p>
        </p:txBody>
      </p:sp>
      <p:graphicFrame>
        <p:nvGraphicFramePr>
          <p:cNvPr id="6" name="Diagram 5">
            <a:extLst>
              <a:ext uri="{FF2B5EF4-FFF2-40B4-BE49-F238E27FC236}">
                <a16:creationId xmlns:a16="http://schemas.microsoft.com/office/drawing/2014/main" id="{3B41EE2F-04ED-45A9-A643-88E6D95C2952}"/>
              </a:ext>
            </a:extLst>
          </p:cNvPr>
          <p:cNvGraphicFramePr/>
          <p:nvPr>
            <p:extLst>
              <p:ext uri="{D42A27DB-BD31-4B8C-83A1-F6EECF244321}">
                <p14:modId xmlns:p14="http://schemas.microsoft.com/office/powerpoint/2010/main" val="3018792679"/>
              </p:ext>
            </p:extLst>
          </p:nvPr>
        </p:nvGraphicFramePr>
        <p:xfrm>
          <a:off x="356094" y="1215473"/>
          <a:ext cx="8368200" cy="3279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Rounded Corners 6">
            <a:extLst>
              <a:ext uri="{FF2B5EF4-FFF2-40B4-BE49-F238E27FC236}">
                <a16:creationId xmlns:a16="http://schemas.microsoft.com/office/drawing/2014/main" id="{449B5938-6FAA-4168-9A6A-C4EC7D93BFF4}"/>
              </a:ext>
            </a:extLst>
          </p:cNvPr>
          <p:cNvSpPr/>
          <p:nvPr/>
        </p:nvSpPr>
        <p:spPr>
          <a:xfrm>
            <a:off x="245889" y="1217542"/>
            <a:ext cx="8636854" cy="3279923"/>
          </a:xfrm>
          <a:prstGeom prst="roundRect">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prstGeom prst="rect">
            <a:avLst/>
          </a:prstGeom>
          <a:noFill/>
          <a:ln>
            <a:noFill/>
          </a:ln>
        </p:spPr>
        <p:txBody>
          <a:bodyPr spcFirstLastPara="1" vert="horz" wrap="square" lIns="91425" tIns="91425" rIns="91425" bIns="91425" rtlCol="0" anchor="b" anchorCtr="0">
            <a:noAutofit/>
          </a:bodyPr>
          <a:lstStyle/>
          <a:p>
            <a:r>
              <a:rPr lang="en" dirty="0"/>
              <a:t>An Example of a Venn Diagram</a:t>
            </a:r>
            <a:endParaRPr dirty="0"/>
          </a:p>
        </p:txBody>
      </p:sp>
      <p:sp>
        <p:nvSpPr>
          <p:cNvPr id="7" name="Rectangle: Rounded Corners 6">
            <a:extLst>
              <a:ext uri="{FF2B5EF4-FFF2-40B4-BE49-F238E27FC236}">
                <a16:creationId xmlns:a16="http://schemas.microsoft.com/office/drawing/2014/main" id="{449B5938-6FAA-4168-9A6A-C4EC7D93BFF4}"/>
              </a:ext>
            </a:extLst>
          </p:cNvPr>
          <p:cNvSpPr/>
          <p:nvPr/>
        </p:nvSpPr>
        <p:spPr>
          <a:xfrm>
            <a:off x="245889" y="1217542"/>
            <a:ext cx="8636854" cy="3279923"/>
          </a:xfrm>
          <a:prstGeom prst="roundRect">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Diagram, venn diagram&#10;&#10;Description automatically generated">
            <a:extLst>
              <a:ext uri="{FF2B5EF4-FFF2-40B4-BE49-F238E27FC236}">
                <a16:creationId xmlns:a16="http://schemas.microsoft.com/office/drawing/2014/main" id="{74B6FB8C-D575-4AC8-913A-83C43996CAC1}"/>
              </a:ext>
            </a:extLst>
          </p:cNvPr>
          <p:cNvPicPr>
            <a:picLocks noChangeAspect="1"/>
          </p:cNvPicPr>
          <p:nvPr/>
        </p:nvPicPr>
        <p:blipFill>
          <a:blip r:embed="rId3"/>
          <a:stretch>
            <a:fillRect/>
          </a:stretch>
        </p:blipFill>
        <p:spPr>
          <a:xfrm>
            <a:off x="2115308" y="1331277"/>
            <a:ext cx="4898015" cy="3052451"/>
          </a:xfrm>
          <a:prstGeom prst="rect">
            <a:avLst/>
          </a:prstGeom>
        </p:spPr>
      </p:pic>
    </p:spTree>
    <p:extLst>
      <p:ext uri="{BB962C8B-B14F-4D97-AF65-F5344CB8AC3E}">
        <p14:creationId xmlns:p14="http://schemas.microsoft.com/office/powerpoint/2010/main" val="148581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prstGeom prst="rect">
            <a:avLst/>
          </a:prstGeom>
          <a:noFill/>
          <a:ln>
            <a:noFill/>
          </a:ln>
        </p:spPr>
        <p:txBody>
          <a:bodyPr spcFirstLastPara="1" vert="horz" wrap="square" lIns="91425" tIns="91425" rIns="91425" bIns="91425" rtlCol="0" anchor="b" anchorCtr="0">
            <a:noAutofit/>
          </a:bodyPr>
          <a:lstStyle/>
          <a:p>
            <a:r>
              <a:rPr lang="en" dirty="0"/>
              <a:t>Exit Slip</a:t>
            </a:r>
            <a:endParaRPr dirty="0"/>
          </a:p>
        </p:txBody>
      </p:sp>
      <p:graphicFrame>
        <p:nvGraphicFramePr>
          <p:cNvPr id="3" name="Diagram 2">
            <a:extLst>
              <a:ext uri="{FF2B5EF4-FFF2-40B4-BE49-F238E27FC236}">
                <a16:creationId xmlns:a16="http://schemas.microsoft.com/office/drawing/2014/main" id="{F965F41A-EDFC-4E7C-ACB5-22B93D76C49C}"/>
              </a:ext>
            </a:extLst>
          </p:cNvPr>
          <p:cNvGraphicFramePr/>
          <p:nvPr>
            <p:extLst>
              <p:ext uri="{D42A27DB-BD31-4B8C-83A1-F6EECF244321}">
                <p14:modId xmlns:p14="http://schemas.microsoft.com/office/powerpoint/2010/main" val="513392899"/>
              </p:ext>
            </p:extLst>
          </p:nvPr>
        </p:nvGraphicFramePr>
        <p:xfrm>
          <a:off x="387900" y="1489824"/>
          <a:ext cx="8368200" cy="3078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Rounded Corners 11">
            <a:extLst>
              <a:ext uri="{FF2B5EF4-FFF2-40B4-BE49-F238E27FC236}">
                <a16:creationId xmlns:a16="http://schemas.microsoft.com/office/drawing/2014/main" id="{8D1ED60B-AFA0-4D17-A8EF-E05B19209CF5}"/>
              </a:ext>
            </a:extLst>
          </p:cNvPr>
          <p:cNvSpPr/>
          <p:nvPr/>
        </p:nvSpPr>
        <p:spPr>
          <a:xfrm>
            <a:off x="291993" y="1997849"/>
            <a:ext cx="3918857" cy="2051637"/>
          </a:xfrm>
          <a:prstGeom prst="roundRect">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F5985FA-3857-4CC4-9508-983292E43812}"/>
              </a:ext>
            </a:extLst>
          </p:cNvPr>
          <p:cNvSpPr/>
          <p:nvPr/>
        </p:nvSpPr>
        <p:spPr>
          <a:xfrm>
            <a:off x="4933154" y="2008214"/>
            <a:ext cx="3918857" cy="2051637"/>
          </a:xfrm>
          <a:prstGeom prst="roundRect">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Theme3wlogo">
  <a:themeElements>
    <a:clrScheme name="Custom 1">
      <a:dk1>
        <a:srgbClr val="F0EBF0"/>
      </a:dk1>
      <a:lt1>
        <a:srgbClr val="FFFFFF"/>
      </a:lt1>
      <a:dk2>
        <a:srgbClr val="6C648B"/>
      </a:dk2>
      <a:lt2>
        <a:srgbClr val="B6A19E"/>
      </a:lt2>
      <a:accent1>
        <a:srgbClr val="9BD252"/>
      </a:accent1>
      <a:accent2>
        <a:srgbClr val="FFC600"/>
      </a:accent2>
      <a:accent3>
        <a:srgbClr val="698E28"/>
      </a:accent3>
      <a:accent4>
        <a:srgbClr val="D5D2CA"/>
      </a:accent4>
      <a:accent5>
        <a:srgbClr val="B69EB4"/>
      </a:accent5>
      <a:accent6>
        <a:srgbClr val="000000"/>
      </a:accent6>
      <a:hlink>
        <a:srgbClr val="003359"/>
      </a:hlink>
      <a:folHlink>
        <a:srgbClr val="853A76"/>
      </a:folHlink>
    </a:clrScheme>
    <a:fontScheme name="Custom 1">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wlogo" id="{2EA2DBED-E074-44B0-95E1-F27E82D71C2F}" vid="{3C044C77-50EE-4B1A-99D8-06166D8FCC23}"/>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Theme3wlogo</Template>
  <TotalTime>27</TotalTime>
  <Words>421</Words>
  <Application>Microsoft Office PowerPoint</Application>
  <PresentationFormat>On-screen Show (16:9)</PresentationFormat>
  <Paragraphs>25</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Times New Roman</vt:lpstr>
      <vt:lpstr>Roboto</vt:lpstr>
      <vt:lpstr>Georgia Pro</vt:lpstr>
      <vt:lpstr>Georgia</vt:lpstr>
      <vt:lpstr>Arial</vt:lpstr>
      <vt:lpstr>Theme3wlogo</vt:lpstr>
      <vt:lpstr>Who is My Community?</vt:lpstr>
      <vt:lpstr>Discuss in small groups</vt:lpstr>
      <vt:lpstr>Discuss as a whole group</vt:lpstr>
      <vt:lpstr>Answer individually, then discuss</vt:lpstr>
      <vt:lpstr>Summary</vt:lpstr>
      <vt:lpstr>Assessment</vt:lpstr>
      <vt:lpstr>An Example of a Venn Diagram</vt:lpstr>
      <vt:lpstr>Exit Slip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My Community?</dc:title>
  <cp:lastModifiedBy>Alla A Karapunarly</cp:lastModifiedBy>
  <cp:revision>1</cp:revision>
  <dcterms:modified xsi:type="dcterms:W3CDTF">2022-07-22T17:27:32Z</dcterms:modified>
</cp:coreProperties>
</file>