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9144000" cy="5143500" type="screen16x9"/>
  <p:notesSz cx="6858000" cy="9144000"/>
  <p:embeddedFontLst>
    <p:embeddedFont>
      <p:font typeface="Georgia" panose="02040502050405020303" pitchFamily="18" charset="0"/>
      <p:regular r:id="rId11"/>
      <p:bold r:id="rId12"/>
      <p:italic r:id="rId13"/>
      <p:boldItalic r:id="rId14"/>
    </p:embeddedFont>
    <p:embeddedFont>
      <p:font typeface="Georgia Pro" panose="02040502050405020303" pitchFamily="18" charset="0"/>
      <p:regular r:id="rId15"/>
    </p:embeddedFont>
    <p:embeddedFont>
      <p:font typeface="Roboto" panose="02000000000000000000" pitchFamily="2" charset="0"/>
      <p:regular r:id="rId16"/>
      <p:bold r:id="rId17"/>
      <p:italic r:id="rId18"/>
      <p:boldItalic r:id="rId19"/>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544"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userId="bad96ab6-5253-4430-8be5-67af7205d973" providerId="ADAL" clId="{D45F5B12-47A8-4922-945B-35DD9B41DB44}"/>
    <pc:docChg chg="undo redo custSel addSld delSld modSld modMainMaster modNotesMaster">
      <pc:chgData name="Alla" userId="bad96ab6-5253-4430-8be5-67af7205d973" providerId="ADAL" clId="{D45F5B12-47A8-4922-945B-35DD9B41DB44}" dt="2021-08-07T19:25:14.989" v="821"/>
      <pc:docMkLst>
        <pc:docMk/>
      </pc:docMkLst>
      <pc:sldChg chg="addSp delSp modSp mod modNotes">
        <pc:chgData name="Alla" userId="bad96ab6-5253-4430-8be5-67af7205d973" providerId="ADAL" clId="{D45F5B12-47A8-4922-945B-35DD9B41DB44}" dt="2021-08-07T19:25:14.989" v="821"/>
        <pc:sldMkLst>
          <pc:docMk/>
          <pc:sldMk cId="0" sldId="256"/>
        </pc:sldMkLst>
        <pc:spChg chg="add del mod">
          <ac:chgData name="Alla" userId="bad96ab6-5253-4430-8be5-67af7205d973" providerId="ADAL" clId="{D45F5B12-47A8-4922-945B-35DD9B41DB44}" dt="2021-07-03T01:15:57.126" v="186" actId="12084"/>
          <ac:spMkLst>
            <pc:docMk/>
            <pc:sldMk cId="0" sldId="256"/>
            <ac:spMk id="2" creationId="{81F5D14C-A31F-4681-81A4-B6952739121F}"/>
          </ac:spMkLst>
        </pc:spChg>
        <pc:spChg chg="add del mod">
          <ac:chgData name="Alla" userId="bad96ab6-5253-4430-8be5-67af7205d973" providerId="ADAL" clId="{D45F5B12-47A8-4922-945B-35DD9B41DB44}" dt="2021-07-03T01:25:32.019" v="278" actId="478"/>
          <ac:spMkLst>
            <pc:docMk/>
            <pc:sldMk cId="0" sldId="256"/>
            <ac:spMk id="4" creationId="{E6E0E52F-F9ED-45BD-B92D-5B81BB505FAE}"/>
          </ac:spMkLst>
        </pc:spChg>
        <pc:spChg chg="add mod">
          <ac:chgData name="Alla" userId="bad96ab6-5253-4430-8be5-67af7205d973" providerId="ADAL" clId="{D45F5B12-47A8-4922-945B-35DD9B41DB44}" dt="2021-07-09T22:38:29.933" v="594" actId="242"/>
          <ac:spMkLst>
            <pc:docMk/>
            <pc:sldMk cId="0" sldId="256"/>
            <ac:spMk id="5" creationId="{A48A7061-980F-44B3-BE31-10477E66DB99}"/>
          </ac:spMkLst>
        </pc:spChg>
        <pc:spChg chg="add del mod">
          <ac:chgData name="Alla" userId="bad96ab6-5253-4430-8be5-67af7205d973" providerId="ADAL" clId="{D45F5B12-47A8-4922-945B-35DD9B41DB44}" dt="2021-07-03T01:20:47.433" v="215"/>
          <ac:spMkLst>
            <pc:docMk/>
            <pc:sldMk cId="0" sldId="256"/>
            <ac:spMk id="6" creationId="{A2F36F74-8AB0-4E44-BA4F-D1CFB35C5FD6}"/>
          </ac:spMkLst>
        </pc:spChg>
        <pc:spChg chg="add del mod">
          <ac:chgData name="Alla" userId="bad96ab6-5253-4430-8be5-67af7205d973" providerId="ADAL" clId="{D45F5B12-47A8-4922-945B-35DD9B41DB44}" dt="2021-07-03T01:21:29.880" v="229"/>
          <ac:spMkLst>
            <pc:docMk/>
            <pc:sldMk cId="0" sldId="256"/>
            <ac:spMk id="8" creationId="{6CC572BD-5400-4B29-BFD3-A3BA2C8754FA}"/>
          </ac:spMkLst>
        </pc:spChg>
        <pc:spChg chg="add del mod">
          <ac:chgData name="Alla" userId="bad96ab6-5253-4430-8be5-67af7205d973" providerId="ADAL" clId="{D45F5B12-47A8-4922-945B-35DD9B41DB44}" dt="2021-07-24T01:45:25.901" v="736" actId="478"/>
          <ac:spMkLst>
            <pc:docMk/>
            <pc:sldMk cId="0" sldId="256"/>
            <ac:spMk id="10" creationId="{90470D47-9F2B-44D6-81B4-4F77F393E34F}"/>
          </ac:spMkLst>
        </pc:spChg>
        <pc:spChg chg="mod">
          <ac:chgData name="Alla" userId="bad96ab6-5253-4430-8be5-67af7205d973" providerId="ADAL" clId="{D45F5B12-47A8-4922-945B-35DD9B41DB44}" dt="2021-08-07T19:25:14.989" v="821"/>
          <ac:spMkLst>
            <pc:docMk/>
            <pc:sldMk cId="0" sldId="256"/>
            <ac:spMk id="63" creationId="{00000000-0000-0000-0000-000000000000}"/>
          </ac:spMkLst>
        </pc:spChg>
        <pc:spChg chg="mod">
          <ac:chgData name="Alla" userId="bad96ab6-5253-4430-8be5-67af7205d973" providerId="ADAL" clId="{D45F5B12-47A8-4922-945B-35DD9B41DB44}" dt="2021-07-03T01:57:17.163" v="588"/>
          <ac:spMkLst>
            <pc:docMk/>
            <pc:sldMk cId="0" sldId="256"/>
            <ac:spMk id="64" creationId="{00000000-0000-0000-0000-000000000000}"/>
          </ac:spMkLst>
        </pc:spChg>
        <pc:graphicFrameChg chg="add del mod modGraphic">
          <ac:chgData name="Alla" userId="bad96ab6-5253-4430-8be5-67af7205d973" providerId="ADAL" clId="{D45F5B12-47A8-4922-945B-35DD9B41DB44}" dt="2021-07-03T01:26:13.995" v="288" actId="478"/>
          <ac:graphicFrameMkLst>
            <pc:docMk/>
            <pc:sldMk cId="0" sldId="256"/>
            <ac:graphicFrameMk id="3" creationId="{D14F948D-0AD1-4C3F-A046-880E5388127D}"/>
          </ac:graphicFrameMkLst>
        </pc:graphicFrameChg>
        <pc:picChg chg="add del mod">
          <ac:chgData name="Alla" userId="bad96ab6-5253-4430-8be5-67af7205d973" providerId="ADAL" clId="{D45F5B12-47A8-4922-945B-35DD9B41DB44}" dt="2021-07-03T01:20:47.433" v="215"/>
          <ac:picMkLst>
            <pc:docMk/>
            <pc:sldMk cId="0" sldId="256"/>
            <ac:picMk id="7" creationId="{508995D4-D707-496D-89F9-01A5FBE52AEE}"/>
          </ac:picMkLst>
        </pc:picChg>
        <pc:picChg chg="add del mod">
          <ac:chgData name="Alla" userId="bad96ab6-5253-4430-8be5-67af7205d973" providerId="ADAL" clId="{D45F5B12-47A8-4922-945B-35DD9B41DB44}" dt="2021-07-03T01:21:29.880" v="229"/>
          <ac:picMkLst>
            <pc:docMk/>
            <pc:sldMk cId="0" sldId="256"/>
            <ac:picMk id="9" creationId="{32CAF5F5-61FC-40E8-BEF5-A2D8B1D791F0}"/>
          </ac:picMkLst>
        </pc:picChg>
        <pc:picChg chg="add del mod">
          <ac:chgData name="Alla" userId="bad96ab6-5253-4430-8be5-67af7205d973" providerId="ADAL" clId="{D45F5B12-47A8-4922-945B-35DD9B41DB44}" dt="2021-07-24T01:45:25.901" v="736" actId="478"/>
          <ac:picMkLst>
            <pc:docMk/>
            <pc:sldMk cId="0" sldId="256"/>
            <ac:picMk id="11" creationId="{909D2628-AC39-40F7-BA93-465E58752E63}"/>
          </ac:picMkLst>
        </pc:picChg>
      </pc:sldChg>
      <pc:sldChg chg="addSp delSp modSp mod modNotes">
        <pc:chgData name="Alla" userId="bad96ab6-5253-4430-8be5-67af7205d973" providerId="ADAL" clId="{D45F5B12-47A8-4922-945B-35DD9B41DB44}" dt="2021-08-07T19:25:14.989" v="821"/>
        <pc:sldMkLst>
          <pc:docMk/>
          <pc:sldMk cId="0" sldId="257"/>
        </pc:sldMkLst>
        <pc:spChg chg="add del mod">
          <ac:chgData name="Alla" userId="bad96ab6-5253-4430-8be5-67af7205d973" providerId="ADAL" clId="{D45F5B12-47A8-4922-945B-35DD9B41DB44}" dt="2021-07-03T01:21:26.619" v="227"/>
          <ac:spMkLst>
            <pc:docMk/>
            <pc:sldMk cId="0" sldId="257"/>
            <ac:spMk id="9" creationId="{8E700648-A1DE-49E7-92DC-D8DED64CDCFC}"/>
          </ac:spMkLst>
        </pc:spChg>
        <pc:spChg chg="add del mod">
          <ac:chgData name="Alla" userId="bad96ab6-5253-4430-8be5-67af7205d973" providerId="ADAL" clId="{D45F5B12-47A8-4922-945B-35DD9B41DB44}" dt="2021-07-03T01:27:07.505" v="325" actId="478"/>
          <ac:spMkLst>
            <pc:docMk/>
            <pc:sldMk cId="0" sldId="257"/>
            <ac:spMk id="11" creationId="{7419CC0D-3056-4CF3-8825-A1EB796D7C7E}"/>
          </ac:spMkLst>
        </pc:spChg>
        <pc:spChg chg="add del mod">
          <ac:chgData name="Alla" userId="bad96ab6-5253-4430-8be5-67af7205d973" providerId="ADAL" clId="{D45F5B12-47A8-4922-945B-35DD9B41DB44}" dt="2021-07-24T01:45:30.675" v="737" actId="478"/>
          <ac:spMkLst>
            <pc:docMk/>
            <pc:sldMk cId="0" sldId="257"/>
            <ac:spMk id="13" creationId="{375A37A3-794B-4FAC-A793-1A1C9ED46298}"/>
          </ac:spMkLst>
        </pc:spChg>
        <pc:spChg chg="add mod">
          <ac:chgData name="Alla" userId="bad96ab6-5253-4430-8be5-67af7205d973" providerId="ADAL" clId="{D45F5B12-47A8-4922-945B-35DD9B41DB44}" dt="2021-07-03T01:57:17.163" v="588"/>
          <ac:spMkLst>
            <pc:docMk/>
            <pc:sldMk cId="0" sldId="257"/>
            <ac:spMk id="15" creationId="{036D7803-0721-4A9A-98ED-88747B04E1FD}"/>
          </ac:spMkLst>
        </pc:spChg>
        <pc:spChg chg="mod">
          <ac:chgData name="Alla" userId="bad96ab6-5253-4430-8be5-67af7205d973" providerId="ADAL" clId="{D45F5B12-47A8-4922-945B-35DD9B41DB44}" dt="2021-08-07T19:25:14.989" v="821"/>
          <ac:spMkLst>
            <pc:docMk/>
            <pc:sldMk cId="0" sldId="257"/>
            <ac:spMk id="69" creationId="{00000000-0000-0000-0000-000000000000}"/>
          </ac:spMkLst>
        </pc:spChg>
        <pc:spChg chg="add del mod">
          <ac:chgData name="Alla" userId="bad96ab6-5253-4430-8be5-67af7205d973" providerId="ADAL" clId="{D45F5B12-47A8-4922-945B-35DD9B41DB44}" dt="2021-07-03T00:08:16.567" v="31" actId="12084"/>
          <ac:spMkLst>
            <pc:docMk/>
            <pc:sldMk cId="0" sldId="257"/>
            <ac:spMk id="70" creationId="{00000000-0000-0000-0000-000000000000}"/>
          </ac:spMkLst>
        </pc:spChg>
        <pc:graphicFrameChg chg="add del modGraphic">
          <ac:chgData name="Alla" userId="bad96ab6-5253-4430-8be5-67af7205d973" providerId="ADAL" clId="{D45F5B12-47A8-4922-945B-35DD9B41DB44}" dt="2021-07-03T00:05:14.093" v="19" actId="1032"/>
          <ac:graphicFrameMkLst>
            <pc:docMk/>
            <pc:sldMk cId="0" sldId="257"/>
            <ac:graphicFrameMk id="2" creationId="{7A1FFEB6-A504-4CF4-9DF2-55A8D14D6EC9}"/>
          </ac:graphicFrameMkLst>
        </pc:graphicFrameChg>
        <pc:graphicFrameChg chg="add del modGraphic">
          <ac:chgData name="Alla" userId="bad96ab6-5253-4430-8be5-67af7205d973" providerId="ADAL" clId="{D45F5B12-47A8-4922-945B-35DD9B41DB44}" dt="2021-07-03T00:05:35.832" v="21" actId="1032"/>
          <ac:graphicFrameMkLst>
            <pc:docMk/>
            <pc:sldMk cId="0" sldId="257"/>
            <ac:graphicFrameMk id="3" creationId="{39C7E02C-D834-487E-BB32-D7CABD286006}"/>
          </ac:graphicFrameMkLst>
        </pc:graphicFrameChg>
        <pc:graphicFrameChg chg="add del mod">
          <ac:chgData name="Alla" userId="bad96ab6-5253-4430-8be5-67af7205d973" providerId="ADAL" clId="{D45F5B12-47A8-4922-945B-35DD9B41DB44}" dt="2021-07-03T00:06:37.662" v="23" actId="12084"/>
          <ac:graphicFrameMkLst>
            <pc:docMk/>
            <pc:sldMk cId="0" sldId="257"/>
            <ac:graphicFrameMk id="4" creationId="{B923472F-2C3F-412A-875D-6E5BB6734A53}"/>
          </ac:graphicFrameMkLst>
        </pc:graphicFrameChg>
        <pc:graphicFrameChg chg="add del mod">
          <ac:chgData name="Alla" userId="bad96ab6-5253-4430-8be5-67af7205d973" providerId="ADAL" clId="{D45F5B12-47A8-4922-945B-35DD9B41DB44}" dt="2021-07-03T00:08:14.203" v="30" actId="12084"/>
          <ac:graphicFrameMkLst>
            <pc:docMk/>
            <pc:sldMk cId="0" sldId="257"/>
            <ac:graphicFrameMk id="5" creationId="{0F1E9391-ABE9-44F3-9C24-815A87D790E1}"/>
          </ac:graphicFrameMkLst>
        </pc:graphicFrameChg>
        <pc:graphicFrameChg chg="add mod modGraphic">
          <ac:chgData name="Alla" userId="bad96ab6-5253-4430-8be5-67af7205d973" providerId="ADAL" clId="{D45F5B12-47A8-4922-945B-35DD9B41DB44}" dt="2021-07-24T01:46:12.295" v="744" actId="208"/>
          <ac:graphicFrameMkLst>
            <pc:docMk/>
            <pc:sldMk cId="0" sldId="257"/>
            <ac:graphicFrameMk id="6" creationId="{E8FE2EF6-CC95-4C23-A28A-5B1D4FBAFB1B}"/>
          </ac:graphicFrameMkLst>
        </pc:graphicFrameChg>
        <pc:picChg chg="add del mod">
          <ac:chgData name="Alla" userId="bad96ab6-5253-4430-8be5-67af7205d973" providerId="ADAL" clId="{D45F5B12-47A8-4922-945B-35DD9B41DB44}" dt="2021-07-03T01:21:26.619" v="227"/>
          <ac:picMkLst>
            <pc:docMk/>
            <pc:sldMk cId="0" sldId="257"/>
            <ac:picMk id="10" creationId="{C5809732-E664-44CD-89C7-9E5C2E120E31}"/>
          </ac:picMkLst>
        </pc:picChg>
        <pc:picChg chg="add del mod">
          <ac:chgData name="Alla" userId="bad96ab6-5253-4430-8be5-67af7205d973" providerId="ADAL" clId="{D45F5B12-47A8-4922-945B-35DD9B41DB44}" dt="2021-07-03T01:27:07.505" v="325" actId="478"/>
          <ac:picMkLst>
            <pc:docMk/>
            <pc:sldMk cId="0" sldId="257"/>
            <ac:picMk id="12" creationId="{0430E845-CE18-4B6E-9793-8FCE0A3E2017}"/>
          </ac:picMkLst>
        </pc:picChg>
        <pc:picChg chg="add del mod">
          <ac:chgData name="Alla" userId="bad96ab6-5253-4430-8be5-67af7205d973" providerId="ADAL" clId="{D45F5B12-47A8-4922-945B-35DD9B41DB44}" dt="2021-07-24T01:45:30.675" v="737" actId="478"/>
          <ac:picMkLst>
            <pc:docMk/>
            <pc:sldMk cId="0" sldId="257"/>
            <ac:picMk id="14" creationId="{A550DC16-3531-4790-B799-D85F76DE3D85}"/>
          </ac:picMkLst>
        </pc:picChg>
      </pc:sldChg>
      <pc:sldChg chg="addSp delSp modSp mod modAnim modNotes">
        <pc:chgData name="Alla" userId="bad96ab6-5253-4430-8be5-67af7205d973" providerId="ADAL" clId="{D45F5B12-47A8-4922-945B-35DD9B41DB44}" dt="2021-08-07T19:25:14.989" v="821"/>
        <pc:sldMkLst>
          <pc:docMk/>
          <pc:sldMk cId="0" sldId="258"/>
        </pc:sldMkLst>
        <pc:spChg chg="add del mod">
          <ac:chgData name="Alla" userId="bad96ab6-5253-4430-8be5-67af7205d973" providerId="ADAL" clId="{D45F5B12-47A8-4922-945B-35DD9B41DB44}" dt="2021-07-03T01:21:25.383" v="226"/>
          <ac:spMkLst>
            <pc:docMk/>
            <pc:sldMk cId="0" sldId="258"/>
            <ac:spMk id="6" creationId="{161AE377-FD0C-48D1-AB1C-8C40EB8C38BE}"/>
          </ac:spMkLst>
        </pc:spChg>
        <pc:spChg chg="add mod">
          <ac:chgData name="Alla" userId="bad96ab6-5253-4430-8be5-67af7205d973" providerId="ADAL" clId="{D45F5B12-47A8-4922-945B-35DD9B41DB44}" dt="2021-07-09T22:48:21.827" v="648" actId="1036"/>
          <ac:spMkLst>
            <pc:docMk/>
            <pc:sldMk cId="0" sldId="258"/>
            <ac:spMk id="6" creationId="{EE615B43-DA79-4791-B5BC-3DAEC9463574}"/>
          </ac:spMkLst>
        </pc:spChg>
        <pc:spChg chg="add del mod">
          <ac:chgData name="Alla" userId="bad96ab6-5253-4430-8be5-67af7205d973" providerId="ADAL" clId="{D45F5B12-47A8-4922-945B-35DD9B41DB44}" dt="2021-07-03T01:26:32.975" v="309"/>
          <ac:spMkLst>
            <pc:docMk/>
            <pc:sldMk cId="0" sldId="258"/>
            <ac:spMk id="8" creationId="{3DDDBEFF-180C-48FC-900A-C40CE4B0E119}"/>
          </ac:spMkLst>
        </pc:spChg>
        <pc:spChg chg="add del mod">
          <ac:chgData name="Alla" userId="bad96ab6-5253-4430-8be5-67af7205d973" providerId="ADAL" clId="{D45F5B12-47A8-4922-945B-35DD9B41DB44}" dt="2021-07-03T01:27:18.420" v="329" actId="478"/>
          <ac:spMkLst>
            <pc:docMk/>
            <pc:sldMk cId="0" sldId="258"/>
            <ac:spMk id="10" creationId="{03EA0A43-1C7C-40CD-96A5-354F19212C96}"/>
          </ac:spMkLst>
        </pc:spChg>
        <pc:spChg chg="add del mod">
          <ac:chgData name="Alla" userId="bad96ab6-5253-4430-8be5-67af7205d973" providerId="ADAL" clId="{D45F5B12-47A8-4922-945B-35DD9B41DB44}" dt="2021-07-24T01:45:37.151" v="738" actId="478"/>
          <ac:spMkLst>
            <pc:docMk/>
            <pc:sldMk cId="0" sldId="258"/>
            <ac:spMk id="12" creationId="{AA4BE9F1-618C-4EC9-AD24-F78B74594B5A}"/>
          </ac:spMkLst>
        </pc:spChg>
        <pc:spChg chg="mod">
          <ac:chgData name="Alla" userId="bad96ab6-5253-4430-8be5-67af7205d973" providerId="ADAL" clId="{D45F5B12-47A8-4922-945B-35DD9B41DB44}" dt="2021-08-07T19:25:14.989" v="821"/>
          <ac:spMkLst>
            <pc:docMk/>
            <pc:sldMk cId="0" sldId="258"/>
            <ac:spMk id="75" creationId="{00000000-0000-0000-0000-000000000000}"/>
          </ac:spMkLst>
        </pc:spChg>
        <pc:spChg chg="add del mod">
          <ac:chgData name="Alla" userId="bad96ab6-5253-4430-8be5-67af7205d973" providerId="ADAL" clId="{D45F5B12-47A8-4922-945B-35DD9B41DB44}" dt="2021-07-03T01:09:20.817" v="80" actId="12084"/>
          <ac:spMkLst>
            <pc:docMk/>
            <pc:sldMk cId="0" sldId="258"/>
            <ac:spMk id="76" creationId="{00000000-0000-0000-0000-000000000000}"/>
          </ac:spMkLst>
        </pc:spChg>
        <pc:graphicFrameChg chg="add del mod">
          <ac:chgData name="Alla" userId="bad96ab6-5253-4430-8be5-67af7205d973" providerId="ADAL" clId="{D45F5B12-47A8-4922-945B-35DD9B41DB44}" dt="2021-07-03T00:10:40.798" v="66" actId="12084"/>
          <ac:graphicFrameMkLst>
            <pc:docMk/>
            <pc:sldMk cId="0" sldId="258"/>
            <ac:graphicFrameMk id="2" creationId="{FE358796-51A2-4589-AE84-B3E9948EBAB8}"/>
          </ac:graphicFrameMkLst>
        </pc:graphicFrameChg>
        <pc:graphicFrameChg chg="add mod modGraphic">
          <ac:chgData name="Alla" userId="bad96ab6-5253-4430-8be5-67af7205d973" providerId="ADAL" clId="{D45F5B12-47A8-4922-945B-35DD9B41DB44}" dt="2021-07-24T01:48:33.742" v="760" actId="1076"/>
          <ac:graphicFrameMkLst>
            <pc:docMk/>
            <pc:sldMk cId="0" sldId="258"/>
            <ac:graphicFrameMk id="3" creationId="{41B3EB4D-D86C-4140-9100-E77294795DBB}"/>
          </ac:graphicFrameMkLst>
        </pc:graphicFrameChg>
        <pc:picChg chg="add del mod">
          <ac:chgData name="Alla" userId="bad96ab6-5253-4430-8be5-67af7205d973" providerId="ADAL" clId="{D45F5B12-47A8-4922-945B-35DD9B41DB44}" dt="2021-07-03T01:21:25.383" v="226"/>
          <ac:picMkLst>
            <pc:docMk/>
            <pc:sldMk cId="0" sldId="258"/>
            <ac:picMk id="7" creationId="{918B2DE0-882C-4C9F-81F1-307D2540FBD1}"/>
          </ac:picMkLst>
        </pc:picChg>
        <pc:picChg chg="add del mod">
          <ac:chgData name="Alla" userId="bad96ab6-5253-4430-8be5-67af7205d973" providerId="ADAL" clId="{D45F5B12-47A8-4922-945B-35DD9B41DB44}" dt="2021-07-03T01:26:32.975" v="309"/>
          <ac:picMkLst>
            <pc:docMk/>
            <pc:sldMk cId="0" sldId="258"/>
            <ac:picMk id="9" creationId="{32DF3AB4-7A65-42FE-A225-7F26110A966B}"/>
          </ac:picMkLst>
        </pc:picChg>
        <pc:picChg chg="add del mod">
          <ac:chgData name="Alla" userId="bad96ab6-5253-4430-8be5-67af7205d973" providerId="ADAL" clId="{D45F5B12-47A8-4922-945B-35DD9B41DB44}" dt="2021-07-03T01:27:19.521" v="330" actId="478"/>
          <ac:picMkLst>
            <pc:docMk/>
            <pc:sldMk cId="0" sldId="258"/>
            <ac:picMk id="11" creationId="{15E04480-09D8-4C8B-A346-136EBF0CA68C}"/>
          </ac:picMkLst>
        </pc:picChg>
        <pc:picChg chg="add del mod">
          <ac:chgData name="Alla" userId="bad96ab6-5253-4430-8be5-67af7205d973" providerId="ADAL" clId="{D45F5B12-47A8-4922-945B-35DD9B41DB44}" dt="2021-07-24T01:45:37.151" v="738" actId="478"/>
          <ac:picMkLst>
            <pc:docMk/>
            <pc:sldMk cId="0" sldId="258"/>
            <ac:picMk id="13" creationId="{568D1EE0-6C52-4778-8C20-B130211CE39A}"/>
          </ac:picMkLst>
        </pc:picChg>
      </pc:sldChg>
      <pc:sldChg chg="addSp delSp modSp mod modAnim modNotes">
        <pc:chgData name="Alla" userId="bad96ab6-5253-4430-8be5-67af7205d973" providerId="ADAL" clId="{D45F5B12-47A8-4922-945B-35DD9B41DB44}" dt="2021-08-07T19:25:14.989" v="821"/>
        <pc:sldMkLst>
          <pc:docMk/>
          <pc:sldMk cId="0" sldId="259"/>
        </pc:sldMkLst>
        <pc:spChg chg="add del mod">
          <ac:chgData name="Alla" userId="bad96ab6-5253-4430-8be5-67af7205d973" providerId="ADAL" clId="{D45F5B12-47A8-4922-945B-35DD9B41DB44}" dt="2021-07-24T01:45:42.828" v="739" actId="478"/>
          <ac:spMkLst>
            <pc:docMk/>
            <pc:sldMk cId="0" sldId="259"/>
            <ac:spMk id="4" creationId="{FD44DCFE-854B-4DA1-87B0-7975F42AFD43}"/>
          </ac:spMkLst>
        </pc:spChg>
        <pc:spChg chg="add mod">
          <ac:chgData name="Alla" userId="bad96ab6-5253-4430-8be5-67af7205d973" providerId="ADAL" clId="{D45F5B12-47A8-4922-945B-35DD9B41DB44}" dt="2021-07-03T01:57:20.736" v="590" actId="14100"/>
          <ac:spMkLst>
            <pc:docMk/>
            <pc:sldMk cId="0" sldId="259"/>
            <ac:spMk id="6" creationId="{DFFDAC08-8C7F-4111-9F83-139E0D3B04BA}"/>
          </ac:spMkLst>
        </pc:spChg>
        <pc:spChg chg="add del mod">
          <ac:chgData name="Alla" userId="bad96ab6-5253-4430-8be5-67af7205d973" providerId="ADAL" clId="{D45F5B12-47A8-4922-945B-35DD9B41DB44}" dt="2021-07-03T01:54:20.812" v="564"/>
          <ac:spMkLst>
            <pc:docMk/>
            <pc:sldMk cId="0" sldId="259"/>
            <ac:spMk id="7" creationId="{87F3BE1C-3367-48E6-B2D6-6AEC0FD51BDE}"/>
          </ac:spMkLst>
        </pc:spChg>
        <pc:spChg chg="add del mod">
          <ac:chgData name="Alla" userId="bad96ab6-5253-4430-8be5-67af7205d973" providerId="ADAL" clId="{D45F5B12-47A8-4922-945B-35DD9B41DB44}" dt="2021-07-03T01:54:19.324" v="561"/>
          <ac:spMkLst>
            <pc:docMk/>
            <pc:sldMk cId="0" sldId="259"/>
            <ac:spMk id="8" creationId="{2D4F1510-9B88-4307-B18E-FF66439C6F10}"/>
          </ac:spMkLst>
        </pc:spChg>
        <pc:spChg chg="add mod">
          <ac:chgData name="Alla" userId="bad96ab6-5253-4430-8be5-67af7205d973" providerId="ADAL" clId="{D45F5B12-47A8-4922-945B-35DD9B41DB44}" dt="2021-07-09T22:45:02.655" v="624" actId="571"/>
          <ac:spMkLst>
            <pc:docMk/>
            <pc:sldMk cId="0" sldId="259"/>
            <ac:spMk id="10" creationId="{FE11CC95-85F3-4700-8C41-7DE14DF578F2}"/>
          </ac:spMkLst>
        </pc:spChg>
        <pc:spChg chg="mod">
          <ac:chgData name="Alla" userId="bad96ab6-5253-4430-8be5-67af7205d973" providerId="ADAL" clId="{D45F5B12-47A8-4922-945B-35DD9B41DB44}" dt="2021-08-07T19:25:14.989" v="821"/>
          <ac:spMkLst>
            <pc:docMk/>
            <pc:sldMk cId="0" sldId="259"/>
            <ac:spMk id="81" creationId="{00000000-0000-0000-0000-000000000000}"/>
          </ac:spMkLst>
        </pc:spChg>
        <pc:spChg chg="add del mod">
          <ac:chgData name="Alla" userId="bad96ab6-5253-4430-8be5-67af7205d973" providerId="ADAL" clId="{D45F5B12-47A8-4922-945B-35DD9B41DB44}" dt="2021-07-09T22:44:19.797" v="617" actId="12084"/>
          <ac:spMkLst>
            <pc:docMk/>
            <pc:sldMk cId="0" sldId="259"/>
            <ac:spMk id="82" creationId="{00000000-0000-0000-0000-000000000000}"/>
          </ac:spMkLst>
        </pc:spChg>
        <pc:graphicFrameChg chg="add del mod">
          <ac:chgData name="Alla" userId="bad96ab6-5253-4430-8be5-67af7205d973" providerId="ADAL" clId="{D45F5B12-47A8-4922-945B-35DD9B41DB44}" dt="2021-07-09T22:41:12.180" v="612" actId="12084"/>
          <ac:graphicFrameMkLst>
            <pc:docMk/>
            <pc:sldMk cId="0" sldId="259"/>
            <ac:graphicFrameMk id="2" creationId="{CC0928A3-5F50-4573-9A87-2C80C1B05CC6}"/>
          </ac:graphicFrameMkLst>
        </pc:graphicFrameChg>
        <pc:graphicFrameChg chg="add del mod">
          <ac:chgData name="Alla" userId="bad96ab6-5253-4430-8be5-67af7205d973" providerId="ADAL" clId="{D45F5B12-47A8-4922-945B-35DD9B41DB44}" dt="2021-07-09T22:44:08.565" v="616" actId="12084"/>
          <ac:graphicFrameMkLst>
            <pc:docMk/>
            <pc:sldMk cId="0" sldId="259"/>
            <ac:graphicFrameMk id="3" creationId="{94D62049-385B-48CD-9F0D-C0075D62A83C}"/>
          </ac:graphicFrameMkLst>
        </pc:graphicFrameChg>
        <pc:graphicFrameChg chg="add mod modGraphic">
          <ac:chgData name="Alla" userId="bad96ab6-5253-4430-8be5-67af7205d973" providerId="ADAL" clId="{D45F5B12-47A8-4922-945B-35DD9B41DB44}" dt="2021-07-24T01:46:45.536" v="746" actId="208"/>
          <ac:graphicFrameMkLst>
            <pc:docMk/>
            <pc:sldMk cId="0" sldId="259"/>
            <ac:graphicFrameMk id="7" creationId="{B9838917-7CE0-4C6A-8744-B2C325098EA7}"/>
          </ac:graphicFrameMkLst>
        </pc:graphicFrameChg>
        <pc:graphicFrameChg chg="add mod">
          <ac:chgData name="Alla" userId="bad96ab6-5253-4430-8be5-67af7205d973" providerId="ADAL" clId="{D45F5B12-47A8-4922-945B-35DD9B41DB44}" dt="2021-07-09T22:45:02.655" v="624" actId="571"/>
          <ac:graphicFrameMkLst>
            <pc:docMk/>
            <pc:sldMk cId="0" sldId="259"/>
            <ac:graphicFrameMk id="11" creationId="{9D171005-87C9-4B46-8368-C69FB7F5A4CF}"/>
          </ac:graphicFrameMkLst>
        </pc:graphicFrameChg>
        <pc:picChg chg="add del mod">
          <ac:chgData name="Alla" userId="bad96ab6-5253-4430-8be5-67af7205d973" providerId="ADAL" clId="{D45F5B12-47A8-4922-945B-35DD9B41DB44}" dt="2021-07-24T01:45:42.828" v="739" actId="478"/>
          <ac:picMkLst>
            <pc:docMk/>
            <pc:sldMk cId="0" sldId="259"/>
            <ac:picMk id="5" creationId="{287D0122-ED41-40AF-9479-95E209AE147F}"/>
          </ac:picMkLst>
        </pc:picChg>
      </pc:sldChg>
      <pc:sldChg chg="addSp delSp modSp mod modNotes">
        <pc:chgData name="Alla" userId="bad96ab6-5253-4430-8be5-67af7205d973" providerId="ADAL" clId="{D45F5B12-47A8-4922-945B-35DD9B41DB44}" dt="2021-08-07T19:25:14.989" v="821"/>
        <pc:sldMkLst>
          <pc:docMk/>
          <pc:sldMk cId="0" sldId="260"/>
        </pc:sldMkLst>
        <pc:spChg chg="add del mod">
          <ac:chgData name="Alla" userId="bad96ab6-5253-4430-8be5-67af7205d973" providerId="ADAL" clId="{D45F5B12-47A8-4922-945B-35DD9B41DB44}" dt="2021-07-24T01:45:47.429" v="740" actId="478"/>
          <ac:spMkLst>
            <pc:docMk/>
            <pc:sldMk cId="0" sldId="260"/>
            <ac:spMk id="5" creationId="{200C501D-09A3-4D57-9F1A-82ECC09030F7}"/>
          </ac:spMkLst>
        </pc:spChg>
        <pc:spChg chg="mod">
          <ac:chgData name="Alla" userId="bad96ab6-5253-4430-8be5-67af7205d973" providerId="ADAL" clId="{D45F5B12-47A8-4922-945B-35DD9B41DB44}" dt="2021-08-07T19:25:14.989" v="821"/>
          <ac:spMkLst>
            <pc:docMk/>
            <pc:sldMk cId="0" sldId="260"/>
            <ac:spMk id="87" creationId="{00000000-0000-0000-0000-000000000000}"/>
          </ac:spMkLst>
        </pc:spChg>
        <pc:spChg chg="del mod">
          <ac:chgData name="Alla" userId="bad96ab6-5253-4430-8be5-67af7205d973" providerId="ADAL" clId="{D45F5B12-47A8-4922-945B-35DD9B41DB44}" dt="2021-07-03T01:18:59.333" v="211" actId="12084"/>
          <ac:spMkLst>
            <pc:docMk/>
            <pc:sldMk cId="0" sldId="260"/>
            <ac:spMk id="88" creationId="{00000000-0000-0000-0000-000000000000}"/>
          </ac:spMkLst>
        </pc:spChg>
        <pc:graphicFrameChg chg="add mod modGraphic">
          <ac:chgData name="Alla" userId="bad96ab6-5253-4430-8be5-67af7205d973" providerId="ADAL" clId="{D45F5B12-47A8-4922-945B-35DD9B41DB44}" dt="2021-07-24T01:47:08.799" v="748" actId="208"/>
          <ac:graphicFrameMkLst>
            <pc:docMk/>
            <pc:sldMk cId="0" sldId="260"/>
            <ac:graphicFrameMk id="2" creationId="{B5946F02-8690-4ECA-869A-1079477D9803}"/>
          </ac:graphicFrameMkLst>
        </pc:graphicFrameChg>
        <pc:picChg chg="add del mod">
          <ac:chgData name="Alla" userId="bad96ab6-5253-4430-8be5-67af7205d973" providerId="ADAL" clId="{D45F5B12-47A8-4922-945B-35DD9B41DB44}" dt="2021-07-24T01:45:47.429" v="740" actId="478"/>
          <ac:picMkLst>
            <pc:docMk/>
            <pc:sldMk cId="0" sldId="260"/>
            <ac:picMk id="6" creationId="{7646A7C2-A3F6-4E12-B7A2-61822888B2CD}"/>
          </ac:picMkLst>
        </pc:picChg>
      </pc:sldChg>
      <pc:sldChg chg="addSp delSp modSp mod modNotes">
        <pc:chgData name="Alla" userId="bad96ab6-5253-4430-8be5-67af7205d973" providerId="ADAL" clId="{D45F5B12-47A8-4922-945B-35DD9B41DB44}" dt="2021-08-07T19:25:14.989" v="821"/>
        <pc:sldMkLst>
          <pc:docMk/>
          <pc:sldMk cId="0" sldId="261"/>
        </pc:sldMkLst>
        <pc:spChg chg="add del mod">
          <ac:chgData name="Alla" userId="bad96ab6-5253-4430-8be5-67af7205d973" providerId="ADAL" clId="{D45F5B12-47A8-4922-945B-35DD9B41DB44}" dt="2021-07-24T01:45:52.813" v="741" actId="478"/>
          <ac:spMkLst>
            <pc:docMk/>
            <pc:sldMk cId="0" sldId="261"/>
            <ac:spMk id="4" creationId="{13D9873C-58B0-45CB-8F30-5139807E1E64}"/>
          </ac:spMkLst>
        </pc:spChg>
        <pc:spChg chg="add del mod">
          <ac:chgData name="Alla" userId="bad96ab6-5253-4430-8be5-67af7205d973" providerId="ADAL" clId="{D45F5B12-47A8-4922-945B-35DD9B41DB44}" dt="2021-07-03T01:49:49.837" v="527" actId="478"/>
          <ac:spMkLst>
            <pc:docMk/>
            <pc:sldMk cId="0" sldId="261"/>
            <ac:spMk id="6" creationId="{0D5D6D33-67BE-4D34-A370-1D300CB105AA}"/>
          </ac:spMkLst>
        </pc:spChg>
        <pc:spChg chg="add mod">
          <ac:chgData name="Alla" userId="bad96ab6-5253-4430-8be5-67af7205d973" providerId="ADAL" clId="{D45F5B12-47A8-4922-945B-35DD9B41DB44}" dt="2021-07-03T02:03:44.509" v="591" actId="14100"/>
          <ac:spMkLst>
            <pc:docMk/>
            <pc:sldMk cId="0" sldId="261"/>
            <ac:spMk id="7" creationId="{449B5938-6FAA-4168-9A6A-C4EC7D93BFF4}"/>
          </ac:spMkLst>
        </pc:spChg>
        <pc:spChg chg="add del mod">
          <ac:chgData name="Alla" userId="bad96ab6-5253-4430-8be5-67af7205d973" providerId="ADAL" clId="{D45F5B12-47A8-4922-945B-35DD9B41DB44}" dt="2021-07-09T22:56:40.834" v="735" actId="478"/>
          <ac:spMkLst>
            <pc:docMk/>
            <pc:sldMk cId="0" sldId="261"/>
            <ac:spMk id="8" creationId="{C5893A39-ABAC-4842-B605-2057D1E41986}"/>
          </ac:spMkLst>
        </pc:spChg>
        <pc:spChg chg="add del mod">
          <ac:chgData name="Alla" userId="bad96ab6-5253-4430-8be5-67af7205d973" providerId="ADAL" clId="{D45F5B12-47A8-4922-945B-35DD9B41DB44}" dt="2021-07-09T22:56:40.834" v="735" actId="478"/>
          <ac:spMkLst>
            <pc:docMk/>
            <pc:sldMk cId="0" sldId="261"/>
            <ac:spMk id="11" creationId="{2FEBE644-645D-4EDA-A876-E44D20DAB508}"/>
          </ac:spMkLst>
        </pc:spChg>
        <pc:spChg chg="mod">
          <ac:chgData name="Alla" userId="bad96ab6-5253-4430-8be5-67af7205d973" providerId="ADAL" clId="{D45F5B12-47A8-4922-945B-35DD9B41DB44}" dt="2021-08-07T19:25:14.989" v="821"/>
          <ac:spMkLst>
            <pc:docMk/>
            <pc:sldMk cId="0" sldId="261"/>
            <ac:spMk id="93" creationId="{00000000-0000-0000-0000-000000000000}"/>
          </ac:spMkLst>
        </pc:spChg>
        <pc:spChg chg="del mod">
          <ac:chgData name="Alla" userId="bad96ab6-5253-4430-8be5-67af7205d973" providerId="ADAL" clId="{D45F5B12-47A8-4922-945B-35DD9B41DB44}" dt="2021-07-09T22:51:42.987" v="669" actId="12084"/>
          <ac:spMkLst>
            <pc:docMk/>
            <pc:sldMk cId="0" sldId="261"/>
            <ac:spMk id="94" creationId="{00000000-0000-0000-0000-000000000000}"/>
          </ac:spMkLst>
        </pc:spChg>
        <pc:graphicFrameChg chg="add mod modGraphic">
          <ac:chgData name="Alla" userId="bad96ab6-5253-4430-8be5-67af7205d973" providerId="ADAL" clId="{D45F5B12-47A8-4922-945B-35DD9B41DB44}" dt="2021-07-24T01:49:22.505" v="764" actId="1037"/>
          <ac:graphicFrameMkLst>
            <pc:docMk/>
            <pc:sldMk cId="0" sldId="261"/>
            <ac:graphicFrameMk id="6" creationId="{3B41EE2F-04ED-45A9-A643-88E6D95C2952}"/>
          </ac:graphicFrameMkLst>
        </pc:graphicFrameChg>
        <pc:picChg chg="add del mod">
          <ac:chgData name="Alla" userId="bad96ab6-5253-4430-8be5-67af7205d973" providerId="ADAL" clId="{D45F5B12-47A8-4922-945B-35DD9B41DB44}" dt="2021-07-24T01:51:50.876" v="769" actId="931"/>
          <ac:picMkLst>
            <pc:docMk/>
            <pc:sldMk cId="0" sldId="261"/>
            <ac:picMk id="3" creationId="{4DCE2EDB-37AB-42CB-965E-DA1795908FCD}"/>
          </ac:picMkLst>
        </pc:picChg>
        <pc:picChg chg="add del mod">
          <ac:chgData name="Alla" userId="bad96ab6-5253-4430-8be5-67af7205d973" providerId="ADAL" clId="{D45F5B12-47A8-4922-945B-35DD9B41DB44}" dt="2021-07-09T22:50:33.951" v="668" actId="478"/>
          <ac:picMkLst>
            <pc:docMk/>
            <pc:sldMk cId="0" sldId="261"/>
            <ac:picMk id="3" creationId="{CE27BD0F-1C70-4DF5-A7E2-C64E93AD8777}"/>
          </ac:picMkLst>
        </pc:picChg>
        <pc:picChg chg="add del mod">
          <ac:chgData name="Alla" userId="bad96ab6-5253-4430-8be5-67af7205d973" providerId="ADAL" clId="{D45F5B12-47A8-4922-945B-35DD9B41DB44}" dt="2021-07-24T01:45:52.813" v="741" actId="478"/>
          <ac:picMkLst>
            <pc:docMk/>
            <pc:sldMk cId="0" sldId="261"/>
            <ac:picMk id="5" creationId="{61ECDADC-1CE8-48BE-BD88-C3BC9373785F}"/>
          </ac:picMkLst>
        </pc:picChg>
        <pc:picChg chg="add del mod">
          <ac:chgData name="Alla" userId="bad96ab6-5253-4430-8be5-67af7205d973" providerId="ADAL" clId="{D45F5B12-47A8-4922-945B-35DD9B41DB44}" dt="2021-07-24T01:54:36.411" v="818" actId="478"/>
          <ac:picMkLst>
            <pc:docMk/>
            <pc:sldMk cId="0" sldId="261"/>
            <ac:picMk id="9" creationId="{74B6FB8C-D575-4AC8-913A-83C43996CAC1}"/>
          </ac:picMkLst>
        </pc:picChg>
      </pc:sldChg>
      <pc:sldChg chg="addSp delSp modSp mod modNotes">
        <pc:chgData name="Alla" userId="bad96ab6-5253-4430-8be5-67af7205d973" providerId="ADAL" clId="{D45F5B12-47A8-4922-945B-35DD9B41DB44}" dt="2021-08-07T19:25:14.989" v="821"/>
        <pc:sldMkLst>
          <pc:docMk/>
          <pc:sldMk cId="0" sldId="262"/>
        </pc:sldMkLst>
        <pc:spChg chg="add del mod ord">
          <ac:chgData name="Alla" userId="bad96ab6-5253-4430-8be5-67af7205d973" providerId="ADAL" clId="{D45F5B12-47A8-4922-945B-35DD9B41DB44}" dt="2021-07-24T01:45:57.629" v="742" actId="478"/>
          <ac:spMkLst>
            <pc:docMk/>
            <pc:sldMk cId="0" sldId="262"/>
            <ac:spMk id="4" creationId="{CF7AEAF7-03F0-40E5-B413-BE31B7815081}"/>
          </ac:spMkLst>
        </pc:spChg>
        <pc:spChg chg="add del">
          <ac:chgData name="Alla" userId="bad96ab6-5253-4430-8be5-67af7205d973" providerId="ADAL" clId="{D45F5B12-47A8-4922-945B-35DD9B41DB44}" dt="2021-07-03T01:31:56.151" v="368" actId="11529"/>
          <ac:spMkLst>
            <pc:docMk/>
            <pc:sldMk cId="0" sldId="262"/>
            <ac:spMk id="8" creationId="{BD0CCA51-A905-4B71-91B0-E7EC08374623}"/>
          </ac:spMkLst>
        </pc:spChg>
        <pc:spChg chg="add del mod">
          <ac:chgData name="Alla" userId="bad96ab6-5253-4430-8be5-67af7205d973" providerId="ADAL" clId="{D45F5B12-47A8-4922-945B-35DD9B41DB44}" dt="2021-07-03T01:40:51.339" v="482" actId="478"/>
          <ac:spMkLst>
            <pc:docMk/>
            <pc:sldMk cId="0" sldId="262"/>
            <ac:spMk id="9" creationId="{9431AA3E-9BEA-45D3-83C1-896A5FB1D081}"/>
          </ac:spMkLst>
        </pc:spChg>
        <pc:spChg chg="add mod">
          <ac:chgData name="Alla" userId="bad96ab6-5253-4430-8be5-67af7205d973" providerId="ADAL" clId="{D45F5B12-47A8-4922-945B-35DD9B41DB44}" dt="2021-07-03T01:57:17.163" v="588"/>
          <ac:spMkLst>
            <pc:docMk/>
            <pc:sldMk cId="0" sldId="262"/>
            <ac:spMk id="12" creationId="{8D1ED60B-AFA0-4D17-A8EF-E05B19209CF5}"/>
          </ac:spMkLst>
        </pc:spChg>
        <pc:spChg chg="add mod">
          <ac:chgData name="Alla" userId="bad96ab6-5253-4430-8be5-67af7205d973" providerId="ADAL" clId="{D45F5B12-47A8-4922-945B-35DD9B41DB44}" dt="2021-07-03T01:57:17.163" v="588"/>
          <ac:spMkLst>
            <pc:docMk/>
            <pc:sldMk cId="0" sldId="262"/>
            <ac:spMk id="13" creationId="{6F5985FA-3857-4CC4-9508-983292E43812}"/>
          </ac:spMkLst>
        </pc:spChg>
        <pc:spChg chg="mod">
          <ac:chgData name="Alla" userId="bad96ab6-5253-4430-8be5-67af7205d973" providerId="ADAL" clId="{D45F5B12-47A8-4922-945B-35DD9B41DB44}" dt="2021-08-07T19:25:14.989" v="821"/>
          <ac:spMkLst>
            <pc:docMk/>
            <pc:sldMk cId="0" sldId="262"/>
            <ac:spMk id="99" creationId="{00000000-0000-0000-0000-000000000000}"/>
          </ac:spMkLst>
        </pc:spChg>
        <pc:spChg chg="add del mod">
          <ac:chgData name="Alla" userId="bad96ab6-5253-4430-8be5-67af7205d973" providerId="ADAL" clId="{D45F5B12-47A8-4922-945B-35DD9B41DB44}" dt="2021-07-03T01:30:57.944" v="359" actId="12084"/>
          <ac:spMkLst>
            <pc:docMk/>
            <pc:sldMk cId="0" sldId="262"/>
            <ac:spMk id="100" creationId="{00000000-0000-0000-0000-000000000000}"/>
          </ac:spMkLst>
        </pc:spChg>
        <pc:graphicFrameChg chg="add del mod">
          <ac:chgData name="Alla" userId="bad96ab6-5253-4430-8be5-67af7205d973" providerId="ADAL" clId="{D45F5B12-47A8-4922-945B-35DD9B41DB44}" dt="2021-07-03T01:30:39.980" v="358" actId="12084"/>
          <ac:graphicFrameMkLst>
            <pc:docMk/>
            <pc:sldMk cId="0" sldId="262"/>
            <ac:graphicFrameMk id="2" creationId="{91D053A8-B9EE-4809-ADC9-4A45CCBE893E}"/>
          </ac:graphicFrameMkLst>
        </pc:graphicFrameChg>
        <pc:graphicFrameChg chg="add mod modGraphic">
          <ac:chgData name="Alla" userId="bad96ab6-5253-4430-8be5-67af7205d973" providerId="ADAL" clId="{D45F5B12-47A8-4922-945B-35DD9B41DB44}" dt="2021-07-03T01:57:17.163" v="588"/>
          <ac:graphicFrameMkLst>
            <pc:docMk/>
            <pc:sldMk cId="0" sldId="262"/>
            <ac:graphicFrameMk id="3" creationId="{F965F41A-EDFC-4E7C-ACB5-22B93D76C49C}"/>
          </ac:graphicFrameMkLst>
        </pc:graphicFrameChg>
        <pc:picChg chg="add del mod">
          <ac:chgData name="Alla" userId="bad96ab6-5253-4430-8be5-67af7205d973" providerId="ADAL" clId="{D45F5B12-47A8-4922-945B-35DD9B41DB44}" dt="2021-07-24T01:45:57.629" v="742" actId="478"/>
          <ac:picMkLst>
            <pc:docMk/>
            <pc:sldMk cId="0" sldId="262"/>
            <ac:picMk id="5" creationId="{9C875D23-B4DF-44DF-8908-1A684E0694BF}"/>
          </ac:picMkLst>
        </pc:picChg>
        <pc:cxnChg chg="add del">
          <ac:chgData name="Alla" userId="bad96ab6-5253-4430-8be5-67af7205d973" providerId="ADAL" clId="{D45F5B12-47A8-4922-945B-35DD9B41DB44}" dt="2021-07-03T01:31:42.740" v="366" actId="11529"/>
          <ac:cxnSpMkLst>
            <pc:docMk/>
            <pc:sldMk cId="0" sldId="262"/>
            <ac:cxnSpMk id="7" creationId="{71688DFC-F5E0-4BDE-A921-DA7A213E6B01}"/>
          </ac:cxnSpMkLst>
        </pc:cxnChg>
      </pc:sldChg>
      <pc:sldChg chg="addSp delSp modSp add del mod modNotes">
        <pc:chgData name="Alla" userId="bad96ab6-5253-4430-8be5-67af7205d973" providerId="ADAL" clId="{D45F5B12-47A8-4922-945B-35DD9B41DB44}" dt="2021-07-09T22:39:03.693" v="595" actId="47"/>
        <pc:sldMkLst>
          <pc:docMk/>
          <pc:sldMk cId="1143457994" sldId="263"/>
        </pc:sldMkLst>
        <pc:spChg chg="add del mod">
          <ac:chgData name="Alla" userId="bad96ab6-5253-4430-8be5-67af7205d973" providerId="ADAL" clId="{D45F5B12-47A8-4922-945B-35DD9B41DB44}" dt="2021-07-03T01:21:23.947" v="225"/>
          <ac:spMkLst>
            <pc:docMk/>
            <pc:sldMk cId="1143457994" sldId="263"/>
            <ac:spMk id="4" creationId="{6F77D7D0-302A-421F-A873-CB37928F7CC7}"/>
          </ac:spMkLst>
        </pc:spChg>
        <pc:spChg chg="add mod">
          <ac:chgData name="Alla" userId="bad96ab6-5253-4430-8be5-67af7205d973" providerId="ADAL" clId="{D45F5B12-47A8-4922-945B-35DD9B41DB44}" dt="2021-07-03T01:57:17.163" v="588"/>
          <ac:spMkLst>
            <pc:docMk/>
            <pc:sldMk cId="1143457994" sldId="263"/>
            <ac:spMk id="6" creationId="{605A7275-D525-4217-B60F-A98BE10CFB31}"/>
          </ac:spMkLst>
        </pc:spChg>
        <pc:spChg chg="mod">
          <ac:chgData name="Alla" userId="bad96ab6-5253-4430-8be5-67af7205d973" providerId="ADAL" clId="{D45F5B12-47A8-4922-945B-35DD9B41DB44}" dt="2021-07-03T01:37:59.554" v="410"/>
          <ac:spMkLst>
            <pc:docMk/>
            <pc:sldMk cId="1143457994" sldId="263"/>
            <ac:spMk id="75" creationId="{00000000-0000-0000-0000-000000000000}"/>
          </ac:spMkLst>
        </pc:spChg>
        <pc:spChg chg="mod">
          <ac:chgData name="Alla" userId="bad96ab6-5253-4430-8be5-67af7205d973" providerId="ADAL" clId="{D45F5B12-47A8-4922-945B-35DD9B41DB44}" dt="2021-07-03T01:57:17.163" v="588"/>
          <ac:spMkLst>
            <pc:docMk/>
            <pc:sldMk cId="1143457994" sldId="263"/>
            <ac:spMk id="76" creationId="{00000000-0000-0000-0000-000000000000}"/>
          </ac:spMkLst>
        </pc:spChg>
        <pc:picChg chg="add del mod">
          <ac:chgData name="Alla" userId="bad96ab6-5253-4430-8be5-67af7205d973" providerId="ADAL" clId="{D45F5B12-47A8-4922-945B-35DD9B41DB44}" dt="2021-07-03T01:21:23.947" v="225"/>
          <ac:picMkLst>
            <pc:docMk/>
            <pc:sldMk cId="1143457994" sldId="263"/>
            <ac:picMk id="5" creationId="{CB70D3FC-C4D2-4A20-8A75-D8B6982B3C27}"/>
          </ac:picMkLst>
        </pc:picChg>
        <pc:picChg chg="add mod">
          <ac:chgData name="Alla" userId="bad96ab6-5253-4430-8be5-67af7205d973" providerId="ADAL" clId="{D45F5B12-47A8-4922-945B-35DD9B41DB44}" dt="2021-07-03T01:57:17.163" v="588"/>
          <ac:picMkLst>
            <pc:docMk/>
            <pc:sldMk cId="1143457994" sldId="263"/>
            <ac:picMk id="7" creationId="{A99D0F88-4DA4-4C02-9474-B11C788DD137}"/>
          </ac:picMkLst>
        </pc:picChg>
      </pc:sldChg>
      <pc:sldChg chg="delSp modSp add mod">
        <pc:chgData name="Alla" userId="bad96ab6-5253-4430-8be5-67af7205d973" providerId="ADAL" clId="{D45F5B12-47A8-4922-945B-35DD9B41DB44}" dt="2021-08-07T19:25:14.989" v="821"/>
        <pc:sldMkLst>
          <pc:docMk/>
          <pc:sldMk cId="1485812213" sldId="263"/>
        </pc:sldMkLst>
        <pc:spChg chg="mod">
          <ac:chgData name="Alla" userId="bad96ab6-5253-4430-8be5-67af7205d973" providerId="ADAL" clId="{D45F5B12-47A8-4922-945B-35DD9B41DB44}" dt="2021-08-07T19:25:14.989" v="821"/>
          <ac:spMkLst>
            <pc:docMk/>
            <pc:sldMk cId="1485812213" sldId="263"/>
            <ac:spMk id="93" creationId="{00000000-0000-0000-0000-000000000000}"/>
          </ac:spMkLst>
        </pc:spChg>
        <pc:graphicFrameChg chg="del mod">
          <ac:chgData name="Alla" userId="bad96ab6-5253-4430-8be5-67af7205d973" providerId="ADAL" clId="{D45F5B12-47A8-4922-945B-35DD9B41DB44}" dt="2021-07-24T01:53:43.335" v="786" actId="478"/>
          <ac:graphicFrameMkLst>
            <pc:docMk/>
            <pc:sldMk cId="1485812213" sldId="263"/>
            <ac:graphicFrameMk id="6" creationId="{3B41EE2F-04ED-45A9-A643-88E6D95C2952}"/>
          </ac:graphicFrameMkLst>
        </pc:graphicFrameChg>
        <pc:picChg chg="mod">
          <ac:chgData name="Alla" userId="bad96ab6-5253-4430-8be5-67af7205d973" providerId="ADAL" clId="{D45F5B12-47A8-4922-945B-35DD9B41DB44}" dt="2021-07-24T01:54:45.485" v="820" actId="1076"/>
          <ac:picMkLst>
            <pc:docMk/>
            <pc:sldMk cId="1485812213" sldId="263"/>
            <ac:picMk id="9" creationId="{74B6FB8C-D575-4AC8-913A-83C43996CAC1}"/>
          </ac:picMkLst>
        </pc:picChg>
      </pc:sldChg>
      <pc:sldChg chg="addSp delSp modSp add del mod">
        <pc:chgData name="Alla" userId="bad96ab6-5253-4430-8be5-67af7205d973" providerId="ADAL" clId="{D45F5B12-47A8-4922-945B-35DD9B41DB44}" dt="2021-07-03T01:55:06.514" v="569" actId="2696"/>
        <pc:sldMkLst>
          <pc:docMk/>
          <pc:sldMk cId="725626743" sldId="264"/>
        </pc:sldMkLst>
        <pc:spChg chg="add mod">
          <ac:chgData name="Alla" userId="bad96ab6-5253-4430-8be5-67af7205d973" providerId="ADAL" clId="{D45F5B12-47A8-4922-945B-35DD9B41DB44}" dt="2021-07-03T01:43:15.166" v="505" actId="14100"/>
          <ac:spMkLst>
            <pc:docMk/>
            <pc:sldMk cId="725626743" sldId="264"/>
            <ac:spMk id="8" creationId="{B2EE3804-6199-4361-9285-794823A9DB9E}"/>
          </ac:spMkLst>
        </pc:spChg>
        <pc:spChg chg="del">
          <ac:chgData name="Alla" userId="bad96ab6-5253-4430-8be5-67af7205d973" providerId="ADAL" clId="{D45F5B12-47A8-4922-945B-35DD9B41DB44}" dt="2021-07-03T01:42:26.686" v="495" actId="478"/>
          <ac:spMkLst>
            <pc:docMk/>
            <pc:sldMk cId="725626743" sldId="264"/>
            <ac:spMk id="12" creationId="{8D1ED60B-AFA0-4D17-A8EF-E05B19209CF5}"/>
          </ac:spMkLst>
        </pc:spChg>
        <pc:spChg chg="del">
          <ac:chgData name="Alla" userId="bad96ab6-5253-4430-8be5-67af7205d973" providerId="ADAL" clId="{D45F5B12-47A8-4922-945B-35DD9B41DB44}" dt="2021-07-03T01:42:27.858" v="496" actId="478"/>
          <ac:spMkLst>
            <pc:docMk/>
            <pc:sldMk cId="725626743" sldId="264"/>
            <ac:spMk id="13" creationId="{6F5985FA-3857-4CC4-9508-983292E43812}"/>
          </ac:spMkLst>
        </pc:spChg>
      </pc:sldChg>
      <pc:sldChg chg="modSp new del mod">
        <pc:chgData name="Alla" userId="bad96ab6-5253-4430-8be5-67af7205d973" providerId="ADAL" clId="{D45F5B12-47A8-4922-945B-35DD9B41DB44}" dt="2021-07-03T01:38:10.111" v="426" actId="680"/>
        <pc:sldMkLst>
          <pc:docMk/>
          <pc:sldMk cId="1066075523" sldId="264"/>
        </pc:sldMkLst>
        <pc:spChg chg="mod">
          <ac:chgData name="Alla" userId="bad96ab6-5253-4430-8be5-67af7205d973" providerId="ADAL" clId="{D45F5B12-47A8-4922-945B-35DD9B41DB44}" dt="2021-07-03T01:38:09.332" v="425" actId="20577"/>
          <ac:spMkLst>
            <pc:docMk/>
            <pc:sldMk cId="1066075523" sldId="264"/>
            <ac:spMk id="2" creationId="{63373799-D67D-44D7-B1EC-795BA8BFD083}"/>
          </ac:spMkLst>
        </pc:spChg>
      </pc:sldChg>
      <pc:sldChg chg="new del">
        <pc:chgData name="Alla" userId="bad96ab6-5253-4430-8be5-67af7205d973" providerId="ADAL" clId="{D45F5B12-47A8-4922-945B-35DD9B41DB44}" dt="2021-07-03T01:37:22.416" v="409" actId="680"/>
        <pc:sldMkLst>
          <pc:docMk/>
          <pc:sldMk cId="1229958807" sldId="264"/>
        </pc:sldMkLst>
      </pc:sldChg>
      <pc:sldMasterChg chg="modSp modSldLayout">
        <pc:chgData name="Alla" userId="bad96ab6-5253-4430-8be5-67af7205d973" providerId="ADAL" clId="{D45F5B12-47A8-4922-945B-35DD9B41DB44}" dt="2021-07-03T01:57:17.163" v="588"/>
        <pc:sldMasterMkLst>
          <pc:docMk/>
          <pc:sldMasterMk cId="826628594" sldId="2147483660"/>
        </pc:sldMasterMkLst>
        <pc:spChg chg="mod">
          <ac:chgData name="Alla" userId="bad96ab6-5253-4430-8be5-67af7205d973" providerId="ADAL" clId="{D45F5B12-47A8-4922-945B-35DD9B41DB44}" dt="2021-07-03T01:57:17.163" v="588"/>
          <ac:spMkLst>
            <pc:docMk/>
            <pc:sldMasterMk cId="826628594" sldId="2147483660"/>
            <ac:spMk id="2" creationId="{00000000-0000-0000-0000-000000000000}"/>
          </ac:spMkLst>
        </pc:spChg>
        <pc:spChg chg="mod">
          <ac:chgData name="Alla" userId="bad96ab6-5253-4430-8be5-67af7205d973" providerId="ADAL" clId="{D45F5B12-47A8-4922-945B-35DD9B41DB44}" dt="2021-07-03T01:57:17.163" v="588"/>
          <ac:spMkLst>
            <pc:docMk/>
            <pc:sldMasterMk cId="826628594" sldId="2147483660"/>
            <ac:spMk id="3" creationId="{00000000-0000-0000-0000-000000000000}"/>
          </ac:spMkLst>
        </pc:spChg>
        <pc:spChg chg="mod">
          <ac:chgData name="Alla" userId="bad96ab6-5253-4430-8be5-67af7205d973" providerId="ADAL" clId="{D45F5B12-47A8-4922-945B-35DD9B41DB44}" dt="2021-07-03T01:57:17.163" v="588"/>
          <ac:spMkLst>
            <pc:docMk/>
            <pc:sldMasterMk cId="826628594" sldId="2147483660"/>
            <ac:spMk id="4" creationId="{00000000-0000-0000-0000-000000000000}"/>
          </ac:spMkLst>
        </pc:spChg>
        <pc:spChg chg="mod">
          <ac:chgData name="Alla" userId="bad96ab6-5253-4430-8be5-67af7205d973" providerId="ADAL" clId="{D45F5B12-47A8-4922-945B-35DD9B41DB44}" dt="2021-07-03T01:57:17.163" v="588"/>
          <ac:spMkLst>
            <pc:docMk/>
            <pc:sldMasterMk cId="826628594" sldId="2147483660"/>
            <ac:spMk id="5" creationId="{00000000-0000-0000-0000-000000000000}"/>
          </ac:spMkLst>
        </pc:spChg>
        <pc:spChg chg="mod">
          <ac:chgData name="Alla" userId="bad96ab6-5253-4430-8be5-67af7205d973" providerId="ADAL" clId="{D45F5B12-47A8-4922-945B-35DD9B41DB44}" dt="2021-07-03T01:57:17.163" v="588"/>
          <ac:spMkLst>
            <pc:docMk/>
            <pc:sldMasterMk cId="826628594" sldId="2147483660"/>
            <ac:spMk id="6" creationId="{00000000-0000-0000-0000-000000000000}"/>
          </ac:spMkLst>
        </pc:spChg>
        <pc:sldLayoutChg chg="modSp">
          <pc:chgData name="Alla" userId="bad96ab6-5253-4430-8be5-67af7205d973" providerId="ADAL" clId="{D45F5B12-47A8-4922-945B-35DD9B41DB44}" dt="2021-07-03T01:57:17.163" v="588"/>
          <pc:sldLayoutMkLst>
            <pc:docMk/>
            <pc:sldMasterMk cId="826628594" sldId="2147483660"/>
            <pc:sldLayoutMk cId="2881192843" sldId="2147483661"/>
          </pc:sldLayoutMkLst>
          <pc:spChg chg="mod">
            <ac:chgData name="Alla" userId="bad96ab6-5253-4430-8be5-67af7205d973" providerId="ADAL" clId="{D45F5B12-47A8-4922-945B-35DD9B41DB44}" dt="2021-07-03T01:57:17.163" v="588"/>
            <ac:spMkLst>
              <pc:docMk/>
              <pc:sldMasterMk cId="826628594" sldId="2147483660"/>
              <pc:sldLayoutMk cId="2881192843" sldId="2147483661"/>
              <ac:spMk id="2"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2881192843" sldId="2147483661"/>
              <ac:spMk id="3" creationId="{00000000-0000-0000-0000-000000000000}"/>
            </ac:spMkLst>
          </pc:spChg>
        </pc:sldLayoutChg>
        <pc:sldLayoutChg chg="modSp">
          <pc:chgData name="Alla" userId="bad96ab6-5253-4430-8be5-67af7205d973" providerId="ADAL" clId="{D45F5B12-47A8-4922-945B-35DD9B41DB44}" dt="2021-07-03T01:57:17.163" v="588"/>
          <pc:sldLayoutMkLst>
            <pc:docMk/>
            <pc:sldMasterMk cId="826628594" sldId="2147483660"/>
            <pc:sldLayoutMk cId="4194013577" sldId="2147483663"/>
          </pc:sldLayoutMkLst>
          <pc:spChg chg="mod">
            <ac:chgData name="Alla" userId="bad96ab6-5253-4430-8be5-67af7205d973" providerId="ADAL" clId="{D45F5B12-47A8-4922-945B-35DD9B41DB44}" dt="2021-07-03T01:57:17.163" v="588"/>
            <ac:spMkLst>
              <pc:docMk/>
              <pc:sldMasterMk cId="826628594" sldId="2147483660"/>
              <pc:sldLayoutMk cId="4194013577" sldId="2147483663"/>
              <ac:spMk id="2"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4194013577" sldId="2147483663"/>
              <ac:spMk id="3" creationId="{00000000-0000-0000-0000-000000000000}"/>
            </ac:spMkLst>
          </pc:spChg>
        </pc:sldLayoutChg>
        <pc:sldLayoutChg chg="modSp">
          <pc:chgData name="Alla" userId="bad96ab6-5253-4430-8be5-67af7205d973" providerId="ADAL" clId="{D45F5B12-47A8-4922-945B-35DD9B41DB44}" dt="2021-07-03T01:57:17.163" v="588"/>
          <pc:sldLayoutMkLst>
            <pc:docMk/>
            <pc:sldMasterMk cId="826628594" sldId="2147483660"/>
            <pc:sldLayoutMk cId="2400144041" sldId="2147483664"/>
          </pc:sldLayoutMkLst>
          <pc:spChg chg="mod">
            <ac:chgData name="Alla" userId="bad96ab6-5253-4430-8be5-67af7205d973" providerId="ADAL" clId="{D45F5B12-47A8-4922-945B-35DD9B41DB44}" dt="2021-07-03T01:57:17.163" v="588"/>
            <ac:spMkLst>
              <pc:docMk/>
              <pc:sldMasterMk cId="826628594" sldId="2147483660"/>
              <pc:sldLayoutMk cId="2400144041" sldId="2147483664"/>
              <ac:spMk id="3"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2400144041" sldId="2147483664"/>
              <ac:spMk id="4" creationId="{00000000-0000-0000-0000-000000000000}"/>
            </ac:spMkLst>
          </pc:spChg>
        </pc:sldLayoutChg>
        <pc:sldLayoutChg chg="modSp">
          <pc:chgData name="Alla" userId="bad96ab6-5253-4430-8be5-67af7205d973" providerId="ADAL" clId="{D45F5B12-47A8-4922-945B-35DD9B41DB44}" dt="2021-07-03T01:57:17.163" v="588"/>
          <pc:sldLayoutMkLst>
            <pc:docMk/>
            <pc:sldMasterMk cId="826628594" sldId="2147483660"/>
            <pc:sldLayoutMk cId="3772511377" sldId="2147483665"/>
          </pc:sldLayoutMkLst>
          <pc:spChg chg="mod">
            <ac:chgData name="Alla" userId="bad96ab6-5253-4430-8be5-67af7205d973" providerId="ADAL" clId="{D45F5B12-47A8-4922-945B-35DD9B41DB44}" dt="2021-07-03T01:57:17.163" v="588"/>
            <ac:spMkLst>
              <pc:docMk/>
              <pc:sldMasterMk cId="826628594" sldId="2147483660"/>
              <pc:sldLayoutMk cId="3772511377" sldId="2147483665"/>
              <ac:spMk id="2"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772511377" sldId="2147483665"/>
              <ac:spMk id="3"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772511377" sldId="2147483665"/>
              <ac:spMk id="4"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772511377" sldId="2147483665"/>
              <ac:spMk id="5"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772511377" sldId="2147483665"/>
              <ac:spMk id="6" creationId="{00000000-0000-0000-0000-000000000000}"/>
            </ac:spMkLst>
          </pc:spChg>
        </pc:sldLayoutChg>
        <pc:sldLayoutChg chg="modSp">
          <pc:chgData name="Alla" userId="bad96ab6-5253-4430-8be5-67af7205d973" providerId="ADAL" clId="{D45F5B12-47A8-4922-945B-35DD9B41DB44}" dt="2021-07-03T01:57:17.163" v="588"/>
          <pc:sldLayoutMkLst>
            <pc:docMk/>
            <pc:sldMasterMk cId="826628594" sldId="2147483660"/>
            <pc:sldLayoutMk cId="3442071694" sldId="2147483668"/>
          </pc:sldLayoutMkLst>
          <pc:spChg chg="mod">
            <ac:chgData name="Alla" userId="bad96ab6-5253-4430-8be5-67af7205d973" providerId="ADAL" clId="{D45F5B12-47A8-4922-945B-35DD9B41DB44}" dt="2021-07-03T01:57:17.163" v="588"/>
            <ac:spMkLst>
              <pc:docMk/>
              <pc:sldMasterMk cId="826628594" sldId="2147483660"/>
              <pc:sldLayoutMk cId="3442071694" sldId="2147483668"/>
              <ac:spMk id="2"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442071694" sldId="2147483668"/>
              <ac:spMk id="3"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442071694" sldId="2147483668"/>
              <ac:spMk id="4" creationId="{00000000-0000-0000-0000-000000000000}"/>
            </ac:spMkLst>
          </pc:spChg>
        </pc:sldLayoutChg>
        <pc:sldLayoutChg chg="modSp">
          <pc:chgData name="Alla" userId="bad96ab6-5253-4430-8be5-67af7205d973" providerId="ADAL" clId="{D45F5B12-47A8-4922-945B-35DD9B41DB44}" dt="2021-07-03T01:57:17.163" v="588"/>
          <pc:sldLayoutMkLst>
            <pc:docMk/>
            <pc:sldMasterMk cId="826628594" sldId="2147483660"/>
            <pc:sldLayoutMk cId="2828977675" sldId="2147483669"/>
          </pc:sldLayoutMkLst>
          <pc:spChg chg="mod">
            <ac:chgData name="Alla" userId="bad96ab6-5253-4430-8be5-67af7205d973" providerId="ADAL" clId="{D45F5B12-47A8-4922-945B-35DD9B41DB44}" dt="2021-07-03T01:57:17.163" v="588"/>
            <ac:spMkLst>
              <pc:docMk/>
              <pc:sldMasterMk cId="826628594" sldId="2147483660"/>
              <pc:sldLayoutMk cId="2828977675" sldId="2147483669"/>
              <ac:spMk id="2"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2828977675" sldId="2147483669"/>
              <ac:spMk id="3"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2828977675" sldId="2147483669"/>
              <ac:spMk id="4" creationId="{00000000-0000-0000-0000-000000000000}"/>
            </ac:spMkLst>
          </pc:spChg>
        </pc:sldLayoutChg>
        <pc:sldLayoutChg chg="modSp">
          <pc:chgData name="Alla" userId="bad96ab6-5253-4430-8be5-67af7205d973" providerId="ADAL" clId="{D45F5B12-47A8-4922-945B-35DD9B41DB44}" dt="2021-07-03T01:57:17.163" v="588"/>
          <pc:sldLayoutMkLst>
            <pc:docMk/>
            <pc:sldMasterMk cId="826628594" sldId="2147483660"/>
            <pc:sldLayoutMk cId="1253707047" sldId="2147483671"/>
          </pc:sldLayoutMkLst>
          <pc:spChg chg="mod">
            <ac:chgData name="Alla" userId="bad96ab6-5253-4430-8be5-67af7205d973" providerId="ADAL" clId="{D45F5B12-47A8-4922-945B-35DD9B41DB44}" dt="2021-07-03T01:57:17.163" v="588"/>
            <ac:spMkLst>
              <pc:docMk/>
              <pc:sldMasterMk cId="826628594" sldId="2147483660"/>
              <pc:sldLayoutMk cId="1253707047" sldId="2147483671"/>
              <ac:spMk id="2"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1253707047" sldId="2147483671"/>
              <ac:spMk id="3" creationId="{00000000-0000-0000-0000-000000000000}"/>
            </ac:spMkLst>
          </pc:spChg>
        </pc:sldLayoutChg>
        <pc:sldLayoutChg chg="modSp">
          <pc:chgData name="Alla" userId="bad96ab6-5253-4430-8be5-67af7205d973" providerId="ADAL" clId="{D45F5B12-47A8-4922-945B-35DD9B41DB44}" dt="2021-07-03T01:57:17.163" v="588"/>
          <pc:sldLayoutMkLst>
            <pc:docMk/>
            <pc:sldMasterMk cId="826628594" sldId="2147483660"/>
            <pc:sldLayoutMk cId="3363715604" sldId="2147483672"/>
          </pc:sldLayoutMkLst>
          <pc:spChg chg="mod">
            <ac:chgData name="Alla" userId="bad96ab6-5253-4430-8be5-67af7205d973" providerId="ADAL" clId="{D45F5B12-47A8-4922-945B-35DD9B41DB44}" dt="2021-07-03T01:57:17.163" v="588"/>
            <ac:spMkLst>
              <pc:docMk/>
              <pc:sldMasterMk cId="826628594" sldId="2147483660"/>
              <pc:sldLayoutMk cId="3363715604" sldId="2147483672"/>
              <ac:spMk id="18"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363715604" sldId="2147483672"/>
              <ac:spMk id="19" creationId="{00000000-0000-0000-0000-000000000000}"/>
            </ac:spMkLst>
          </pc:spChg>
          <pc:spChg chg="mod">
            <ac:chgData name="Alla" userId="bad96ab6-5253-4430-8be5-67af7205d973" providerId="ADAL" clId="{D45F5B12-47A8-4922-945B-35DD9B41DB44}" dt="2021-07-03T01:57:17.163" v="588"/>
            <ac:spMkLst>
              <pc:docMk/>
              <pc:sldMasterMk cId="826628594" sldId="2147483660"/>
              <pc:sldLayoutMk cId="3363715604" sldId="2147483672"/>
              <ac:spMk id="20" creationId="{00000000-0000-0000-0000-000000000000}"/>
            </ac:spMkLst>
          </pc:spChg>
        </pc:sldLayoutChg>
      </pc:sldMasterChg>
    </pc:docChg>
  </pc:docChgLst>
  <pc:docChgLst>
    <pc:chgData name="Alla A Karapunarly" userId="bad96ab6-5253-4430-8be5-67af7205d973" providerId="ADAL" clId="{3C33863D-0353-461D-937D-D4539A999CB3}"/>
    <pc:docChg chg="custSel modSld">
      <pc:chgData name="Alla A Karapunarly" userId="bad96ab6-5253-4430-8be5-67af7205d973" providerId="ADAL" clId="{3C33863D-0353-461D-937D-D4539A999CB3}" dt="2022-07-22T17:27:24.078" v="0" actId="478"/>
      <pc:docMkLst>
        <pc:docMk/>
      </pc:docMkLst>
      <pc:sldChg chg="delSp mod">
        <pc:chgData name="Alla A Karapunarly" userId="bad96ab6-5253-4430-8be5-67af7205d973" providerId="ADAL" clId="{3C33863D-0353-461D-937D-D4539A999CB3}" dt="2022-07-22T17:27:24.078" v="0" actId="478"/>
        <pc:sldMkLst>
          <pc:docMk/>
          <pc:sldMk cId="0" sldId="256"/>
        </pc:sldMkLst>
        <pc:spChg chg="del">
          <ac:chgData name="Alla A Karapunarly" userId="bad96ab6-5253-4430-8be5-67af7205d973" providerId="ADAL" clId="{3C33863D-0353-461D-937D-D4539A999CB3}" dt="2022-07-22T17:27:24.078" v="0" actId="478"/>
          <ac:spMkLst>
            <pc:docMk/>
            <pc:sldMk cId="0" sldId="256"/>
            <ac:spMk id="5" creationId="{A48A7061-980F-44B3-BE31-10477E66DB9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5E5DD9-60CF-45DF-B2B1-7BAFA0E1C16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B6567AF-8296-45CD-9413-3335D27CEBD8}">
      <dgm:prSet/>
      <dgm:spPr>
        <a:solidFill>
          <a:schemeClr val="accent2"/>
        </a:solidFill>
        <a:ln>
          <a:solidFill>
            <a:schemeClr val="accent2"/>
          </a:solidFill>
        </a:ln>
      </dgm:spPr>
      <dgm:t>
        <a:bodyPr/>
        <a:lstStyle/>
        <a:p>
          <a:r>
            <a:rPr lang="en-US" dirty="0">
              <a:solidFill>
                <a:schemeClr val="tx2">
                  <a:lumMod val="75000"/>
                </a:schemeClr>
              </a:solidFill>
            </a:rPr>
            <a:t>How do you define ‘community’? What community or communities do you think you are a part of?</a:t>
          </a:r>
        </a:p>
      </dgm:t>
    </dgm:pt>
    <dgm:pt modelId="{6F5AFA7D-ED98-4A65-A38C-61D8531D502D}" type="parTrans" cxnId="{97650FEB-37ED-45A9-B9F9-0F9908C8D5DE}">
      <dgm:prSet/>
      <dgm:spPr/>
      <dgm:t>
        <a:bodyPr/>
        <a:lstStyle/>
        <a:p>
          <a:endParaRPr lang="en-US"/>
        </a:p>
      </dgm:t>
    </dgm:pt>
    <dgm:pt modelId="{F6C0A5D9-52D0-4E58-88D9-C29BF061CB8E}" type="sibTrans" cxnId="{97650FEB-37ED-45A9-B9F9-0F9908C8D5DE}">
      <dgm:prSet/>
      <dgm:spPr/>
      <dgm:t>
        <a:bodyPr/>
        <a:lstStyle/>
        <a:p>
          <a:endParaRPr lang="en-US"/>
        </a:p>
      </dgm:t>
    </dgm:pt>
    <dgm:pt modelId="{57806C5B-10C2-4094-8631-486DA86EF71F}" type="pres">
      <dgm:prSet presAssocID="{FA5E5DD9-60CF-45DF-B2B1-7BAFA0E1C166}" presName="linear" presStyleCnt="0">
        <dgm:presLayoutVars>
          <dgm:animLvl val="lvl"/>
          <dgm:resizeHandles val="exact"/>
        </dgm:presLayoutVars>
      </dgm:prSet>
      <dgm:spPr/>
    </dgm:pt>
    <dgm:pt modelId="{64019099-3923-4C4A-90C3-0D769D8CF93B}" type="pres">
      <dgm:prSet presAssocID="{EB6567AF-8296-45CD-9413-3335D27CEBD8}" presName="parentText" presStyleLbl="node1" presStyleIdx="0" presStyleCnt="1">
        <dgm:presLayoutVars>
          <dgm:chMax val="0"/>
          <dgm:bulletEnabled val="1"/>
        </dgm:presLayoutVars>
      </dgm:prSet>
      <dgm:spPr/>
    </dgm:pt>
  </dgm:ptLst>
  <dgm:cxnLst>
    <dgm:cxn modelId="{819DB880-51FF-4CDD-A4F8-26CB789BE1B8}" type="presOf" srcId="{FA5E5DD9-60CF-45DF-B2B1-7BAFA0E1C166}" destId="{57806C5B-10C2-4094-8631-486DA86EF71F}" srcOrd="0" destOrd="0" presId="urn:microsoft.com/office/officeart/2005/8/layout/vList2"/>
    <dgm:cxn modelId="{97650FEB-37ED-45A9-B9F9-0F9908C8D5DE}" srcId="{FA5E5DD9-60CF-45DF-B2B1-7BAFA0E1C166}" destId="{EB6567AF-8296-45CD-9413-3335D27CEBD8}" srcOrd="0" destOrd="0" parTransId="{6F5AFA7D-ED98-4A65-A38C-61D8531D502D}" sibTransId="{F6C0A5D9-52D0-4E58-88D9-C29BF061CB8E}"/>
    <dgm:cxn modelId="{86C26EF1-73C9-40C2-8DF3-3C3A4DF86C64}" type="presOf" srcId="{EB6567AF-8296-45CD-9413-3335D27CEBD8}" destId="{64019099-3923-4C4A-90C3-0D769D8CF93B}" srcOrd="0" destOrd="0" presId="urn:microsoft.com/office/officeart/2005/8/layout/vList2"/>
    <dgm:cxn modelId="{C91C48F8-F1B6-4C53-B5E9-1368444F40C0}" type="presParOf" srcId="{57806C5B-10C2-4094-8631-486DA86EF71F}" destId="{64019099-3923-4C4A-90C3-0D769D8CF93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02212B-14AA-42EA-B8AB-71ECA871592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5F8346-3A16-4F46-B223-19CB9F130405}">
      <dgm:prSet/>
      <dgm:spPr>
        <a:ln>
          <a:solidFill>
            <a:schemeClr val="accent1"/>
          </a:solidFill>
        </a:ln>
      </dgm:spPr>
      <dgm:t>
        <a:bodyPr/>
        <a:lstStyle/>
        <a:p>
          <a:r>
            <a:rPr lang="en-US" dirty="0">
              <a:solidFill>
                <a:schemeClr val="tx2">
                  <a:lumMod val="75000"/>
                </a:schemeClr>
              </a:solidFill>
            </a:rPr>
            <a:t>What makes up a community?</a:t>
          </a:r>
        </a:p>
      </dgm:t>
    </dgm:pt>
    <dgm:pt modelId="{02034E6B-7689-433A-B705-D80484018ED8}" type="parTrans" cxnId="{86FF584E-5AAF-464F-BD52-FA71954563F3}">
      <dgm:prSet/>
      <dgm:spPr/>
      <dgm:t>
        <a:bodyPr/>
        <a:lstStyle/>
        <a:p>
          <a:endParaRPr lang="en-US"/>
        </a:p>
      </dgm:t>
    </dgm:pt>
    <dgm:pt modelId="{054D088A-79F8-403D-8277-EA2D138EC33D}" type="sibTrans" cxnId="{86FF584E-5AAF-464F-BD52-FA71954563F3}">
      <dgm:prSet/>
      <dgm:spPr/>
      <dgm:t>
        <a:bodyPr/>
        <a:lstStyle/>
        <a:p>
          <a:endParaRPr lang="en-US"/>
        </a:p>
      </dgm:t>
    </dgm:pt>
    <dgm:pt modelId="{163439FE-BE23-49F4-BABC-98DF7F031D3B}">
      <dgm:prSet/>
      <dgm:spPr>
        <a:ln>
          <a:solidFill>
            <a:schemeClr val="accent1"/>
          </a:solidFill>
        </a:ln>
      </dgm:spPr>
      <dgm:t>
        <a:bodyPr/>
        <a:lstStyle/>
        <a:p>
          <a:r>
            <a:rPr lang="en-US">
              <a:solidFill>
                <a:schemeClr val="tx2">
                  <a:lumMod val="75000"/>
                </a:schemeClr>
              </a:solidFill>
            </a:rPr>
            <a:t>Who is a part of a community?</a:t>
          </a:r>
        </a:p>
      </dgm:t>
    </dgm:pt>
    <dgm:pt modelId="{908BF353-2124-4DD6-8155-61A7FEE3FFF5}" type="parTrans" cxnId="{7574A149-C73A-4E41-B613-3643F3368AE1}">
      <dgm:prSet/>
      <dgm:spPr/>
      <dgm:t>
        <a:bodyPr/>
        <a:lstStyle/>
        <a:p>
          <a:endParaRPr lang="en-US"/>
        </a:p>
      </dgm:t>
    </dgm:pt>
    <dgm:pt modelId="{820500F7-2C58-4FD9-A308-D1FD1845897E}" type="sibTrans" cxnId="{7574A149-C73A-4E41-B613-3643F3368AE1}">
      <dgm:prSet/>
      <dgm:spPr/>
      <dgm:t>
        <a:bodyPr/>
        <a:lstStyle/>
        <a:p>
          <a:endParaRPr lang="en-US"/>
        </a:p>
      </dgm:t>
    </dgm:pt>
    <dgm:pt modelId="{29058C24-082B-4E9F-9413-80691E4282E2}">
      <dgm:prSet/>
      <dgm:spPr>
        <a:ln>
          <a:solidFill>
            <a:schemeClr val="accent1"/>
          </a:solidFill>
        </a:ln>
      </dgm:spPr>
      <dgm:t>
        <a:bodyPr/>
        <a:lstStyle/>
        <a:p>
          <a:r>
            <a:rPr lang="en-US">
              <a:solidFill>
                <a:schemeClr val="tx2">
                  <a:lumMod val="75000"/>
                </a:schemeClr>
              </a:solidFill>
            </a:rPr>
            <a:t>Who decides who is part of a community?</a:t>
          </a:r>
        </a:p>
      </dgm:t>
    </dgm:pt>
    <dgm:pt modelId="{5B9CC7A7-C1B9-4A8C-B8FA-4A31F696D2F4}" type="parTrans" cxnId="{6CBBAF8E-80BF-470D-AB9C-37BBFEC75BAE}">
      <dgm:prSet/>
      <dgm:spPr/>
      <dgm:t>
        <a:bodyPr/>
        <a:lstStyle/>
        <a:p>
          <a:endParaRPr lang="en-US"/>
        </a:p>
      </dgm:t>
    </dgm:pt>
    <dgm:pt modelId="{F097032B-1E72-418B-9857-3577CD552A8C}" type="sibTrans" cxnId="{6CBBAF8E-80BF-470D-AB9C-37BBFEC75BAE}">
      <dgm:prSet/>
      <dgm:spPr/>
      <dgm:t>
        <a:bodyPr/>
        <a:lstStyle/>
        <a:p>
          <a:endParaRPr lang="en-US"/>
        </a:p>
      </dgm:t>
    </dgm:pt>
    <dgm:pt modelId="{5B1D4F29-E4BB-4270-8E28-4652C3B4DD04}">
      <dgm:prSet/>
      <dgm:spPr>
        <a:ln>
          <a:solidFill>
            <a:schemeClr val="accent1"/>
          </a:solidFill>
        </a:ln>
      </dgm:spPr>
      <dgm:t>
        <a:bodyPr/>
        <a:lstStyle/>
        <a:p>
          <a:r>
            <a:rPr lang="en-US">
              <a:solidFill>
                <a:schemeClr val="tx2">
                  <a:lumMod val="75000"/>
                </a:schemeClr>
              </a:solidFill>
            </a:rPr>
            <a:t>Do you have to live in a community to be a part of it?</a:t>
          </a:r>
        </a:p>
      </dgm:t>
    </dgm:pt>
    <dgm:pt modelId="{3E00F608-3C22-4A42-8FFC-66CB0AF9E8B8}" type="parTrans" cxnId="{18F7EB9E-3DE6-4A27-9DFF-9C228A5B3E6E}">
      <dgm:prSet/>
      <dgm:spPr/>
      <dgm:t>
        <a:bodyPr/>
        <a:lstStyle/>
        <a:p>
          <a:endParaRPr lang="en-US"/>
        </a:p>
      </dgm:t>
    </dgm:pt>
    <dgm:pt modelId="{B6D04921-3540-4C6C-971F-2A4AE341AB5A}" type="sibTrans" cxnId="{18F7EB9E-3DE6-4A27-9DFF-9C228A5B3E6E}">
      <dgm:prSet/>
      <dgm:spPr/>
      <dgm:t>
        <a:bodyPr/>
        <a:lstStyle/>
        <a:p>
          <a:endParaRPr lang="en-US"/>
        </a:p>
      </dgm:t>
    </dgm:pt>
    <dgm:pt modelId="{486C054C-80DE-48F0-B9B3-C353740C40D7}">
      <dgm:prSet/>
      <dgm:spPr>
        <a:ln>
          <a:solidFill>
            <a:schemeClr val="accent1"/>
          </a:solidFill>
        </a:ln>
      </dgm:spPr>
      <dgm:t>
        <a:bodyPr/>
        <a:lstStyle/>
        <a:p>
          <a:r>
            <a:rPr lang="en-US">
              <a:solidFill>
                <a:schemeClr val="tx2">
                  <a:lumMod val="75000"/>
                </a:schemeClr>
              </a:solidFill>
            </a:rPr>
            <a:t>Who are the experts of the community?</a:t>
          </a:r>
        </a:p>
      </dgm:t>
    </dgm:pt>
    <dgm:pt modelId="{DCDC6DB6-9241-43CC-AA4B-31E49D45F1AD}" type="parTrans" cxnId="{671C0F9B-6335-4B16-B87C-51D17E7941CE}">
      <dgm:prSet/>
      <dgm:spPr/>
      <dgm:t>
        <a:bodyPr/>
        <a:lstStyle/>
        <a:p>
          <a:endParaRPr lang="en-US"/>
        </a:p>
      </dgm:t>
    </dgm:pt>
    <dgm:pt modelId="{CB829BA1-25D2-4436-908F-E754C25ADB81}" type="sibTrans" cxnId="{671C0F9B-6335-4B16-B87C-51D17E7941CE}">
      <dgm:prSet/>
      <dgm:spPr/>
      <dgm:t>
        <a:bodyPr/>
        <a:lstStyle/>
        <a:p>
          <a:endParaRPr lang="en-US"/>
        </a:p>
      </dgm:t>
    </dgm:pt>
    <dgm:pt modelId="{96AE51E8-3D66-44D0-8BD9-76000D19DA0F}">
      <dgm:prSet/>
      <dgm:spPr>
        <a:ln>
          <a:solidFill>
            <a:schemeClr val="accent1"/>
          </a:solidFill>
        </a:ln>
      </dgm:spPr>
      <dgm:t>
        <a:bodyPr/>
        <a:lstStyle/>
        <a:p>
          <a:r>
            <a:rPr lang="en-US" dirty="0">
              <a:solidFill>
                <a:schemeClr val="tx2">
                  <a:lumMod val="75000"/>
                </a:schemeClr>
              </a:solidFill>
            </a:rPr>
            <a:t>Who decides when there is a problem ‘in the community’?</a:t>
          </a:r>
        </a:p>
      </dgm:t>
    </dgm:pt>
    <dgm:pt modelId="{A5DAA01D-684D-4DCF-9086-69806F562FA2}" type="parTrans" cxnId="{7CE8BB66-A419-4949-9A87-757D00D27D45}">
      <dgm:prSet/>
      <dgm:spPr/>
      <dgm:t>
        <a:bodyPr/>
        <a:lstStyle/>
        <a:p>
          <a:endParaRPr lang="en-US"/>
        </a:p>
      </dgm:t>
    </dgm:pt>
    <dgm:pt modelId="{7D508216-7695-4EC3-9B4D-9199C0D56036}" type="sibTrans" cxnId="{7CE8BB66-A419-4949-9A87-757D00D27D45}">
      <dgm:prSet/>
      <dgm:spPr/>
      <dgm:t>
        <a:bodyPr/>
        <a:lstStyle/>
        <a:p>
          <a:endParaRPr lang="en-US"/>
        </a:p>
      </dgm:t>
    </dgm:pt>
    <dgm:pt modelId="{55F91585-9150-4928-B788-96AF943B1834}" type="pres">
      <dgm:prSet presAssocID="{2802212B-14AA-42EA-B8AB-71ECA8715925}" presName="linear" presStyleCnt="0">
        <dgm:presLayoutVars>
          <dgm:animLvl val="lvl"/>
          <dgm:resizeHandles val="exact"/>
        </dgm:presLayoutVars>
      </dgm:prSet>
      <dgm:spPr/>
    </dgm:pt>
    <dgm:pt modelId="{522FEB03-D20C-42DF-8B2B-C5A550CB74BE}" type="pres">
      <dgm:prSet presAssocID="{CC5F8346-3A16-4F46-B223-19CB9F130405}" presName="parentText" presStyleLbl="node1" presStyleIdx="0" presStyleCnt="6" custLinFactNeighborX="-171">
        <dgm:presLayoutVars>
          <dgm:chMax val="0"/>
          <dgm:bulletEnabled val="1"/>
        </dgm:presLayoutVars>
      </dgm:prSet>
      <dgm:spPr/>
    </dgm:pt>
    <dgm:pt modelId="{20732C89-2EF5-4D94-A667-F58D315FB091}" type="pres">
      <dgm:prSet presAssocID="{054D088A-79F8-403D-8277-EA2D138EC33D}" presName="spacer" presStyleCnt="0"/>
      <dgm:spPr/>
    </dgm:pt>
    <dgm:pt modelId="{C25D5962-1036-4882-8E73-E8A9A3A77F65}" type="pres">
      <dgm:prSet presAssocID="{163439FE-BE23-49F4-BABC-98DF7F031D3B}" presName="parentText" presStyleLbl="node1" presStyleIdx="1" presStyleCnt="6">
        <dgm:presLayoutVars>
          <dgm:chMax val="0"/>
          <dgm:bulletEnabled val="1"/>
        </dgm:presLayoutVars>
      </dgm:prSet>
      <dgm:spPr/>
    </dgm:pt>
    <dgm:pt modelId="{D840661E-909B-4465-ADEE-AD3A8A0CBDD5}" type="pres">
      <dgm:prSet presAssocID="{820500F7-2C58-4FD9-A308-D1FD1845897E}" presName="spacer" presStyleCnt="0"/>
      <dgm:spPr/>
    </dgm:pt>
    <dgm:pt modelId="{A0933044-7932-492D-9D8A-9C4CCB135728}" type="pres">
      <dgm:prSet presAssocID="{29058C24-082B-4E9F-9413-80691E4282E2}" presName="parentText" presStyleLbl="node1" presStyleIdx="2" presStyleCnt="6">
        <dgm:presLayoutVars>
          <dgm:chMax val="0"/>
          <dgm:bulletEnabled val="1"/>
        </dgm:presLayoutVars>
      </dgm:prSet>
      <dgm:spPr/>
    </dgm:pt>
    <dgm:pt modelId="{969C242C-49E1-498D-8E13-969AE98F3B3B}" type="pres">
      <dgm:prSet presAssocID="{F097032B-1E72-418B-9857-3577CD552A8C}" presName="spacer" presStyleCnt="0"/>
      <dgm:spPr/>
    </dgm:pt>
    <dgm:pt modelId="{41EE8EF4-E272-4A51-94AA-487969712FB2}" type="pres">
      <dgm:prSet presAssocID="{5B1D4F29-E4BB-4270-8E28-4652C3B4DD04}" presName="parentText" presStyleLbl="node1" presStyleIdx="3" presStyleCnt="6">
        <dgm:presLayoutVars>
          <dgm:chMax val="0"/>
          <dgm:bulletEnabled val="1"/>
        </dgm:presLayoutVars>
      </dgm:prSet>
      <dgm:spPr/>
    </dgm:pt>
    <dgm:pt modelId="{E80981E3-0FED-49D0-AF82-13217DDA9A6F}" type="pres">
      <dgm:prSet presAssocID="{B6D04921-3540-4C6C-971F-2A4AE341AB5A}" presName="spacer" presStyleCnt="0"/>
      <dgm:spPr/>
    </dgm:pt>
    <dgm:pt modelId="{95AA2288-25BB-48CF-ACA9-BDF96E1B46AF}" type="pres">
      <dgm:prSet presAssocID="{486C054C-80DE-48F0-B9B3-C353740C40D7}" presName="parentText" presStyleLbl="node1" presStyleIdx="4" presStyleCnt="6">
        <dgm:presLayoutVars>
          <dgm:chMax val="0"/>
          <dgm:bulletEnabled val="1"/>
        </dgm:presLayoutVars>
      </dgm:prSet>
      <dgm:spPr/>
    </dgm:pt>
    <dgm:pt modelId="{868DDA2E-AD23-49FE-9FBC-5AACD43AF1DB}" type="pres">
      <dgm:prSet presAssocID="{CB829BA1-25D2-4436-908F-E754C25ADB81}" presName="spacer" presStyleCnt="0"/>
      <dgm:spPr/>
    </dgm:pt>
    <dgm:pt modelId="{E5D21B8C-E2CB-4645-B9F2-61B5881D604D}" type="pres">
      <dgm:prSet presAssocID="{96AE51E8-3D66-44D0-8BD9-76000D19DA0F}" presName="parentText" presStyleLbl="node1" presStyleIdx="5" presStyleCnt="6">
        <dgm:presLayoutVars>
          <dgm:chMax val="0"/>
          <dgm:bulletEnabled val="1"/>
        </dgm:presLayoutVars>
      </dgm:prSet>
      <dgm:spPr/>
    </dgm:pt>
  </dgm:ptLst>
  <dgm:cxnLst>
    <dgm:cxn modelId="{C41D1A20-EC39-4B7D-9A08-570F48D665C5}" type="presOf" srcId="{2802212B-14AA-42EA-B8AB-71ECA8715925}" destId="{55F91585-9150-4928-B788-96AF943B1834}" srcOrd="0" destOrd="0" presId="urn:microsoft.com/office/officeart/2005/8/layout/vList2"/>
    <dgm:cxn modelId="{2A153027-1BA2-4A91-9E50-ACE2E8BEB3F8}" type="presOf" srcId="{96AE51E8-3D66-44D0-8BD9-76000D19DA0F}" destId="{E5D21B8C-E2CB-4645-B9F2-61B5881D604D}" srcOrd="0" destOrd="0" presId="urn:microsoft.com/office/officeart/2005/8/layout/vList2"/>
    <dgm:cxn modelId="{7CE8BB66-A419-4949-9A87-757D00D27D45}" srcId="{2802212B-14AA-42EA-B8AB-71ECA8715925}" destId="{96AE51E8-3D66-44D0-8BD9-76000D19DA0F}" srcOrd="5" destOrd="0" parTransId="{A5DAA01D-684D-4DCF-9086-69806F562FA2}" sibTransId="{7D508216-7695-4EC3-9B4D-9199C0D56036}"/>
    <dgm:cxn modelId="{7574A149-C73A-4E41-B613-3643F3368AE1}" srcId="{2802212B-14AA-42EA-B8AB-71ECA8715925}" destId="{163439FE-BE23-49F4-BABC-98DF7F031D3B}" srcOrd="1" destOrd="0" parTransId="{908BF353-2124-4DD6-8155-61A7FEE3FFF5}" sibTransId="{820500F7-2C58-4FD9-A308-D1FD1845897E}"/>
    <dgm:cxn modelId="{86FF584E-5AAF-464F-BD52-FA71954563F3}" srcId="{2802212B-14AA-42EA-B8AB-71ECA8715925}" destId="{CC5F8346-3A16-4F46-B223-19CB9F130405}" srcOrd="0" destOrd="0" parTransId="{02034E6B-7689-433A-B705-D80484018ED8}" sibTransId="{054D088A-79F8-403D-8277-EA2D138EC33D}"/>
    <dgm:cxn modelId="{DA065755-4F4F-4C18-B385-5E6709D97505}" type="presOf" srcId="{486C054C-80DE-48F0-B9B3-C353740C40D7}" destId="{95AA2288-25BB-48CF-ACA9-BDF96E1B46AF}" srcOrd="0" destOrd="0" presId="urn:microsoft.com/office/officeart/2005/8/layout/vList2"/>
    <dgm:cxn modelId="{02FCD07A-AAA4-4C67-ABBF-9EBFE3C301D4}" type="presOf" srcId="{5B1D4F29-E4BB-4270-8E28-4652C3B4DD04}" destId="{41EE8EF4-E272-4A51-94AA-487969712FB2}" srcOrd="0" destOrd="0" presId="urn:microsoft.com/office/officeart/2005/8/layout/vList2"/>
    <dgm:cxn modelId="{775CDD5A-880A-4CC5-A48F-9CFD19BF28BF}" type="presOf" srcId="{29058C24-082B-4E9F-9413-80691E4282E2}" destId="{A0933044-7932-492D-9D8A-9C4CCB135728}" srcOrd="0" destOrd="0" presId="urn:microsoft.com/office/officeart/2005/8/layout/vList2"/>
    <dgm:cxn modelId="{6CBBAF8E-80BF-470D-AB9C-37BBFEC75BAE}" srcId="{2802212B-14AA-42EA-B8AB-71ECA8715925}" destId="{29058C24-082B-4E9F-9413-80691E4282E2}" srcOrd="2" destOrd="0" parTransId="{5B9CC7A7-C1B9-4A8C-B8FA-4A31F696D2F4}" sibTransId="{F097032B-1E72-418B-9857-3577CD552A8C}"/>
    <dgm:cxn modelId="{671C0F9B-6335-4B16-B87C-51D17E7941CE}" srcId="{2802212B-14AA-42EA-B8AB-71ECA8715925}" destId="{486C054C-80DE-48F0-B9B3-C353740C40D7}" srcOrd="4" destOrd="0" parTransId="{DCDC6DB6-9241-43CC-AA4B-31E49D45F1AD}" sibTransId="{CB829BA1-25D2-4436-908F-E754C25ADB81}"/>
    <dgm:cxn modelId="{18F7EB9E-3DE6-4A27-9DFF-9C228A5B3E6E}" srcId="{2802212B-14AA-42EA-B8AB-71ECA8715925}" destId="{5B1D4F29-E4BB-4270-8E28-4652C3B4DD04}" srcOrd="3" destOrd="0" parTransId="{3E00F608-3C22-4A42-8FFC-66CB0AF9E8B8}" sibTransId="{B6D04921-3540-4C6C-971F-2A4AE341AB5A}"/>
    <dgm:cxn modelId="{3FACE5C9-32E3-4796-AC29-E540DB101467}" type="presOf" srcId="{CC5F8346-3A16-4F46-B223-19CB9F130405}" destId="{522FEB03-D20C-42DF-8B2B-C5A550CB74BE}" srcOrd="0" destOrd="0" presId="urn:microsoft.com/office/officeart/2005/8/layout/vList2"/>
    <dgm:cxn modelId="{B73DC8CF-2B0A-495C-A14E-56C0EB67DD05}" type="presOf" srcId="{163439FE-BE23-49F4-BABC-98DF7F031D3B}" destId="{C25D5962-1036-4882-8E73-E8A9A3A77F65}" srcOrd="0" destOrd="0" presId="urn:microsoft.com/office/officeart/2005/8/layout/vList2"/>
    <dgm:cxn modelId="{B2848D6E-4DD0-471A-88EA-17DB56494972}" type="presParOf" srcId="{55F91585-9150-4928-B788-96AF943B1834}" destId="{522FEB03-D20C-42DF-8B2B-C5A550CB74BE}" srcOrd="0" destOrd="0" presId="urn:microsoft.com/office/officeart/2005/8/layout/vList2"/>
    <dgm:cxn modelId="{51D982F9-67F0-49DF-A47E-C7199BED3027}" type="presParOf" srcId="{55F91585-9150-4928-B788-96AF943B1834}" destId="{20732C89-2EF5-4D94-A667-F58D315FB091}" srcOrd="1" destOrd="0" presId="urn:microsoft.com/office/officeart/2005/8/layout/vList2"/>
    <dgm:cxn modelId="{559227EF-46F3-40AC-89D1-7E0521103839}" type="presParOf" srcId="{55F91585-9150-4928-B788-96AF943B1834}" destId="{C25D5962-1036-4882-8E73-E8A9A3A77F65}" srcOrd="2" destOrd="0" presId="urn:microsoft.com/office/officeart/2005/8/layout/vList2"/>
    <dgm:cxn modelId="{6396D723-895D-4041-B6C6-0B90472FD7C1}" type="presParOf" srcId="{55F91585-9150-4928-B788-96AF943B1834}" destId="{D840661E-909B-4465-ADEE-AD3A8A0CBDD5}" srcOrd="3" destOrd="0" presId="urn:microsoft.com/office/officeart/2005/8/layout/vList2"/>
    <dgm:cxn modelId="{CD38F9EF-FCAF-4CEE-B804-F89790C8F693}" type="presParOf" srcId="{55F91585-9150-4928-B788-96AF943B1834}" destId="{A0933044-7932-492D-9D8A-9C4CCB135728}" srcOrd="4" destOrd="0" presId="urn:microsoft.com/office/officeart/2005/8/layout/vList2"/>
    <dgm:cxn modelId="{24708AF4-2FB0-4AB8-8FF1-A1A2304AA6C7}" type="presParOf" srcId="{55F91585-9150-4928-B788-96AF943B1834}" destId="{969C242C-49E1-498D-8E13-969AE98F3B3B}" srcOrd="5" destOrd="0" presId="urn:microsoft.com/office/officeart/2005/8/layout/vList2"/>
    <dgm:cxn modelId="{4ED4DC2E-E38F-4FBB-B797-FD2F365543C2}" type="presParOf" srcId="{55F91585-9150-4928-B788-96AF943B1834}" destId="{41EE8EF4-E272-4A51-94AA-487969712FB2}" srcOrd="6" destOrd="0" presId="urn:microsoft.com/office/officeart/2005/8/layout/vList2"/>
    <dgm:cxn modelId="{AA470073-3A6F-457B-AB5F-F931D006B611}" type="presParOf" srcId="{55F91585-9150-4928-B788-96AF943B1834}" destId="{E80981E3-0FED-49D0-AF82-13217DDA9A6F}" srcOrd="7" destOrd="0" presId="urn:microsoft.com/office/officeart/2005/8/layout/vList2"/>
    <dgm:cxn modelId="{63151E10-4F02-4BAE-83C8-ADCC8F7E02AC}" type="presParOf" srcId="{55F91585-9150-4928-B788-96AF943B1834}" destId="{95AA2288-25BB-48CF-ACA9-BDF96E1B46AF}" srcOrd="8" destOrd="0" presId="urn:microsoft.com/office/officeart/2005/8/layout/vList2"/>
    <dgm:cxn modelId="{FBF4E89B-0DB0-4111-8564-A88BF06CEF78}" type="presParOf" srcId="{55F91585-9150-4928-B788-96AF943B1834}" destId="{868DDA2E-AD23-49FE-9FBC-5AACD43AF1DB}" srcOrd="9" destOrd="0" presId="urn:microsoft.com/office/officeart/2005/8/layout/vList2"/>
    <dgm:cxn modelId="{F750A540-0690-4AAE-9C51-08D1D768D855}" type="presParOf" srcId="{55F91585-9150-4928-B788-96AF943B1834}" destId="{E5D21B8C-E2CB-4645-B9F2-61B5881D604D}"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4AF9F1F7-F1D2-4BB7-BF72-302FCDEC9C0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9BBC655-3D55-4E84-978E-C9D3E25018C1}">
      <dgm:prSet/>
      <dgm:spPr>
        <a:solidFill>
          <a:schemeClr val="accent1"/>
        </a:solidFill>
        <a:ln>
          <a:solidFill>
            <a:schemeClr val="accent1"/>
          </a:solidFill>
        </a:ln>
      </dgm:spPr>
      <dgm:t>
        <a:bodyPr/>
        <a:lstStyle/>
        <a:p>
          <a:r>
            <a:rPr lang="en-US" dirty="0">
              <a:solidFill>
                <a:schemeClr val="tx2">
                  <a:lumMod val="75000"/>
                </a:schemeClr>
              </a:solidFill>
            </a:rPr>
            <a:t>Have you ever experienced a time when you were clearly out of the community?  How did you know?</a:t>
          </a:r>
        </a:p>
      </dgm:t>
    </dgm:pt>
    <dgm:pt modelId="{15D1ED7E-F97F-4E6C-B2AB-8DA6EF298084}" type="parTrans" cxnId="{7971EA9D-3075-40BC-BB1F-D6BF1E43CC1C}">
      <dgm:prSet/>
      <dgm:spPr/>
      <dgm:t>
        <a:bodyPr/>
        <a:lstStyle/>
        <a:p>
          <a:endParaRPr lang="en-US"/>
        </a:p>
      </dgm:t>
    </dgm:pt>
    <dgm:pt modelId="{51560B73-15BE-40AA-8114-985661C5EC31}" type="sibTrans" cxnId="{7971EA9D-3075-40BC-BB1F-D6BF1E43CC1C}">
      <dgm:prSet/>
      <dgm:spPr/>
      <dgm:t>
        <a:bodyPr/>
        <a:lstStyle/>
        <a:p>
          <a:endParaRPr lang="en-US"/>
        </a:p>
      </dgm:t>
    </dgm:pt>
    <dgm:pt modelId="{E4B901BE-B58F-4103-9CD1-7839F864149B}">
      <dgm:prSet/>
      <dgm:spPr>
        <a:solidFill>
          <a:schemeClr val="accent1"/>
        </a:solidFill>
        <a:ln>
          <a:solidFill>
            <a:schemeClr val="accent1"/>
          </a:solidFill>
        </a:ln>
      </dgm:spPr>
      <dgm:t>
        <a:bodyPr/>
        <a:lstStyle/>
        <a:p>
          <a:r>
            <a:rPr lang="en-US" dirty="0">
              <a:solidFill>
                <a:schemeClr val="tx2">
                  <a:lumMod val="75000"/>
                </a:schemeClr>
              </a:solidFill>
            </a:rPr>
            <a:t>How can you tell when you are in a community that is not your own?</a:t>
          </a:r>
        </a:p>
      </dgm:t>
    </dgm:pt>
    <dgm:pt modelId="{6BC30905-4BA0-480F-BA98-9EDD6ABE855F}" type="parTrans" cxnId="{E24B2558-53E9-4336-8620-DD9F62F19E78}">
      <dgm:prSet/>
      <dgm:spPr/>
      <dgm:t>
        <a:bodyPr/>
        <a:lstStyle/>
        <a:p>
          <a:endParaRPr lang="en-US"/>
        </a:p>
      </dgm:t>
    </dgm:pt>
    <dgm:pt modelId="{525E02EF-A39A-47E2-9AC7-9C062B51B448}" type="sibTrans" cxnId="{E24B2558-53E9-4336-8620-DD9F62F19E78}">
      <dgm:prSet/>
      <dgm:spPr/>
      <dgm:t>
        <a:bodyPr/>
        <a:lstStyle/>
        <a:p>
          <a:endParaRPr lang="en-US"/>
        </a:p>
      </dgm:t>
    </dgm:pt>
    <dgm:pt modelId="{539D5EDB-5EB7-457B-AB0E-55F0F62CF869}">
      <dgm:prSet/>
      <dgm:spPr>
        <a:solidFill>
          <a:schemeClr val="accent1"/>
        </a:solidFill>
        <a:ln>
          <a:solidFill>
            <a:schemeClr val="accent1"/>
          </a:solidFill>
        </a:ln>
      </dgm:spPr>
      <dgm:t>
        <a:bodyPr/>
        <a:lstStyle/>
        <a:p>
          <a:r>
            <a:rPr lang="en-US" dirty="0">
              <a:solidFill>
                <a:schemeClr val="tx2">
                  <a:lumMod val="75000"/>
                </a:schemeClr>
              </a:solidFill>
            </a:rPr>
            <a:t>What would someone need to know about a community in order to be a part of it?</a:t>
          </a:r>
        </a:p>
      </dgm:t>
    </dgm:pt>
    <dgm:pt modelId="{1DD77EE2-DBD5-481D-A9CB-5737152E6008}" type="parTrans" cxnId="{49651C7C-1622-4781-84C1-57974F509676}">
      <dgm:prSet/>
      <dgm:spPr/>
      <dgm:t>
        <a:bodyPr/>
        <a:lstStyle/>
        <a:p>
          <a:endParaRPr lang="en-US"/>
        </a:p>
      </dgm:t>
    </dgm:pt>
    <dgm:pt modelId="{E7BFB6A0-9E88-4DAC-BA82-7E278A623580}" type="sibTrans" cxnId="{49651C7C-1622-4781-84C1-57974F509676}">
      <dgm:prSet/>
      <dgm:spPr/>
      <dgm:t>
        <a:bodyPr/>
        <a:lstStyle/>
        <a:p>
          <a:endParaRPr lang="en-US"/>
        </a:p>
      </dgm:t>
    </dgm:pt>
    <dgm:pt modelId="{C9FB387F-6B46-4810-AE96-C54E91DBCB56}">
      <dgm:prSet/>
      <dgm:spPr>
        <a:solidFill>
          <a:schemeClr val="accent1"/>
        </a:solidFill>
        <a:ln>
          <a:solidFill>
            <a:schemeClr val="accent1"/>
          </a:solidFill>
        </a:ln>
      </dgm:spPr>
      <dgm:t>
        <a:bodyPr/>
        <a:lstStyle/>
        <a:p>
          <a:r>
            <a:rPr lang="en-US" dirty="0">
              <a:solidFill>
                <a:schemeClr val="tx2">
                  <a:lumMod val="75000"/>
                </a:schemeClr>
              </a:solidFill>
            </a:rPr>
            <a:t>When you first came to this school (or organization), did you feel like you were a part of the community?   When did you feel that this school (or organization) was “yours”?  What helped you to feel this way?</a:t>
          </a:r>
        </a:p>
      </dgm:t>
    </dgm:pt>
    <dgm:pt modelId="{69D136F3-FC79-4DBD-A63D-30722C26AC5E}" type="parTrans" cxnId="{5E50A8E5-C050-4007-B0C9-32C0A7A590E8}">
      <dgm:prSet/>
      <dgm:spPr/>
      <dgm:t>
        <a:bodyPr/>
        <a:lstStyle/>
        <a:p>
          <a:endParaRPr lang="en-US"/>
        </a:p>
      </dgm:t>
    </dgm:pt>
    <dgm:pt modelId="{4159F69B-D30C-4BC0-A6A8-EC87DB09E53C}" type="sibTrans" cxnId="{5E50A8E5-C050-4007-B0C9-32C0A7A590E8}">
      <dgm:prSet/>
      <dgm:spPr/>
      <dgm:t>
        <a:bodyPr/>
        <a:lstStyle/>
        <a:p>
          <a:endParaRPr lang="en-US"/>
        </a:p>
      </dgm:t>
    </dgm:pt>
    <dgm:pt modelId="{220051A4-AEC5-4581-ACD5-7BCA1E7A2FE8}" type="pres">
      <dgm:prSet presAssocID="{4AF9F1F7-F1D2-4BB7-BF72-302FCDEC9C01}" presName="hierChild1" presStyleCnt="0">
        <dgm:presLayoutVars>
          <dgm:orgChart val="1"/>
          <dgm:chPref val="1"/>
          <dgm:dir/>
          <dgm:animOne val="branch"/>
          <dgm:animLvl val="lvl"/>
          <dgm:resizeHandles/>
        </dgm:presLayoutVars>
      </dgm:prSet>
      <dgm:spPr/>
    </dgm:pt>
    <dgm:pt modelId="{D82C2F8A-4610-4CD3-A107-570486D22F51}" type="pres">
      <dgm:prSet presAssocID="{A9BBC655-3D55-4E84-978E-C9D3E25018C1}" presName="hierRoot1" presStyleCnt="0">
        <dgm:presLayoutVars>
          <dgm:hierBranch val="init"/>
        </dgm:presLayoutVars>
      </dgm:prSet>
      <dgm:spPr/>
    </dgm:pt>
    <dgm:pt modelId="{3B81FC25-9C21-4C12-887F-522548A92382}" type="pres">
      <dgm:prSet presAssocID="{A9BBC655-3D55-4E84-978E-C9D3E25018C1}" presName="rootComposite1" presStyleCnt="0"/>
      <dgm:spPr/>
    </dgm:pt>
    <dgm:pt modelId="{11898C5E-6846-4736-AA23-4E2A2125D600}" type="pres">
      <dgm:prSet presAssocID="{A9BBC655-3D55-4E84-978E-C9D3E25018C1}" presName="rootText1" presStyleLbl="node0" presStyleIdx="0" presStyleCnt="4" custScaleX="78005" custScaleY="305041" custLinFactNeighborX="-85">
        <dgm:presLayoutVars>
          <dgm:chPref val="3"/>
        </dgm:presLayoutVars>
      </dgm:prSet>
      <dgm:spPr>
        <a:prstGeom prst="roundRect">
          <a:avLst/>
        </a:prstGeom>
      </dgm:spPr>
    </dgm:pt>
    <dgm:pt modelId="{E9F134AE-FD59-484F-A3AF-CA8B990EC182}" type="pres">
      <dgm:prSet presAssocID="{A9BBC655-3D55-4E84-978E-C9D3E25018C1}" presName="rootConnector1" presStyleLbl="node1" presStyleIdx="0" presStyleCnt="0"/>
      <dgm:spPr/>
    </dgm:pt>
    <dgm:pt modelId="{D1F71AD2-2DF2-42CD-9A8C-180EA90AAF44}" type="pres">
      <dgm:prSet presAssocID="{A9BBC655-3D55-4E84-978E-C9D3E25018C1}" presName="hierChild2" presStyleCnt="0"/>
      <dgm:spPr/>
    </dgm:pt>
    <dgm:pt modelId="{F2F1BA3B-8C0E-4A22-8BF8-26123F752094}" type="pres">
      <dgm:prSet presAssocID="{A9BBC655-3D55-4E84-978E-C9D3E25018C1}" presName="hierChild3" presStyleCnt="0"/>
      <dgm:spPr/>
    </dgm:pt>
    <dgm:pt modelId="{B0541BC1-1B42-4830-BC98-15FEAA83A3EA}" type="pres">
      <dgm:prSet presAssocID="{E4B901BE-B58F-4103-9CD1-7839F864149B}" presName="hierRoot1" presStyleCnt="0">
        <dgm:presLayoutVars>
          <dgm:hierBranch val="init"/>
        </dgm:presLayoutVars>
      </dgm:prSet>
      <dgm:spPr/>
    </dgm:pt>
    <dgm:pt modelId="{3C50B2F5-944C-4603-9C39-E8015F1FE387}" type="pres">
      <dgm:prSet presAssocID="{E4B901BE-B58F-4103-9CD1-7839F864149B}" presName="rootComposite1" presStyleCnt="0"/>
      <dgm:spPr/>
    </dgm:pt>
    <dgm:pt modelId="{C699141C-778B-4DF2-BF17-ACDFA524F9EC}" type="pres">
      <dgm:prSet presAssocID="{E4B901BE-B58F-4103-9CD1-7839F864149B}" presName="rootText1" presStyleLbl="node0" presStyleIdx="1" presStyleCnt="4" custScaleX="69545" custScaleY="305041" custLinFactNeighborX="-272">
        <dgm:presLayoutVars>
          <dgm:chPref val="3"/>
        </dgm:presLayoutVars>
      </dgm:prSet>
      <dgm:spPr>
        <a:prstGeom prst="roundRect">
          <a:avLst/>
        </a:prstGeom>
      </dgm:spPr>
    </dgm:pt>
    <dgm:pt modelId="{E91B2603-CFE3-4823-8074-C3C8AEAEAFF8}" type="pres">
      <dgm:prSet presAssocID="{E4B901BE-B58F-4103-9CD1-7839F864149B}" presName="rootConnector1" presStyleLbl="node1" presStyleIdx="0" presStyleCnt="0"/>
      <dgm:spPr/>
    </dgm:pt>
    <dgm:pt modelId="{16D86EA0-3007-49DF-AB59-CC7A8BB060E4}" type="pres">
      <dgm:prSet presAssocID="{E4B901BE-B58F-4103-9CD1-7839F864149B}" presName="hierChild2" presStyleCnt="0"/>
      <dgm:spPr/>
    </dgm:pt>
    <dgm:pt modelId="{9EC00B5C-9964-4696-BF72-8343D4ADEC54}" type="pres">
      <dgm:prSet presAssocID="{E4B901BE-B58F-4103-9CD1-7839F864149B}" presName="hierChild3" presStyleCnt="0"/>
      <dgm:spPr/>
    </dgm:pt>
    <dgm:pt modelId="{5CBF1E0C-59A2-488C-AEB3-604B692A50F0}" type="pres">
      <dgm:prSet presAssocID="{539D5EDB-5EB7-457B-AB0E-55F0F62CF869}" presName="hierRoot1" presStyleCnt="0">
        <dgm:presLayoutVars>
          <dgm:hierBranch val="init"/>
        </dgm:presLayoutVars>
      </dgm:prSet>
      <dgm:spPr/>
    </dgm:pt>
    <dgm:pt modelId="{DB6D1ADD-E57C-4CA9-8995-B8CB8062959A}" type="pres">
      <dgm:prSet presAssocID="{539D5EDB-5EB7-457B-AB0E-55F0F62CF869}" presName="rootComposite1" presStyleCnt="0"/>
      <dgm:spPr/>
    </dgm:pt>
    <dgm:pt modelId="{481F18E0-2A4A-409D-BDCD-33E93FA7FC42}" type="pres">
      <dgm:prSet presAssocID="{539D5EDB-5EB7-457B-AB0E-55F0F62CF869}" presName="rootText1" presStyleLbl="node0" presStyleIdx="2" presStyleCnt="4" custScaleX="69545" custScaleY="305041" custLinFactNeighborX="-272">
        <dgm:presLayoutVars>
          <dgm:chPref val="3"/>
        </dgm:presLayoutVars>
      </dgm:prSet>
      <dgm:spPr>
        <a:prstGeom prst="roundRect">
          <a:avLst/>
        </a:prstGeom>
      </dgm:spPr>
    </dgm:pt>
    <dgm:pt modelId="{77247E9F-5C26-49CA-A709-B31C323FF3A7}" type="pres">
      <dgm:prSet presAssocID="{539D5EDB-5EB7-457B-AB0E-55F0F62CF869}" presName="rootConnector1" presStyleLbl="node1" presStyleIdx="0" presStyleCnt="0"/>
      <dgm:spPr/>
    </dgm:pt>
    <dgm:pt modelId="{8478A2B3-32B0-4576-98A4-2FBD2D89A4DA}" type="pres">
      <dgm:prSet presAssocID="{539D5EDB-5EB7-457B-AB0E-55F0F62CF869}" presName="hierChild2" presStyleCnt="0"/>
      <dgm:spPr/>
    </dgm:pt>
    <dgm:pt modelId="{7966894A-67D1-4238-AE92-0CC2EC4065CB}" type="pres">
      <dgm:prSet presAssocID="{539D5EDB-5EB7-457B-AB0E-55F0F62CF869}" presName="hierChild3" presStyleCnt="0"/>
      <dgm:spPr/>
    </dgm:pt>
    <dgm:pt modelId="{41C39C0F-A4DA-4850-9FB1-C1BFC31A5490}" type="pres">
      <dgm:prSet presAssocID="{C9FB387F-6B46-4810-AE96-C54E91DBCB56}" presName="hierRoot1" presStyleCnt="0">
        <dgm:presLayoutVars>
          <dgm:hierBranch val="init"/>
        </dgm:presLayoutVars>
      </dgm:prSet>
      <dgm:spPr/>
    </dgm:pt>
    <dgm:pt modelId="{6FF753DD-C459-4FA3-A5AD-C6A0211C928F}" type="pres">
      <dgm:prSet presAssocID="{C9FB387F-6B46-4810-AE96-C54E91DBCB56}" presName="rootComposite1" presStyleCnt="0"/>
      <dgm:spPr/>
    </dgm:pt>
    <dgm:pt modelId="{285B6EF2-AC31-4269-913E-B105AD9B8127}" type="pres">
      <dgm:prSet presAssocID="{C9FB387F-6B46-4810-AE96-C54E91DBCB56}" presName="rootText1" presStyleLbl="node0" presStyleIdx="3" presStyleCnt="4" custScaleX="132951" custScaleY="305041" custLinFactNeighborX="-240">
        <dgm:presLayoutVars>
          <dgm:chPref val="3"/>
        </dgm:presLayoutVars>
      </dgm:prSet>
      <dgm:spPr>
        <a:prstGeom prst="roundRect">
          <a:avLst/>
        </a:prstGeom>
      </dgm:spPr>
    </dgm:pt>
    <dgm:pt modelId="{5252BF67-FD84-472F-BA17-03262108627A}" type="pres">
      <dgm:prSet presAssocID="{C9FB387F-6B46-4810-AE96-C54E91DBCB56}" presName="rootConnector1" presStyleLbl="node1" presStyleIdx="0" presStyleCnt="0"/>
      <dgm:spPr/>
    </dgm:pt>
    <dgm:pt modelId="{94A96156-5367-4014-BD5A-183CE3401E00}" type="pres">
      <dgm:prSet presAssocID="{C9FB387F-6B46-4810-AE96-C54E91DBCB56}" presName="hierChild2" presStyleCnt="0"/>
      <dgm:spPr/>
    </dgm:pt>
    <dgm:pt modelId="{210A1456-D987-4304-BDB6-1F405ADE2C8B}" type="pres">
      <dgm:prSet presAssocID="{C9FB387F-6B46-4810-AE96-C54E91DBCB56}" presName="hierChild3" presStyleCnt="0"/>
      <dgm:spPr/>
    </dgm:pt>
  </dgm:ptLst>
  <dgm:cxnLst>
    <dgm:cxn modelId="{8E00DB01-318E-4B3E-8854-139AE2F2DED8}" type="presOf" srcId="{E4B901BE-B58F-4103-9CD1-7839F864149B}" destId="{C699141C-778B-4DF2-BF17-ACDFA524F9EC}" srcOrd="0" destOrd="0" presId="urn:microsoft.com/office/officeart/2005/8/layout/orgChart1"/>
    <dgm:cxn modelId="{41587743-E1EA-47A7-9E85-3208F45AFB90}" type="presOf" srcId="{E4B901BE-B58F-4103-9CD1-7839F864149B}" destId="{E91B2603-CFE3-4823-8074-C3C8AEAEAFF8}" srcOrd="1" destOrd="0" presId="urn:microsoft.com/office/officeart/2005/8/layout/orgChart1"/>
    <dgm:cxn modelId="{2E269E63-038A-4D60-9461-B286731ED797}" type="presOf" srcId="{539D5EDB-5EB7-457B-AB0E-55F0F62CF869}" destId="{481F18E0-2A4A-409D-BDCD-33E93FA7FC42}" srcOrd="0" destOrd="0" presId="urn:microsoft.com/office/officeart/2005/8/layout/orgChart1"/>
    <dgm:cxn modelId="{74B23E64-98F5-48F8-AB6C-AB7811DF77BF}" type="presOf" srcId="{A9BBC655-3D55-4E84-978E-C9D3E25018C1}" destId="{11898C5E-6846-4736-AA23-4E2A2125D600}" srcOrd="0" destOrd="0" presId="urn:microsoft.com/office/officeart/2005/8/layout/orgChart1"/>
    <dgm:cxn modelId="{12822A74-BF24-4C65-92D2-867836AE2069}" type="presOf" srcId="{C9FB387F-6B46-4810-AE96-C54E91DBCB56}" destId="{285B6EF2-AC31-4269-913E-B105AD9B8127}" srcOrd="0" destOrd="0" presId="urn:microsoft.com/office/officeart/2005/8/layout/orgChart1"/>
    <dgm:cxn modelId="{E24B2558-53E9-4336-8620-DD9F62F19E78}" srcId="{4AF9F1F7-F1D2-4BB7-BF72-302FCDEC9C01}" destId="{E4B901BE-B58F-4103-9CD1-7839F864149B}" srcOrd="1" destOrd="0" parTransId="{6BC30905-4BA0-480F-BA98-9EDD6ABE855F}" sibTransId="{525E02EF-A39A-47E2-9AC7-9C062B51B448}"/>
    <dgm:cxn modelId="{49651C7C-1622-4781-84C1-57974F509676}" srcId="{4AF9F1F7-F1D2-4BB7-BF72-302FCDEC9C01}" destId="{539D5EDB-5EB7-457B-AB0E-55F0F62CF869}" srcOrd="2" destOrd="0" parTransId="{1DD77EE2-DBD5-481D-A9CB-5737152E6008}" sibTransId="{E7BFB6A0-9E88-4DAC-BA82-7E278A623580}"/>
    <dgm:cxn modelId="{7971EA9D-3075-40BC-BB1F-D6BF1E43CC1C}" srcId="{4AF9F1F7-F1D2-4BB7-BF72-302FCDEC9C01}" destId="{A9BBC655-3D55-4E84-978E-C9D3E25018C1}" srcOrd="0" destOrd="0" parTransId="{15D1ED7E-F97F-4E6C-B2AB-8DA6EF298084}" sibTransId="{51560B73-15BE-40AA-8114-985661C5EC31}"/>
    <dgm:cxn modelId="{4D3BC7C8-374F-4425-A367-68B61FD3AF9A}" type="presOf" srcId="{A9BBC655-3D55-4E84-978E-C9D3E25018C1}" destId="{E9F134AE-FD59-484F-A3AF-CA8B990EC182}" srcOrd="1" destOrd="0" presId="urn:microsoft.com/office/officeart/2005/8/layout/orgChart1"/>
    <dgm:cxn modelId="{E523F8CC-71B1-4FBC-ADF7-A2B9A1E9D81A}" type="presOf" srcId="{4AF9F1F7-F1D2-4BB7-BF72-302FCDEC9C01}" destId="{220051A4-AEC5-4581-ACD5-7BCA1E7A2FE8}" srcOrd="0" destOrd="0" presId="urn:microsoft.com/office/officeart/2005/8/layout/orgChart1"/>
    <dgm:cxn modelId="{5E50A8E5-C050-4007-B0C9-32C0A7A590E8}" srcId="{4AF9F1F7-F1D2-4BB7-BF72-302FCDEC9C01}" destId="{C9FB387F-6B46-4810-AE96-C54E91DBCB56}" srcOrd="3" destOrd="0" parTransId="{69D136F3-FC79-4DBD-A63D-30722C26AC5E}" sibTransId="{4159F69B-D30C-4BC0-A6A8-EC87DB09E53C}"/>
    <dgm:cxn modelId="{7BFDE4ED-71F0-46E6-A368-D557A84715A8}" type="presOf" srcId="{C9FB387F-6B46-4810-AE96-C54E91DBCB56}" destId="{5252BF67-FD84-472F-BA17-03262108627A}" srcOrd="1" destOrd="0" presId="urn:microsoft.com/office/officeart/2005/8/layout/orgChart1"/>
    <dgm:cxn modelId="{325064FD-FD9B-495A-B1E7-2B83A0D89E51}" type="presOf" srcId="{539D5EDB-5EB7-457B-AB0E-55F0F62CF869}" destId="{77247E9F-5C26-49CA-A709-B31C323FF3A7}" srcOrd="1" destOrd="0" presId="urn:microsoft.com/office/officeart/2005/8/layout/orgChart1"/>
    <dgm:cxn modelId="{6E24F5B4-C136-4360-B159-2ACFF168B9A0}" type="presParOf" srcId="{220051A4-AEC5-4581-ACD5-7BCA1E7A2FE8}" destId="{D82C2F8A-4610-4CD3-A107-570486D22F51}" srcOrd="0" destOrd="0" presId="urn:microsoft.com/office/officeart/2005/8/layout/orgChart1"/>
    <dgm:cxn modelId="{234EA46D-8A6A-4A1F-A8B7-27B55420A1A5}" type="presParOf" srcId="{D82C2F8A-4610-4CD3-A107-570486D22F51}" destId="{3B81FC25-9C21-4C12-887F-522548A92382}" srcOrd="0" destOrd="0" presId="urn:microsoft.com/office/officeart/2005/8/layout/orgChart1"/>
    <dgm:cxn modelId="{830333C8-84FC-4632-8404-7B2322D9F701}" type="presParOf" srcId="{3B81FC25-9C21-4C12-887F-522548A92382}" destId="{11898C5E-6846-4736-AA23-4E2A2125D600}" srcOrd="0" destOrd="0" presId="urn:microsoft.com/office/officeart/2005/8/layout/orgChart1"/>
    <dgm:cxn modelId="{61E8969E-5433-4E22-816F-CC5CACC575D1}" type="presParOf" srcId="{3B81FC25-9C21-4C12-887F-522548A92382}" destId="{E9F134AE-FD59-484F-A3AF-CA8B990EC182}" srcOrd="1" destOrd="0" presId="urn:microsoft.com/office/officeart/2005/8/layout/orgChart1"/>
    <dgm:cxn modelId="{211D34B5-CCC3-49D2-AFF8-F2E7A6767850}" type="presParOf" srcId="{D82C2F8A-4610-4CD3-A107-570486D22F51}" destId="{D1F71AD2-2DF2-42CD-9A8C-180EA90AAF44}" srcOrd="1" destOrd="0" presId="urn:microsoft.com/office/officeart/2005/8/layout/orgChart1"/>
    <dgm:cxn modelId="{65752F78-BC55-4610-9268-E40B7CD1015F}" type="presParOf" srcId="{D82C2F8A-4610-4CD3-A107-570486D22F51}" destId="{F2F1BA3B-8C0E-4A22-8BF8-26123F752094}" srcOrd="2" destOrd="0" presId="urn:microsoft.com/office/officeart/2005/8/layout/orgChart1"/>
    <dgm:cxn modelId="{AE3497B7-5884-4DE7-A27D-6423C79C35D8}" type="presParOf" srcId="{220051A4-AEC5-4581-ACD5-7BCA1E7A2FE8}" destId="{B0541BC1-1B42-4830-BC98-15FEAA83A3EA}" srcOrd="1" destOrd="0" presId="urn:microsoft.com/office/officeart/2005/8/layout/orgChart1"/>
    <dgm:cxn modelId="{8A2A6B1D-5882-4D75-8813-C6DA18BCA5B5}" type="presParOf" srcId="{B0541BC1-1B42-4830-BC98-15FEAA83A3EA}" destId="{3C50B2F5-944C-4603-9C39-E8015F1FE387}" srcOrd="0" destOrd="0" presId="urn:microsoft.com/office/officeart/2005/8/layout/orgChart1"/>
    <dgm:cxn modelId="{A634ADA2-6D99-4BB3-B497-7F8A44789EF2}" type="presParOf" srcId="{3C50B2F5-944C-4603-9C39-E8015F1FE387}" destId="{C699141C-778B-4DF2-BF17-ACDFA524F9EC}" srcOrd="0" destOrd="0" presId="urn:microsoft.com/office/officeart/2005/8/layout/orgChart1"/>
    <dgm:cxn modelId="{9C1C6FC1-1763-44B5-BA7A-5996F61B685E}" type="presParOf" srcId="{3C50B2F5-944C-4603-9C39-E8015F1FE387}" destId="{E91B2603-CFE3-4823-8074-C3C8AEAEAFF8}" srcOrd="1" destOrd="0" presId="urn:microsoft.com/office/officeart/2005/8/layout/orgChart1"/>
    <dgm:cxn modelId="{9ED49C1E-4827-45E7-B21B-DE56C1EABB5C}" type="presParOf" srcId="{B0541BC1-1B42-4830-BC98-15FEAA83A3EA}" destId="{16D86EA0-3007-49DF-AB59-CC7A8BB060E4}" srcOrd="1" destOrd="0" presId="urn:microsoft.com/office/officeart/2005/8/layout/orgChart1"/>
    <dgm:cxn modelId="{5F89AD76-BFC9-4C96-B983-18C9C28B3B71}" type="presParOf" srcId="{B0541BC1-1B42-4830-BC98-15FEAA83A3EA}" destId="{9EC00B5C-9964-4696-BF72-8343D4ADEC54}" srcOrd="2" destOrd="0" presId="urn:microsoft.com/office/officeart/2005/8/layout/orgChart1"/>
    <dgm:cxn modelId="{0E95C66F-722E-4646-B6D9-4746DD9FA463}" type="presParOf" srcId="{220051A4-AEC5-4581-ACD5-7BCA1E7A2FE8}" destId="{5CBF1E0C-59A2-488C-AEB3-604B692A50F0}" srcOrd="2" destOrd="0" presId="urn:microsoft.com/office/officeart/2005/8/layout/orgChart1"/>
    <dgm:cxn modelId="{740D223C-40C0-420E-AFD2-F31E194B99D7}" type="presParOf" srcId="{5CBF1E0C-59A2-488C-AEB3-604B692A50F0}" destId="{DB6D1ADD-E57C-4CA9-8995-B8CB8062959A}" srcOrd="0" destOrd="0" presId="urn:microsoft.com/office/officeart/2005/8/layout/orgChart1"/>
    <dgm:cxn modelId="{4EC04471-63EE-4488-945B-7606AE1D05DF}" type="presParOf" srcId="{DB6D1ADD-E57C-4CA9-8995-B8CB8062959A}" destId="{481F18E0-2A4A-409D-BDCD-33E93FA7FC42}" srcOrd="0" destOrd="0" presId="urn:microsoft.com/office/officeart/2005/8/layout/orgChart1"/>
    <dgm:cxn modelId="{BE55012C-72C4-4055-868E-8D59BC50DF57}" type="presParOf" srcId="{DB6D1ADD-E57C-4CA9-8995-B8CB8062959A}" destId="{77247E9F-5C26-49CA-A709-B31C323FF3A7}" srcOrd="1" destOrd="0" presId="urn:microsoft.com/office/officeart/2005/8/layout/orgChart1"/>
    <dgm:cxn modelId="{A7783D69-76C2-4034-A09D-4AB671CBDC79}" type="presParOf" srcId="{5CBF1E0C-59A2-488C-AEB3-604B692A50F0}" destId="{8478A2B3-32B0-4576-98A4-2FBD2D89A4DA}" srcOrd="1" destOrd="0" presId="urn:microsoft.com/office/officeart/2005/8/layout/orgChart1"/>
    <dgm:cxn modelId="{7A55CE58-333A-4833-9285-0BBEBAA5109C}" type="presParOf" srcId="{5CBF1E0C-59A2-488C-AEB3-604B692A50F0}" destId="{7966894A-67D1-4238-AE92-0CC2EC4065CB}" srcOrd="2" destOrd="0" presId="urn:microsoft.com/office/officeart/2005/8/layout/orgChart1"/>
    <dgm:cxn modelId="{A8FC5AE9-699D-4051-B087-A3176E11E8E9}" type="presParOf" srcId="{220051A4-AEC5-4581-ACD5-7BCA1E7A2FE8}" destId="{41C39C0F-A4DA-4850-9FB1-C1BFC31A5490}" srcOrd="3" destOrd="0" presId="urn:microsoft.com/office/officeart/2005/8/layout/orgChart1"/>
    <dgm:cxn modelId="{735CFBFD-24A1-4DF8-BD62-96D83A7F61A4}" type="presParOf" srcId="{41C39C0F-A4DA-4850-9FB1-C1BFC31A5490}" destId="{6FF753DD-C459-4FA3-A5AD-C6A0211C928F}" srcOrd="0" destOrd="0" presId="urn:microsoft.com/office/officeart/2005/8/layout/orgChart1"/>
    <dgm:cxn modelId="{1938D5B7-E51B-4828-A587-5DD7678F41ED}" type="presParOf" srcId="{6FF753DD-C459-4FA3-A5AD-C6A0211C928F}" destId="{285B6EF2-AC31-4269-913E-B105AD9B8127}" srcOrd="0" destOrd="0" presId="urn:microsoft.com/office/officeart/2005/8/layout/orgChart1"/>
    <dgm:cxn modelId="{F1EA1807-7BC1-4293-AA51-7F521E482430}" type="presParOf" srcId="{6FF753DD-C459-4FA3-A5AD-C6A0211C928F}" destId="{5252BF67-FD84-472F-BA17-03262108627A}" srcOrd="1" destOrd="0" presId="urn:microsoft.com/office/officeart/2005/8/layout/orgChart1"/>
    <dgm:cxn modelId="{72C17194-D848-479D-B023-B50142FEF731}" type="presParOf" srcId="{41C39C0F-A4DA-4850-9FB1-C1BFC31A5490}" destId="{94A96156-5367-4014-BD5A-183CE3401E00}" srcOrd="1" destOrd="0" presId="urn:microsoft.com/office/officeart/2005/8/layout/orgChart1"/>
    <dgm:cxn modelId="{BE6570DF-0CB4-47F2-B335-C61B42D63D31}" type="presParOf" srcId="{41C39C0F-A4DA-4850-9FB1-C1BFC31A5490}" destId="{210A1456-D987-4304-BDB6-1F405ADE2C8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C7DA7D-4B58-4B61-BAE5-516EF5E13C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B9C4494-A981-4851-84CF-D7AF7FB0C46E}">
      <dgm:prSet/>
      <dgm:spPr>
        <a:solidFill>
          <a:schemeClr val="accent2"/>
        </a:solidFill>
        <a:ln>
          <a:solidFill>
            <a:schemeClr val="accent2"/>
          </a:solidFill>
        </a:ln>
      </dgm:spPr>
      <dgm:t>
        <a:bodyPr/>
        <a:lstStyle/>
        <a:p>
          <a:r>
            <a:rPr lang="en-US" b="1" dirty="0">
              <a:solidFill>
                <a:schemeClr val="tx2">
                  <a:lumMod val="75000"/>
                </a:schemeClr>
              </a:solidFill>
            </a:rPr>
            <a:t>Communities</a:t>
          </a:r>
          <a:r>
            <a:rPr lang="en-US" dirty="0">
              <a:solidFill>
                <a:schemeClr val="tx2">
                  <a:lumMod val="75000"/>
                </a:schemeClr>
              </a:solidFill>
            </a:rPr>
            <a:t> are defined in many ways by different people. Communities have </a:t>
          </a:r>
          <a:r>
            <a:rPr lang="en-US" i="1" dirty="0">
              <a:solidFill>
                <a:schemeClr val="tx2">
                  <a:lumMod val="75000"/>
                </a:schemeClr>
              </a:solidFill>
            </a:rPr>
            <a:t>unwritten rules and norms</a:t>
          </a:r>
          <a:r>
            <a:rPr lang="en-US" dirty="0">
              <a:solidFill>
                <a:schemeClr val="tx2">
                  <a:lumMod val="75000"/>
                </a:schemeClr>
              </a:solidFill>
            </a:rPr>
            <a:t>.  If you are not a member of that community, you may not know what the norms are for it. Just because a person may live in the same ‘community’ as another doesn’t mean that they will agree on the way in which the community needs development or progress, help, etc.</a:t>
          </a:r>
        </a:p>
      </dgm:t>
    </dgm:pt>
    <dgm:pt modelId="{F54A6891-B76A-49E7-9AC2-C56782C7E6CE}" type="parTrans" cxnId="{518C640B-DC7C-458A-87EE-39E3C53B87F8}">
      <dgm:prSet/>
      <dgm:spPr/>
      <dgm:t>
        <a:bodyPr/>
        <a:lstStyle/>
        <a:p>
          <a:endParaRPr lang="en-US"/>
        </a:p>
      </dgm:t>
    </dgm:pt>
    <dgm:pt modelId="{D02CDD1F-592D-418E-8DE7-B51167F60BDB}" type="sibTrans" cxnId="{518C640B-DC7C-458A-87EE-39E3C53B87F8}">
      <dgm:prSet/>
      <dgm:spPr/>
      <dgm:t>
        <a:bodyPr/>
        <a:lstStyle/>
        <a:p>
          <a:endParaRPr lang="en-US"/>
        </a:p>
      </dgm:t>
    </dgm:pt>
    <dgm:pt modelId="{1E220755-8A16-4F18-A358-05C10CB68EC3}" type="pres">
      <dgm:prSet presAssocID="{FEC7DA7D-4B58-4B61-BAE5-516EF5E13C2D}" presName="linear" presStyleCnt="0">
        <dgm:presLayoutVars>
          <dgm:animLvl val="lvl"/>
          <dgm:resizeHandles val="exact"/>
        </dgm:presLayoutVars>
      </dgm:prSet>
      <dgm:spPr/>
    </dgm:pt>
    <dgm:pt modelId="{4F87A88F-690D-449F-AB4A-BB7A844482AA}" type="pres">
      <dgm:prSet presAssocID="{9B9C4494-A981-4851-84CF-D7AF7FB0C46E}" presName="parentText" presStyleLbl="node1" presStyleIdx="0" presStyleCnt="1">
        <dgm:presLayoutVars>
          <dgm:chMax val="0"/>
          <dgm:bulletEnabled val="1"/>
        </dgm:presLayoutVars>
      </dgm:prSet>
      <dgm:spPr/>
    </dgm:pt>
  </dgm:ptLst>
  <dgm:cxnLst>
    <dgm:cxn modelId="{518C640B-DC7C-458A-87EE-39E3C53B87F8}" srcId="{FEC7DA7D-4B58-4B61-BAE5-516EF5E13C2D}" destId="{9B9C4494-A981-4851-84CF-D7AF7FB0C46E}" srcOrd="0" destOrd="0" parTransId="{F54A6891-B76A-49E7-9AC2-C56782C7E6CE}" sibTransId="{D02CDD1F-592D-418E-8DE7-B51167F60BDB}"/>
    <dgm:cxn modelId="{ACEDDB95-437B-4EEF-A7BD-5A3A23FD8A89}" type="presOf" srcId="{9B9C4494-A981-4851-84CF-D7AF7FB0C46E}" destId="{4F87A88F-690D-449F-AB4A-BB7A844482AA}" srcOrd="0" destOrd="0" presId="urn:microsoft.com/office/officeart/2005/8/layout/vList2"/>
    <dgm:cxn modelId="{1630E0EE-BC0F-4D27-9E6F-3395CA4C8222}" type="presOf" srcId="{FEC7DA7D-4B58-4B61-BAE5-516EF5E13C2D}" destId="{1E220755-8A16-4F18-A358-05C10CB68EC3}" srcOrd="0" destOrd="0" presId="urn:microsoft.com/office/officeart/2005/8/layout/vList2"/>
    <dgm:cxn modelId="{96AAFFFD-4A11-4AAE-8B6B-DC00927F4342}" type="presParOf" srcId="{1E220755-8A16-4F18-A358-05C10CB68EC3}" destId="{4F87A88F-690D-449F-AB4A-BB7A844482A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B101F6-7BCD-4136-AF5D-4ABF8285240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EF052041-B60B-4AC8-A08A-217607A8D732}">
      <dgm:prSet/>
      <dgm:spPr>
        <a:ln>
          <a:solidFill>
            <a:schemeClr val="accent1"/>
          </a:solidFill>
        </a:ln>
      </dgm:spPr>
      <dgm:t>
        <a:bodyPr/>
        <a:lstStyle/>
        <a:p>
          <a:r>
            <a:rPr lang="en-US" dirty="0">
              <a:solidFill>
                <a:schemeClr val="tx2">
                  <a:lumMod val="75000"/>
                </a:schemeClr>
              </a:solidFill>
            </a:rPr>
            <a:t>Make a large Venn Diagram; you will use this to draw images of school on one side, and a community that you are in on the other side. Label it at the top of the other circle. Draw pictures that show the differences and similarities of the two communities. Anything the two communities have in common should be drawn in the intersection of the two circles. Things that are unique to one community should be drawn in their individual circle.</a:t>
          </a:r>
        </a:p>
      </dgm:t>
    </dgm:pt>
    <dgm:pt modelId="{9956E533-CEB0-41B0-8D6B-E261CE6912E3}" type="parTrans" cxnId="{E0B42A60-8D89-450F-81DA-BD25A41B3CA4}">
      <dgm:prSet/>
      <dgm:spPr/>
      <dgm:t>
        <a:bodyPr/>
        <a:lstStyle/>
        <a:p>
          <a:endParaRPr lang="en-US"/>
        </a:p>
      </dgm:t>
    </dgm:pt>
    <dgm:pt modelId="{B7BE1EDA-A1AA-4D1C-BFE7-DA5A3185E437}" type="sibTrans" cxnId="{E0B42A60-8D89-450F-81DA-BD25A41B3CA4}">
      <dgm:prSet/>
      <dgm:spPr/>
      <dgm:t>
        <a:bodyPr/>
        <a:lstStyle/>
        <a:p>
          <a:endParaRPr lang="en-US"/>
        </a:p>
      </dgm:t>
    </dgm:pt>
    <dgm:pt modelId="{5E7F6B60-09D4-4AA1-AC02-F043F780EC7F}">
      <dgm:prSet/>
      <dgm:spPr>
        <a:ln>
          <a:solidFill>
            <a:schemeClr val="accent1"/>
          </a:solidFill>
        </a:ln>
      </dgm:spPr>
      <dgm:t>
        <a:bodyPr/>
        <a:lstStyle/>
        <a:p>
          <a:r>
            <a:rPr lang="en-US" dirty="0">
              <a:solidFill>
                <a:schemeClr val="tx2">
                  <a:lumMod val="75000"/>
                </a:schemeClr>
              </a:solidFill>
            </a:rPr>
            <a:t>Upload your drawing to </a:t>
          </a:r>
          <a:r>
            <a:rPr lang="en-US" dirty="0" err="1">
              <a:solidFill>
                <a:schemeClr val="tx2">
                  <a:lumMod val="75000"/>
                </a:schemeClr>
              </a:solidFill>
            </a:rPr>
            <a:t>SeeSaw</a:t>
          </a:r>
          <a:r>
            <a:rPr lang="en-US" dirty="0">
              <a:solidFill>
                <a:schemeClr val="tx2">
                  <a:lumMod val="75000"/>
                </a:schemeClr>
              </a:solidFill>
            </a:rPr>
            <a:t>, then comment on at least 3 other diagrams!</a:t>
          </a:r>
        </a:p>
      </dgm:t>
    </dgm:pt>
    <dgm:pt modelId="{5CAEE16E-E3D7-4463-936A-80A5E90AD535}" type="parTrans" cxnId="{B76A4D20-0356-4B96-95B6-055B7B1AF0E6}">
      <dgm:prSet/>
      <dgm:spPr/>
      <dgm:t>
        <a:bodyPr/>
        <a:lstStyle/>
        <a:p>
          <a:endParaRPr lang="en-US"/>
        </a:p>
      </dgm:t>
    </dgm:pt>
    <dgm:pt modelId="{2C948A5F-BDD4-44E7-8032-AE83EB759FB1}" type="sibTrans" cxnId="{B76A4D20-0356-4B96-95B6-055B7B1AF0E6}">
      <dgm:prSet/>
      <dgm:spPr/>
      <dgm:t>
        <a:bodyPr/>
        <a:lstStyle/>
        <a:p>
          <a:endParaRPr lang="en-US"/>
        </a:p>
      </dgm:t>
    </dgm:pt>
    <dgm:pt modelId="{9B4BD147-CE27-4974-B0A1-A3233DD7AAFD}" type="pres">
      <dgm:prSet presAssocID="{0EB101F6-7BCD-4136-AF5D-4ABF82852408}" presName="diagram" presStyleCnt="0">
        <dgm:presLayoutVars>
          <dgm:chPref val="1"/>
          <dgm:dir/>
          <dgm:animOne val="branch"/>
          <dgm:animLvl val="lvl"/>
          <dgm:resizeHandles/>
        </dgm:presLayoutVars>
      </dgm:prSet>
      <dgm:spPr/>
    </dgm:pt>
    <dgm:pt modelId="{4F473CAC-80E2-44FB-B490-FEF542EF8DD0}" type="pres">
      <dgm:prSet presAssocID="{EF052041-B60B-4AC8-A08A-217607A8D732}" presName="root" presStyleCnt="0"/>
      <dgm:spPr/>
    </dgm:pt>
    <dgm:pt modelId="{FF894E60-2C37-4C6A-B72F-48BFDF6A3AFC}" type="pres">
      <dgm:prSet presAssocID="{EF052041-B60B-4AC8-A08A-217607A8D732}" presName="rootComposite" presStyleCnt="0"/>
      <dgm:spPr/>
    </dgm:pt>
    <dgm:pt modelId="{EBFFD19E-C947-42E9-844F-72E2B6396EB1}" type="pres">
      <dgm:prSet presAssocID="{EF052041-B60B-4AC8-A08A-217607A8D732}" presName="rootText" presStyleLbl="node1" presStyleIdx="0" presStyleCnt="2" custScaleX="287405" custScaleY="302756" custLinFactNeighborX="-41"/>
      <dgm:spPr/>
    </dgm:pt>
    <dgm:pt modelId="{627F51AC-B4C9-4DB5-BEA7-48267DA85F61}" type="pres">
      <dgm:prSet presAssocID="{EF052041-B60B-4AC8-A08A-217607A8D732}" presName="rootConnector" presStyleLbl="node1" presStyleIdx="0" presStyleCnt="2"/>
      <dgm:spPr/>
    </dgm:pt>
    <dgm:pt modelId="{ECDB5221-2DCE-4924-B0BE-3FF06F3295AC}" type="pres">
      <dgm:prSet presAssocID="{EF052041-B60B-4AC8-A08A-217607A8D732}" presName="childShape" presStyleCnt="0"/>
      <dgm:spPr/>
    </dgm:pt>
    <dgm:pt modelId="{416372AD-2C4C-443A-BA5A-EC729CDF728F}" type="pres">
      <dgm:prSet presAssocID="{5E7F6B60-09D4-4AA1-AC02-F043F780EC7F}" presName="root" presStyleCnt="0"/>
      <dgm:spPr/>
    </dgm:pt>
    <dgm:pt modelId="{9AB1D45A-F744-4A1E-B836-4E89B21903D8}" type="pres">
      <dgm:prSet presAssocID="{5E7F6B60-09D4-4AA1-AC02-F043F780EC7F}" presName="rootComposite" presStyleCnt="0"/>
      <dgm:spPr/>
    </dgm:pt>
    <dgm:pt modelId="{CA2779E9-00D2-4604-A4CD-863BC30DA29D}" type="pres">
      <dgm:prSet presAssocID="{5E7F6B60-09D4-4AA1-AC02-F043F780EC7F}" presName="rootText" presStyleLbl="node1" presStyleIdx="1" presStyleCnt="2" custScaleY="302756" custLinFactNeighborX="-41"/>
      <dgm:spPr/>
    </dgm:pt>
    <dgm:pt modelId="{54722D78-0C0F-44DE-8D3B-0E853B6C1CFC}" type="pres">
      <dgm:prSet presAssocID="{5E7F6B60-09D4-4AA1-AC02-F043F780EC7F}" presName="rootConnector" presStyleLbl="node1" presStyleIdx="1" presStyleCnt="2"/>
      <dgm:spPr/>
    </dgm:pt>
    <dgm:pt modelId="{E2BFFF29-819C-476B-92E1-62D5B0327BB0}" type="pres">
      <dgm:prSet presAssocID="{5E7F6B60-09D4-4AA1-AC02-F043F780EC7F}" presName="childShape" presStyleCnt="0"/>
      <dgm:spPr/>
    </dgm:pt>
  </dgm:ptLst>
  <dgm:cxnLst>
    <dgm:cxn modelId="{C2E56211-3BB9-4A69-BE32-B75C07AC111E}" type="presOf" srcId="{EF052041-B60B-4AC8-A08A-217607A8D732}" destId="{627F51AC-B4C9-4DB5-BEA7-48267DA85F61}" srcOrd="1" destOrd="0" presId="urn:microsoft.com/office/officeart/2005/8/layout/hierarchy3"/>
    <dgm:cxn modelId="{C9951D12-EC81-46A6-A9C8-A1CE40568F8F}" type="presOf" srcId="{EF052041-B60B-4AC8-A08A-217607A8D732}" destId="{EBFFD19E-C947-42E9-844F-72E2B6396EB1}" srcOrd="0" destOrd="0" presId="urn:microsoft.com/office/officeart/2005/8/layout/hierarchy3"/>
    <dgm:cxn modelId="{B76A4D20-0356-4B96-95B6-055B7B1AF0E6}" srcId="{0EB101F6-7BCD-4136-AF5D-4ABF82852408}" destId="{5E7F6B60-09D4-4AA1-AC02-F043F780EC7F}" srcOrd="1" destOrd="0" parTransId="{5CAEE16E-E3D7-4463-936A-80A5E90AD535}" sibTransId="{2C948A5F-BDD4-44E7-8032-AE83EB759FB1}"/>
    <dgm:cxn modelId="{D813425F-6802-4A11-9900-519DF5AC409D}" type="presOf" srcId="{0EB101F6-7BCD-4136-AF5D-4ABF82852408}" destId="{9B4BD147-CE27-4974-B0A1-A3233DD7AAFD}" srcOrd="0" destOrd="0" presId="urn:microsoft.com/office/officeart/2005/8/layout/hierarchy3"/>
    <dgm:cxn modelId="{E0B42A60-8D89-450F-81DA-BD25A41B3CA4}" srcId="{0EB101F6-7BCD-4136-AF5D-4ABF82852408}" destId="{EF052041-B60B-4AC8-A08A-217607A8D732}" srcOrd="0" destOrd="0" parTransId="{9956E533-CEB0-41B0-8D6B-E261CE6912E3}" sibTransId="{B7BE1EDA-A1AA-4D1C-BFE7-DA5A3185E437}"/>
    <dgm:cxn modelId="{917DB460-E406-44EC-B143-586689EFA9AC}" type="presOf" srcId="{5E7F6B60-09D4-4AA1-AC02-F043F780EC7F}" destId="{CA2779E9-00D2-4604-A4CD-863BC30DA29D}" srcOrd="0" destOrd="0" presId="urn:microsoft.com/office/officeart/2005/8/layout/hierarchy3"/>
    <dgm:cxn modelId="{71042EE1-BDBC-430D-8F51-BE75BDD3373F}" type="presOf" srcId="{5E7F6B60-09D4-4AA1-AC02-F043F780EC7F}" destId="{54722D78-0C0F-44DE-8D3B-0E853B6C1CFC}" srcOrd="1" destOrd="0" presId="urn:microsoft.com/office/officeart/2005/8/layout/hierarchy3"/>
    <dgm:cxn modelId="{4D70CF44-47D6-4220-AE77-1FFBAEDCE9BB}" type="presParOf" srcId="{9B4BD147-CE27-4974-B0A1-A3233DD7AAFD}" destId="{4F473CAC-80E2-44FB-B490-FEF542EF8DD0}" srcOrd="0" destOrd="0" presId="urn:microsoft.com/office/officeart/2005/8/layout/hierarchy3"/>
    <dgm:cxn modelId="{F0826A77-B128-444F-B870-79BE2374A810}" type="presParOf" srcId="{4F473CAC-80E2-44FB-B490-FEF542EF8DD0}" destId="{FF894E60-2C37-4C6A-B72F-48BFDF6A3AFC}" srcOrd="0" destOrd="0" presId="urn:microsoft.com/office/officeart/2005/8/layout/hierarchy3"/>
    <dgm:cxn modelId="{C65ECABC-763D-4434-9A22-7369B8DA6C5E}" type="presParOf" srcId="{FF894E60-2C37-4C6A-B72F-48BFDF6A3AFC}" destId="{EBFFD19E-C947-42E9-844F-72E2B6396EB1}" srcOrd="0" destOrd="0" presId="urn:microsoft.com/office/officeart/2005/8/layout/hierarchy3"/>
    <dgm:cxn modelId="{2B277208-B2B7-42CF-B7B1-F13D1B36C7A0}" type="presParOf" srcId="{FF894E60-2C37-4C6A-B72F-48BFDF6A3AFC}" destId="{627F51AC-B4C9-4DB5-BEA7-48267DA85F61}" srcOrd="1" destOrd="0" presId="urn:microsoft.com/office/officeart/2005/8/layout/hierarchy3"/>
    <dgm:cxn modelId="{5BB11A28-D114-4C26-8C10-605AAB0C7CAC}" type="presParOf" srcId="{4F473CAC-80E2-44FB-B490-FEF542EF8DD0}" destId="{ECDB5221-2DCE-4924-B0BE-3FF06F3295AC}" srcOrd="1" destOrd="0" presId="urn:microsoft.com/office/officeart/2005/8/layout/hierarchy3"/>
    <dgm:cxn modelId="{AA40F24A-07EF-43F8-9431-1799316FB677}" type="presParOf" srcId="{9B4BD147-CE27-4974-B0A1-A3233DD7AAFD}" destId="{416372AD-2C4C-443A-BA5A-EC729CDF728F}" srcOrd="1" destOrd="0" presId="urn:microsoft.com/office/officeart/2005/8/layout/hierarchy3"/>
    <dgm:cxn modelId="{07AD6DC2-D637-4440-8300-1B8A7522ED23}" type="presParOf" srcId="{416372AD-2C4C-443A-BA5A-EC729CDF728F}" destId="{9AB1D45A-F744-4A1E-B836-4E89B21903D8}" srcOrd="0" destOrd="0" presId="urn:microsoft.com/office/officeart/2005/8/layout/hierarchy3"/>
    <dgm:cxn modelId="{139EC798-1DBE-4D99-A125-CC5562019485}" type="presParOf" srcId="{9AB1D45A-F744-4A1E-B836-4E89B21903D8}" destId="{CA2779E9-00D2-4604-A4CD-863BC30DA29D}" srcOrd="0" destOrd="0" presId="urn:microsoft.com/office/officeart/2005/8/layout/hierarchy3"/>
    <dgm:cxn modelId="{32B2F220-6EB7-4094-8AF7-1BA58D7EC1B5}" type="presParOf" srcId="{9AB1D45A-F744-4A1E-B836-4E89B21903D8}" destId="{54722D78-0C0F-44DE-8D3B-0E853B6C1CFC}" srcOrd="1" destOrd="0" presId="urn:microsoft.com/office/officeart/2005/8/layout/hierarchy3"/>
    <dgm:cxn modelId="{FF2B8C53-0936-49B9-A853-29E43795AE29}" type="presParOf" srcId="{416372AD-2C4C-443A-BA5A-EC729CDF728F}" destId="{E2BFFF29-819C-476B-92E1-62D5B0327BB0}"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EFE3A8-9414-42FB-BD67-9F563D73E6AC}"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418F70F2-DEE3-4C7D-B01B-2418A1149C6F}">
      <dgm:prSet/>
      <dgm:spPr>
        <a:solidFill>
          <a:schemeClr val="accent1"/>
        </a:solidFill>
        <a:ln>
          <a:solidFill>
            <a:schemeClr val="accent1"/>
          </a:solidFill>
        </a:ln>
      </dgm:spPr>
      <dgm:t>
        <a:bodyPr/>
        <a:lstStyle/>
        <a:p>
          <a:r>
            <a:rPr lang="en-US" dirty="0">
              <a:solidFill>
                <a:schemeClr val="tx2">
                  <a:lumMod val="75000"/>
                </a:schemeClr>
              </a:solidFill>
            </a:rPr>
            <a:t>What do you see that is similar in this community compared to another? What seems positive about this community in the drawing?</a:t>
          </a:r>
        </a:p>
      </dgm:t>
    </dgm:pt>
    <dgm:pt modelId="{76F6B988-FB67-4EB9-B32B-AE5B8A32956A}" type="parTrans" cxnId="{36B8ACF1-2777-403F-8ED3-6FCFAE23E5A3}">
      <dgm:prSet/>
      <dgm:spPr/>
      <dgm:t>
        <a:bodyPr/>
        <a:lstStyle/>
        <a:p>
          <a:endParaRPr lang="en-US"/>
        </a:p>
      </dgm:t>
    </dgm:pt>
    <dgm:pt modelId="{554BD7EC-20C5-4EE9-A0FA-2728E707BCCA}" type="sibTrans" cxnId="{36B8ACF1-2777-403F-8ED3-6FCFAE23E5A3}">
      <dgm:prSet/>
      <dgm:spPr/>
      <dgm:t>
        <a:bodyPr/>
        <a:lstStyle/>
        <a:p>
          <a:endParaRPr lang="en-US"/>
        </a:p>
      </dgm:t>
    </dgm:pt>
    <dgm:pt modelId="{EBC9C040-625D-4D1C-8FF6-F77111DF652A}">
      <dgm:prSet/>
      <dgm:spPr>
        <a:solidFill>
          <a:schemeClr val="accent1"/>
        </a:solidFill>
        <a:ln>
          <a:solidFill>
            <a:schemeClr val="accent1"/>
          </a:solidFill>
        </a:ln>
      </dgm:spPr>
      <dgm:t>
        <a:bodyPr/>
        <a:lstStyle/>
        <a:p>
          <a:r>
            <a:rPr lang="en-US">
              <a:solidFill>
                <a:schemeClr val="tx2">
                  <a:lumMod val="75000"/>
                </a:schemeClr>
              </a:solidFill>
            </a:rPr>
            <a:t>What seems as if it needs improving about the community?</a:t>
          </a:r>
        </a:p>
      </dgm:t>
    </dgm:pt>
    <dgm:pt modelId="{8D9BF571-B137-4E23-BAE5-6E44ED268D4E}" type="parTrans" cxnId="{AF319464-CD55-4699-9D00-162F6C752029}">
      <dgm:prSet/>
      <dgm:spPr/>
      <dgm:t>
        <a:bodyPr/>
        <a:lstStyle/>
        <a:p>
          <a:endParaRPr lang="en-US"/>
        </a:p>
      </dgm:t>
    </dgm:pt>
    <dgm:pt modelId="{9C81BDB4-C364-4CB5-9056-EC38BBB861C8}" type="sibTrans" cxnId="{AF319464-CD55-4699-9D00-162F6C752029}">
      <dgm:prSet/>
      <dgm:spPr/>
      <dgm:t>
        <a:bodyPr/>
        <a:lstStyle/>
        <a:p>
          <a:endParaRPr lang="en-US"/>
        </a:p>
      </dgm:t>
    </dgm:pt>
    <dgm:pt modelId="{BEAC54DF-EA44-461F-B3D2-B2BA9D5B5557}" type="pres">
      <dgm:prSet presAssocID="{7DEFE3A8-9414-42FB-BD67-9F563D73E6AC}" presName="diagram" presStyleCnt="0">
        <dgm:presLayoutVars>
          <dgm:chPref val="1"/>
          <dgm:dir/>
          <dgm:animOne val="branch"/>
          <dgm:animLvl val="lvl"/>
          <dgm:resizeHandles/>
        </dgm:presLayoutVars>
      </dgm:prSet>
      <dgm:spPr/>
    </dgm:pt>
    <dgm:pt modelId="{B40CC50C-E0FD-48F7-9335-7D7060B1A98E}" type="pres">
      <dgm:prSet presAssocID="{418F70F2-DEE3-4C7D-B01B-2418A1149C6F}" presName="root" presStyleCnt="0"/>
      <dgm:spPr/>
    </dgm:pt>
    <dgm:pt modelId="{3E7D7EC1-8A6E-4940-BE56-3235A53DBC88}" type="pres">
      <dgm:prSet presAssocID="{418F70F2-DEE3-4C7D-B01B-2418A1149C6F}" presName="rootComposite" presStyleCnt="0"/>
      <dgm:spPr/>
    </dgm:pt>
    <dgm:pt modelId="{3C832C8F-1425-4A8C-ACD8-2D5DFE4B1610}" type="pres">
      <dgm:prSet presAssocID="{418F70F2-DEE3-4C7D-B01B-2418A1149C6F}" presName="rootText" presStyleLbl="node1" presStyleIdx="0" presStyleCnt="2"/>
      <dgm:spPr/>
    </dgm:pt>
    <dgm:pt modelId="{36832631-8317-4F13-A29F-EC8723C00D8F}" type="pres">
      <dgm:prSet presAssocID="{418F70F2-DEE3-4C7D-B01B-2418A1149C6F}" presName="rootConnector" presStyleLbl="node1" presStyleIdx="0" presStyleCnt="2"/>
      <dgm:spPr/>
    </dgm:pt>
    <dgm:pt modelId="{1077C6C7-5EF9-450A-B698-BA59C2A929DF}" type="pres">
      <dgm:prSet presAssocID="{418F70F2-DEE3-4C7D-B01B-2418A1149C6F}" presName="childShape" presStyleCnt="0"/>
      <dgm:spPr/>
    </dgm:pt>
    <dgm:pt modelId="{7ADCC416-2065-4AF6-B1C3-F846366CA767}" type="pres">
      <dgm:prSet presAssocID="{EBC9C040-625D-4D1C-8FF6-F77111DF652A}" presName="root" presStyleCnt="0"/>
      <dgm:spPr/>
    </dgm:pt>
    <dgm:pt modelId="{E811C2A7-99A4-43C5-8389-572B24578C36}" type="pres">
      <dgm:prSet presAssocID="{EBC9C040-625D-4D1C-8FF6-F77111DF652A}" presName="rootComposite" presStyleCnt="0"/>
      <dgm:spPr/>
    </dgm:pt>
    <dgm:pt modelId="{D43365C2-D083-4936-9CF2-9BFC2F775524}" type="pres">
      <dgm:prSet presAssocID="{EBC9C040-625D-4D1C-8FF6-F77111DF652A}" presName="rootText" presStyleLbl="node1" presStyleIdx="1" presStyleCnt="2"/>
      <dgm:spPr/>
    </dgm:pt>
    <dgm:pt modelId="{427C5374-E100-43C1-B68B-2CAB2B7ABEB1}" type="pres">
      <dgm:prSet presAssocID="{EBC9C040-625D-4D1C-8FF6-F77111DF652A}" presName="rootConnector" presStyleLbl="node1" presStyleIdx="1" presStyleCnt="2"/>
      <dgm:spPr/>
    </dgm:pt>
    <dgm:pt modelId="{4B1E8C0D-ED78-4593-BB40-CBB8CDB2BDBF}" type="pres">
      <dgm:prSet presAssocID="{EBC9C040-625D-4D1C-8FF6-F77111DF652A}" presName="childShape" presStyleCnt="0"/>
      <dgm:spPr/>
    </dgm:pt>
  </dgm:ptLst>
  <dgm:cxnLst>
    <dgm:cxn modelId="{06B75938-05A1-44A2-8FEC-2213D0E97BAE}" type="presOf" srcId="{7DEFE3A8-9414-42FB-BD67-9F563D73E6AC}" destId="{BEAC54DF-EA44-461F-B3D2-B2BA9D5B5557}" srcOrd="0" destOrd="0" presId="urn:microsoft.com/office/officeart/2005/8/layout/hierarchy3"/>
    <dgm:cxn modelId="{AF319464-CD55-4699-9D00-162F6C752029}" srcId="{7DEFE3A8-9414-42FB-BD67-9F563D73E6AC}" destId="{EBC9C040-625D-4D1C-8FF6-F77111DF652A}" srcOrd="1" destOrd="0" parTransId="{8D9BF571-B137-4E23-BAE5-6E44ED268D4E}" sibTransId="{9C81BDB4-C364-4CB5-9056-EC38BBB861C8}"/>
    <dgm:cxn modelId="{4B2A3E66-ADC8-466E-BC9D-0DA6AF24F2AE}" type="presOf" srcId="{418F70F2-DEE3-4C7D-B01B-2418A1149C6F}" destId="{36832631-8317-4F13-A29F-EC8723C00D8F}" srcOrd="1" destOrd="0" presId="urn:microsoft.com/office/officeart/2005/8/layout/hierarchy3"/>
    <dgm:cxn modelId="{7461D281-835E-417D-9475-75ECCA19EF24}" type="presOf" srcId="{EBC9C040-625D-4D1C-8FF6-F77111DF652A}" destId="{427C5374-E100-43C1-B68B-2CAB2B7ABEB1}" srcOrd="1" destOrd="0" presId="urn:microsoft.com/office/officeart/2005/8/layout/hierarchy3"/>
    <dgm:cxn modelId="{E3844895-E18E-449D-96D0-6543C85CBE8B}" type="presOf" srcId="{EBC9C040-625D-4D1C-8FF6-F77111DF652A}" destId="{D43365C2-D083-4936-9CF2-9BFC2F775524}" srcOrd="0" destOrd="0" presId="urn:microsoft.com/office/officeart/2005/8/layout/hierarchy3"/>
    <dgm:cxn modelId="{A566D6AA-08F3-4A37-BD1F-620831D0B34C}" type="presOf" srcId="{418F70F2-DEE3-4C7D-B01B-2418A1149C6F}" destId="{3C832C8F-1425-4A8C-ACD8-2D5DFE4B1610}" srcOrd="0" destOrd="0" presId="urn:microsoft.com/office/officeart/2005/8/layout/hierarchy3"/>
    <dgm:cxn modelId="{36B8ACF1-2777-403F-8ED3-6FCFAE23E5A3}" srcId="{7DEFE3A8-9414-42FB-BD67-9F563D73E6AC}" destId="{418F70F2-DEE3-4C7D-B01B-2418A1149C6F}" srcOrd="0" destOrd="0" parTransId="{76F6B988-FB67-4EB9-B32B-AE5B8A32956A}" sibTransId="{554BD7EC-20C5-4EE9-A0FA-2728E707BCCA}"/>
    <dgm:cxn modelId="{774740B4-C332-4ABC-84CA-4F2FA8341093}" type="presParOf" srcId="{BEAC54DF-EA44-461F-B3D2-B2BA9D5B5557}" destId="{B40CC50C-E0FD-48F7-9335-7D7060B1A98E}" srcOrd="0" destOrd="0" presId="urn:microsoft.com/office/officeart/2005/8/layout/hierarchy3"/>
    <dgm:cxn modelId="{B65DB124-BFCB-485B-AE03-EF978F3CBE9B}" type="presParOf" srcId="{B40CC50C-E0FD-48F7-9335-7D7060B1A98E}" destId="{3E7D7EC1-8A6E-4940-BE56-3235A53DBC88}" srcOrd="0" destOrd="0" presId="urn:microsoft.com/office/officeart/2005/8/layout/hierarchy3"/>
    <dgm:cxn modelId="{2B27F62E-0E4F-4D95-9198-91A7F6953FD7}" type="presParOf" srcId="{3E7D7EC1-8A6E-4940-BE56-3235A53DBC88}" destId="{3C832C8F-1425-4A8C-ACD8-2D5DFE4B1610}" srcOrd="0" destOrd="0" presId="urn:microsoft.com/office/officeart/2005/8/layout/hierarchy3"/>
    <dgm:cxn modelId="{88B544B5-20E0-4DAF-85BF-52C55089E0E2}" type="presParOf" srcId="{3E7D7EC1-8A6E-4940-BE56-3235A53DBC88}" destId="{36832631-8317-4F13-A29F-EC8723C00D8F}" srcOrd="1" destOrd="0" presId="urn:microsoft.com/office/officeart/2005/8/layout/hierarchy3"/>
    <dgm:cxn modelId="{B4A44386-5636-4F5A-AA84-DF2469526CF0}" type="presParOf" srcId="{B40CC50C-E0FD-48F7-9335-7D7060B1A98E}" destId="{1077C6C7-5EF9-450A-B698-BA59C2A929DF}" srcOrd="1" destOrd="0" presId="urn:microsoft.com/office/officeart/2005/8/layout/hierarchy3"/>
    <dgm:cxn modelId="{F353D903-745E-478B-AE23-222B9FA52BBB}" type="presParOf" srcId="{BEAC54DF-EA44-461F-B3D2-B2BA9D5B5557}" destId="{7ADCC416-2065-4AF6-B1C3-F846366CA767}" srcOrd="1" destOrd="0" presId="urn:microsoft.com/office/officeart/2005/8/layout/hierarchy3"/>
    <dgm:cxn modelId="{D10B25A6-ECA4-4831-B829-2E77944AC315}" type="presParOf" srcId="{7ADCC416-2065-4AF6-B1C3-F846366CA767}" destId="{E811C2A7-99A4-43C5-8389-572B24578C36}" srcOrd="0" destOrd="0" presId="urn:microsoft.com/office/officeart/2005/8/layout/hierarchy3"/>
    <dgm:cxn modelId="{0F6D70E0-94AC-4F82-ABCB-14130E1EB750}" type="presParOf" srcId="{E811C2A7-99A4-43C5-8389-572B24578C36}" destId="{D43365C2-D083-4936-9CF2-9BFC2F775524}" srcOrd="0" destOrd="0" presId="urn:microsoft.com/office/officeart/2005/8/layout/hierarchy3"/>
    <dgm:cxn modelId="{43506C1C-0B29-4286-8D7A-79DC08267700}" type="presParOf" srcId="{E811C2A7-99A4-43C5-8389-572B24578C36}" destId="{427C5374-E100-43C1-B68B-2CAB2B7ABEB1}" srcOrd="1" destOrd="0" presId="urn:microsoft.com/office/officeart/2005/8/layout/hierarchy3"/>
    <dgm:cxn modelId="{0C45D8B5-69A5-4E43-93D0-C47A6AFABA18}" type="presParOf" srcId="{7ADCC416-2065-4AF6-B1C3-F846366CA767}" destId="{4B1E8C0D-ED78-4593-BB40-CBB8CDB2BDBF}"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19099-3923-4C4A-90C3-0D769D8CF93B}">
      <dsp:nvSpPr>
        <dsp:cNvPr id="0" name=""/>
        <dsp:cNvSpPr/>
      </dsp:nvSpPr>
      <dsp:spPr>
        <a:xfrm>
          <a:off x="0" y="319995"/>
          <a:ext cx="8368200" cy="2158649"/>
        </a:xfrm>
        <a:prstGeom prst="roundRect">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solidFill>
                <a:schemeClr val="tx2">
                  <a:lumMod val="75000"/>
                </a:schemeClr>
              </a:solidFill>
            </a:rPr>
            <a:t>How do you define ‘community’? What community or communities do you think you are a part of?</a:t>
          </a:r>
        </a:p>
      </dsp:txBody>
      <dsp:txXfrm>
        <a:off x="105377" y="425372"/>
        <a:ext cx="8157446" cy="19478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FEB03-D20C-42DF-8B2B-C5A550CB74BE}">
      <dsp:nvSpPr>
        <dsp:cNvPr id="0" name=""/>
        <dsp:cNvSpPr/>
      </dsp:nvSpPr>
      <dsp:spPr>
        <a:xfrm>
          <a:off x="0" y="17897"/>
          <a:ext cx="8026306" cy="46800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2">
                  <a:lumMod val="75000"/>
                </a:schemeClr>
              </a:solidFill>
            </a:rPr>
            <a:t>What makes up a community?</a:t>
          </a:r>
        </a:p>
      </dsp:txBody>
      <dsp:txXfrm>
        <a:off x="22846" y="40743"/>
        <a:ext cx="7980614" cy="422308"/>
      </dsp:txXfrm>
    </dsp:sp>
    <dsp:sp modelId="{C25D5962-1036-4882-8E73-E8A9A3A77F65}">
      <dsp:nvSpPr>
        <dsp:cNvPr id="0" name=""/>
        <dsp:cNvSpPr/>
      </dsp:nvSpPr>
      <dsp:spPr>
        <a:xfrm>
          <a:off x="0" y="543497"/>
          <a:ext cx="8026306" cy="46800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solidFill>
                <a:schemeClr val="tx2">
                  <a:lumMod val="75000"/>
                </a:schemeClr>
              </a:solidFill>
            </a:rPr>
            <a:t>Who is a part of a community?</a:t>
          </a:r>
        </a:p>
      </dsp:txBody>
      <dsp:txXfrm>
        <a:off x="22846" y="566343"/>
        <a:ext cx="7980614" cy="422308"/>
      </dsp:txXfrm>
    </dsp:sp>
    <dsp:sp modelId="{A0933044-7932-492D-9D8A-9C4CCB135728}">
      <dsp:nvSpPr>
        <dsp:cNvPr id="0" name=""/>
        <dsp:cNvSpPr/>
      </dsp:nvSpPr>
      <dsp:spPr>
        <a:xfrm>
          <a:off x="0" y="1069097"/>
          <a:ext cx="8026306" cy="46800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solidFill>
                <a:schemeClr val="tx2">
                  <a:lumMod val="75000"/>
                </a:schemeClr>
              </a:solidFill>
            </a:rPr>
            <a:t>Who decides who is part of a community?</a:t>
          </a:r>
        </a:p>
      </dsp:txBody>
      <dsp:txXfrm>
        <a:off x="22846" y="1091943"/>
        <a:ext cx="7980614" cy="422308"/>
      </dsp:txXfrm>
    </dsp:sp>
    <dsp:sp modelId="{41EE8EF4-E272-4A51-94AA-487969712FB2}">
      <dsp:nvSpPr>
        <dsp:cNvPr id="0" name=""/>
        <dsp:cNvSpPr/>
      </dsp:nvSpPr>
      <dsp:spPr>
        <a:xfrm>
          <a:off x="0" y="1594697"/>
          <a:ext cx="8026306" cy="46800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solidFill>
                <a:schemeClr val="tx2">
                  <a:lumMod val="75000"/>
                </a:schemeClr>
              </a:solidFill>
            </a:rPr>
            <a:t>Do you have to live in a community to be a part of it?</a:t>
          </a:r>
        </a:p>
      </dsp:txBody>
      <dsp:txXfrm>
        <a:off x="22846" y="1617543"/>
        <a:ext cx="7980614" cy="422308"/>
      </dsp:txXfrm>
    </dsp:sp>
    <dsp:sp modelId="{95AA2288-25BB-48CF-ACA9-BDF96E1B46AF}">
      <dsp:nvSpPr>
        <dsp:cNvPr id="0" name=""/>
        <dsp:cNvSpPr/>
      </dsp:nvSpPr>
      <dsp:spPr>
        <a:xfrm>
          <a:off x="0" y="2120297"/>
          <a:ext cx="8026306" cy="46800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solidFill>
                <a:schemeClr val="tx2">
                  <a:lumMod val="75000"/>
                </a:schemeClr>
              </a:solidFill>
            </a:rPr>
            <a:t>Who are the experts of the community?</a:t>
          </a:r>
        </a:p>
      </dsp:txBody>
      <dsp:txXfrm>
        <a:off x="22846" y="2143143"/>
        <a:ext cx="7980614" cy="422308"/>
      </dsp:txXfrm>
    </dsp:sp>
    <dsp:sp modelId="{E5D21B8C-E2CB-4645-B9F2-61B5881D604D}">
      <dsp:nvSpPr>
        <dsp:cNvPr id="0" name=""/>
        <dsp:cNvSpPr/>
      </dsp:nvSpPr>
      <dsp:spPr>
        <a:xfrm>
          <a:off x="0" y="2645897"/>
          <a:ext cx="8026306" cy="468000"/>
        </a:xfrm>
        <a:prstGeom prst="roundRect">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2">
                  <a:lumMod val="75000"/>
                </a:schemeClr>
              </a:solidFill>
            </a:rPr>
            <a:t>Who decides when there is a problem ‘in the community’?</a:t>
          </a:r>
        </a:p>
      </dsp:txBody>
      <dsp:txXfrm>
        <a:off x="22846" y="2668743"/>
        <a:ext cx="7980614" cy="4223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98C5E-6846-4736-AA23-4E2A2125D600}">
      <dsp:nvSpPr>
        <dsp:cNvPr id="0" name=""/>
        <dsp:cNvSpPr/>
      </dsp:nvSpPr>
      <dsp:spPr>
        <a:xfrm>
          <a:off x="105522" y="851"/>
          <a:ext cx="1539869" cy="3010854"/>
        </a:xfrm>
        <a:prstGeom prst="round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2">
                  <a:lumMod val="75000"/>
                </a:schemeClr>
              </a:solidFill>
            </a:rPr>
            <a:t>Have you ever experienced a time when you were clearly out of the community?  How did you know?</a:t>
          </a:r>
        </a:p>
      </dsp:txBody>
      <dsp:txXfrm>
        <a:off x="180692" y="76021"/>
        <a:ext cx="1389529" cy="2860514"/>
      </dsp:txXfrm>
    </dsp:sp>
    <dsp:sp modelId="{C699141C-778B-4DF2-BF17-ACDFA524F9EC}">
      <dsp:nvSpPr>
        <dsp:cNvPr id="0" name=""/>
        <dsp:cNvSpPr/>
      </dsp:nvSpPr>
      <dsp:spPr>
        <a:xfrm>
          <a:off x="2056254" y="851"/>
          <a:ext cx="1372864" cy="3010854"/>
        </a:xfrm>
        <a:prstGeom prst="round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2">
                  <a:lumMod val="75000"/>
                </a:schemeClr>
              </a:solidFill>
            </a:rPr>
            <a:t>How can you tell when you are in a community that is not your own?</a:t>
          </a:r>
        </a:p>
      </dsp:txBody>
      <dsp:txXfrm>
        <a:off x="2123272" y="67869"/>
        <a:ext cx="1238828" cy="2876818"/>
      </dsp:txXfrm>
    </dsp:sp>
    <dsp:sp modelId="{481F18E0-2A4A-409D-BDCD-33E93FA7FC42}">
      <dsp:nvSpPr>
        <dsp:cNvPr id="0" name=""/>
        <dsp:cNvSpPr/>
      </dsp:nvSpPr>
      <dsp:spPr>
        <a:xfrm>
          <a:off x="3843672" y="851"/>
          <a:ext cx="1372864" cy="3010854"/>
        </a:xfrm>
        <a:prstGeom prst="round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2">
                  <a:lumMod val="75000"/>
                </a:schemeClr>
              </a:solidFill>
            </a:rPr>
            <a:t>What would someone need to know about a community in order to be a part of it?</a:t>
          </a:r>
        </a:p>
      </dsp:txBody>
      <dsp:txXfrm>
        <a:off x="3910690" y="67869"/>
        <a:ext cx="1238828" cy="2876818"/>
      </dsp:txXfrm>
    </dsp:sp>
    <dsp:sp modelId="{285B6EF2-AC31-4269-913E-B105AD9B8127}">
      <dsp:nvSpPr>
        <dsp:cNvPr id="0" name=""/>
        <dsp:cNvSpPr/>
      </dsp:nvSpPr>
      <dsp:spPr>
        <a:xfrm>
          <a:off x="5631721" y="851"/>
          <a:ext cx="2624540" cy="3010854"/>
        </a:xfrm>
        <a:prstGeom prst="roundRect">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2">
                  <a:lumMod val="75000"/>
                </a:schemeClr>
              </a:solidFill>
            </a:rPr>
            <a:t>When you first came to this school (or organization), did you feel like you were a part of the community?   When did you feel that this school (or organization) was “yours”?  What helped you to feel this way?</a:t>
          </a:r>
        </a:p>
      </dsp:txBody>
      <dsp:txXfrm>
        <a:off x="5759840" y="128970"/>
        <a:ext cx="2368302" cy="27546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7A88F-690D-449F-AB4A-BB7A844482AA}">
      <dsp:nvSpPr>
        <dsp:cNvPr id="0" name=""/>
        <dsp:cNvSpPr/>
      </dsp:nvSpPr>
      <dsp:spPr>
        <a:xfrm>
          <a:off x="0" y="44228"/>
          <a:ext cx="8368200" cy="2419560"/>
        </a:xfrm>
        <a:prstGeom prst="roundRect">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solidFill>
                <a:schemeClr val="tx2">
                  <a:lumMod val="75000"/>
                </a:schemeClr>
              </a:solidFill>
            </a:rPr>
            <a:t>Communities</a:t>
          </a:r>
          <a:r>
            <a:rPr lang="en-US" sz="2200" kern="1200" dirty="0">
              <a:solidFill>
                <a:schemeClr val="tx2">
                  <a:lumMod val="75000"/>
                </a:schemeClr>
              </a:solidFill>
            </a:rPr>
            <a:t> are defined in many ways by different people. Communities have </a:t>
          </a:r>
          <a:r>
            <a:rPr lang="en-US" sz="2200" i="1" kern="1200" dirty="0">
              <a:solidFill>
                <a:schemeClr val="tx2">
                  <a:lumMod val="75000"/>
                </a:schemeClr>
              </a:solidFill>
            </a:rPr>
            <a:t>unwritten rules and norms</a:t>
          </a:r>
          <a:r>
            <a:rPr lang="en-US" sz="2200" kern="1200" dirty="0">
              <a:solidFill>
                <a:schemeClr val="tx2">
                  <a:lumMod val="75000"/>
                </a:schemeClr>
              </a:solidFill>
            </a:rPr>
            <a:t>.  If you are not a member of that community, you may not know what the norms are for it. Just because a person may live in the same ‘community’ as another doesn’t mean that they will agree on the way in which the community needs development or progress, help, etc.</a:t>
          </a:r>
        </a:p>
      </dsp:txBody>
      <dsp:txXfrm>
        <a:off x="118113" y="162341"/>
        <a:ext cx="8131974" cy="21833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FFD19E-C947-42E9-844F-72E2B6396EB1}">
      <dsp:nvSpPr>
        <dsp:cNvPr id="0" name=""/>
        <dsp:cNvSpPr/>
      </dsp:nvSpPr>
      <dsp:spPr>
        <a:xfrm>
          <a:off x="4" y="104446"/>
          <a:ext cx="5830632" cy="3071030"/>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2">
                  <a:lumMod val="75000"/>
                </a:schemeClr>
              </a:solidFill>
            </a:rPr>
            <a:t>Make a large Venn Diagram; you will use this to draw images of school on one side, and a community that you are in on the other side. Label it at the top of the other circle. Draw pictures that show the differences and similarities of the two communities. Anything the two communities have in common should be drawn in the intersection of the two circles. Things that are unique to one community should be drawn in their individual circle.</a:t>
          </a:r>
        </a:p>
      </dsp:txBody>
      <dsp:txXfrm>
        <a:off x="89951" y="194393"/>
        <a:ext cx="5650738" cy="2891136"/>
      </dsp:txXfrm>
    </dsp:sp>
    <dsp:sp modelId="{CA2779E9-00D2-4604-A4CD-863BC30DA29D}">
      <dsp:nvSpPr>
        <dsp:cNvPr id="0" name=""/>
        <dsp:cNvSpPr/>
      </dsp:nvSpPr>
      <dsp:spPr>
        <a:xfrm>
          <a:off x="6337815" y="104446"/>
          <a:ext cx="2028716" cy="3071030"/>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2">
                  <a:lumMod val="75000"/>
                </a:schemeClr>
              </a:solidFill>
            </a:rPr>
            <a:t>Upload your drawing to </a:t>
          </a:r>
          <a:r>
            <a:rPr lang="en-US" sz="2100" kern="1200" dirty="0" err="1">
              <a:solidFill>
                <a:schemeClr val="tx2">
                  <a:lumMod val="75000"/>
                </a:schemeClr>
              </a:solidFill>
            </a:rPr>
            <a:t>SeeSaw</a:t>
          </a:r>
          <a:r>
            <a:rPr lang="en-US" sz="2100" kern="1200" dirty="0">
              <a:solidFill>
                <a:schemeClr val="tx2">
                  <a:lumMod val="75000"/>
                </a:schemeClr>
              </a:solidFill>
            </a:rPr>
            <a:t>, then comment on at least 3 other diagrams!</a:t>
          </a:r>
        </a:p>
      </dsp:txBody>
      <dsp:txXfrm>
        <a:off x="6397234" y="163865"/>
        <a:ext cx="1909878" cy="29521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32C8F-1425-4A8C-ACD8-2D5DFE4B1610}">
      <dsp:nvSpPr>
        <dsp:cNvPr id="0" name=""/>
        <dsp:cNvSpPr/>
      </dsp:nvSpPr>
      <dsp:spPr>
        <a:xfrm>
          <a:off x="1021" y="609877"/>
          <a:ext cx="3718291" cy="1859145"/>
        </a:xfrm>
        <a:prstGeom prst="roundRect">
          <a:avLst>
            <a:gd name="adj" fmla="val 10000"/>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2">
                  <a:lumMod val="75000"/>
                </a:schemeClr>
              </a:solidFill>
            </a:rPr>
            <a:t>What do you see that is similar in this community compared to another? What seems positive about this community in the drawing?</a:t>
          </a:r>
        </a:p>
      </dsp:txBody>
      <dsp:txXfrm>
        <a:off x="55473" y="664329"/>
        <a:ext cx="3609387" cy="1750241"/>
      </dsp:txXfrm>
    </dsp:sp>
    <dsp:sp modelId="{D43365C2-D083-4936-9CF2-9BFC2F775524}">
      <dsp:nvSpPr>
        <dsp:cNvPr id="0" name=""/>
        <dsp:cNvSpPr/>
      </dsp:nvSpPr>
      <dsp:spPr>
        <a:xfrm>
          <a:off x="4648886" y="609877"/>
          <a:ext cx="3718291" cy="1859145"/>
        </a:xfrm>
        <a:prstGeom prst="roundRect">
          <a:avLst>
            <a:gd name="adj" fmla="val 10000"/>
          </a:avLst>
        </a:prstGeom>
        <a:solidFill>
          <a:schemeClr val="accent1"/>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a:solidFill>
                <a:schemeClr val="tx2">
                  <a:lumMod val="75000"/>
                </a:schemeClr>
              </a:solidFill>
            </a:rPr>
            <a:t>What seems as if it needs improving about the community?</a:t>
          </a:r>
        </a:p>
      </dsp:txBody>
      <dsp:txXfrm>
        <a:off x="4703338" y="664329"/>
        <a:ext cx="3609387" cy="17502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376498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772"/>
            <a:ext cx="77724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D555A59D-A9C7-4645-A197-0C2118BD1C5D}" type="datetimeFigureOut">
              <a:rPr lang="en-US" smtClean="0"/>
              <a:pPr/>
              <a:t>7/22/2022</a:t>
            </a:fld>
            <a:endParaRPr lang="en-US" dirty="0"/>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dirty="0"/>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fld id="{00000000-1234-1234-1234-123412341234}" type="slidenum">
              <a:rPr lang="en" smtClean="0"/>
              <a:pPr/>
              <a:t>‹#›</a:t>
            </a:fld>
            <a:endParaRPr lang="en"/>
          </a:p>
        </p:txBody>
      </p:sp>
    </p:spTree>
    <p:extLst>
      <p:ext uri="{BB962C8B-B14F-4D97-AF65-F5344CB8AC3E}">
        <p14:creationId xmlns:p14="http://schemas.microsoft.com/office/powerpoint/2010/main" val="7982095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30432502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273845"/>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3879611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8" name="Google Shape;18;p13"/>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r>
              <a:rPr lang="en-US"/>
              <a:t>Click to edit Master title style</a:t>
            </a:r>
            <a:endParaRPr/>
          </a:p>
        </p:txBody>
      </p:sp>
      <p:sp>
        <p:nvSpPr>
          <p:cNvPr id="19" name="Google Shape;19;p13"/>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pPr lvl="0"/>
            <a:r>
              <a:rPr lang="en-US"/>
              <a:t>Click to edit Master text styles</a:t>
            </a:r>
          </a:p>
        </p:txBody>
      </p:sp>
      <p:sp>
        <p:nvSpPr>
          <p:cNvPr id="20" name="Google Shape;20;p13"/>
          <p:cNvSpPr txBox="1">
            <a:spLocks noGrp="1"/>
          </p:cNvSpPr>
          <p:nvPr>
            <p:ph type="sldNum" idx="12"/>
          </p:nvPr>
        </p:nvSpPr>
        <p:spPr>
          <a:xfrm>
            <a:off x="8472459"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Georgia" panose="02040502050405020303" pitchFamily="18" charset="0"/>
                <a:ea typeface="Roboto"/>
                <a:cs typeface="Georgia" panose="02040502050405020303" pitchFamily="18" charset="0"/>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301171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88058505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9" y="1282306"/>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9" y="3442099"/>
            <a:ext cx="7886700" cy="1125140"/>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5A59D-A9C7-4645-A197-0C2118BD1C5D}" type="datetimeFigureOut">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65825808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1"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5A59D-A9C7-4645-A197-0C2118BD1C5D}"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414008305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273846"/>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5A59D-A9C7-4645-A197-0C2118BD1C5D}" type="datetimeFigureOut">
              <a:rPr lang="en-US" smtClean="0"/>
              <a:t>7/22/2022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87483694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5A59D-A9C7-4645-A197-0C2118BD1C5D}" type="datetimeFigureOut">
              <a:rPr lang="en-US" smtClean="0"/>
              <a:t>7/22/2022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51314194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5A59D-A9C7-4645-A197-0C2118BD1C5D}" type="datetimeFigureOut">
              <a:rPr lang="en-US" smtClean="0"/>
              <a:t>7/22/2022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107337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9"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71"/>
            <a:ext cx="4629151"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2" y="1543051"/>
            <a:ext cx="2949179"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555A59D-A9C7-4645-A197-0C2118BD1C5D}"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66295656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9"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71"/>
            <a:ext cx="4629151" cy="3655219"/>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2" y="1543051"/>
            <a:ext cx="2949179"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555A59D-A9C7-4645-A197-0C2118BD1C5D}" type="datetimeFigureOut">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457953" y="4767264"/>
            <a:ext cx="2057400" cy="273844"/>
          </a:xfrm>
          <a:prstGeom prst="rect">
            <a:avLst/>
          </a:prstGeom>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151860624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C648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2" y="273846"/>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2"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1" y="4767264"/>
            <a:ext cx="2057400" cy="273844"/>
          </a:xfrm>
          <a:prstGeom prst="rect">
            <a:avLst/>
          </a:prstGeom>
        </p:spPr>
        <p:txBody>
          <a:bodyPr vert="horz" lIns="91440" tIns="45720" rIns="91440" bIns="45720" rtlCol="0" anchor="ctr"/>
          <a:lstStyle>
            <a:lvl1pPr algn="l">
              <a:defRPr sz="900">
                <a:solidFill>
                  <a:schemeClr val="tx1">
                    <a:tint val="75000"/>
                  </a:schemeClr>
                </a:solidFill>
                <a:latin typeface="Georgia" panose="02040502050405020303" pitchFamily="18" charset="0"/>
              </a:defRPr>
            </a:lvl1pPr>
          </a:lstStyle>
          <a:p>
            <a:fld id="{D555A59D-A9C7-4645-A197-0C2118BD1C5D}" type="datetimeFigureOut">
              <a:rPr lang="en-US" smtClean="0"/>
              <a:pPr/>
              <a:t>7/22/2022</a:t>
            </a:fld>
            <a:endParaRPr lang="en-US" dirty="0"/>
          </a:p>
        </p:txBody>
      </p:sp>
      <p:sp>
        <p:nvSpPr>
          <p:cNvPr id="5" name="Footer Placeholder 4"/>
          <p:cNvSpPr>
            <a:spLocks noGrp="1"/>
          </p:cNvSpPr>
          <p:nvPr>
            <p:ph type="ftr" sz="quarter" idx="3"/>
          </p:nvPr>
        </p:nvSpPr>
        <p:spPr>
          <a:xfrm>
            <a:off x="3028952" y="4767264"/>
            <a:ext cx="3086100" cy="273844"/>
          </a:xfrm>
          <a:prstGeom prst="rect">
            <a:avLst/>
          </a:prstGeom>
        </p:spPr>
        <p:txBody>
          <a:bodyPr vert="horz" lIns="91440" tIns="45720" rIns="91440" bIns="45720" rtlCol="0" anchor="ctr"/>
          <a:lstStyle>
            <a:lvl1pPr algn="ctr">
              <a:defRPr sz="900">
                <a:solidFill>
                  <a:schemeClr val="tx1">
                    <a:tint val="75000"/>
                  </a:schemeClr>
                </a:solidFill>
                <a:latin typeface="Georgia" panose="02040502050405020303" pitchFamily="18" charset="0"/>
              </a:defRPr>
            </a:lvl1pPr>
          </a:lstStyle>
          <a:p>
            <a:endParaRPr lang="en-US" dirty="0"/>
          </a:p>
        </p:txBody>
      </p:sp>
      <p:sp>
        <p:nvSpPr>
          <p:cNvPr id="6" name="Slide Number Placeholder 5"/>
          <p:cNvSpPr>
            <a:spLocks noGrp="1"/>
          </p:cNvSpPr>
          <p:nvPr>
            <p:ph type="sldNum" sz="quarter" idx="4"/>
          </p:nvPr>
        </p:nvSpPr>
        <p:spPr>
          <a:xfrm>
            <a:off x="6457953" y="4767264"/>
            <a:ext cx="2057400" cy="273844"/>
          </a:xfrm>
          <a:prstGeom prst="rect">
            <a:avLst/>
          </a:prstGeom>
        </p:spPr>
        <p:txBody>
          <a:bodyPr vert="horz" lIns="91440" tIns="45720" rIns="91440" bIns="45720" rtlCol="0" anchor="ctr"/>
          <a:lstStyle>
            <a:lvl1pPr algn="r">
              <a:defRPr sz="900">
                <a:solidFill>
                  <a:schemeClr val="tx1">
                    <a:tint val="75000"/>
                  </a:schemeClr>
                </a:solidFill>
                <a:latin typeface="Georgia" panose="02040502050405020303" pitchFamily="18" charset="0"/>
              </a:defRPr>
            </a:lvl1pPr>
          </a:lstStyle>
          <a:p>
            <a:fld id="{00000000-1234-1234-1234-123412341234}" type="slidenum">
              <a:rPr lang="en" smtClean="0"/>
              <a:pPr/>
              <a:t>‹#›</a:t>
            </a:fld>
            <a:endParaRPr lang="en"/>
          </a:p>
        </p:txBody>
      </p:sp>
      <p:pic>
        <p:nvPicPr>
          <p:cNvPr id="7" name="Picture 6" descr="Icon&#10;&#10;Description automatically generated">
            <a:extLst>
              <a:ext uri="{FF2B5EF4-FFF2-40B4-BE49-F238E27FC236}">
                <a16:creationId xmlns:a16="http://schemas.microsoft.com/office/drawing/2014/main" id="{E3F11E79-D6D4-44D6-ABCD-20D7D0B1CA65}"/>
              </a:ext>
            </a:extLst>
          </p:cNvPr>
          <p:cNvPicPr>
            <a:picLocks noChangeAspect="1"/>
          </p:cNvPicPr>
          <p:nvPr/>
        </p:nvPicPr>
        <p:blipFill>
          <a:blip r:embed="rId14">
            <a:duotone>
              <a:schemeClr val="accent2">
                <a:shade val="45000"/>
                <a:satMod val="135000"/>
              </a:schemeClr>
              <a:prstClr val="white"/>
            </a:duotone>
          </a:blip>
          <a:stretch>
            <a:fillRect/>
          </a:stretch>
        </p:blipFill>
        <p:spPr>
          <a:xfrm>
            <a:off x="7794620" y="4854924"/>
            <a:ext cx="263940" cy="252487"/>
          </a:xfrm>
          <a:prstGeom prst="rect">
            <a:avLst/>
          </a:prstGeom>
        </p:spPr>
      </p:pic>
      <p:sp>
        <p:nvSpPr>
          <p:cNvPr id="8" name="TextBox 7">
            <a:extLst>
              <a:ext uri="{FF2B5EF4-FFF2-40B4-BE49-F238E27FC236}">
                <a16:creationId xmlns:a16="http://schemas.microsoft.com/office/drawing/2014/main" id="{ECDE1E90-6748-49F3-8E3E-7CBFF7FBEA77}"/>
              </a:ext>
            </a:extLst>
          </p:cNvPr>
          <p:cNvSpPr txBox="1"/>
          <p:nvPr/>
        </p:nvSpPr>
        <p:spPr>
          <a:xfrm>
            <a:off x="7998463" y="4861190"/>
            <a:ext cx="2559856" cy="246221"/>
          </a:xfrm>
          <a:prstGeom prst="rect">
            <a:avLst/>
          </a:prstGeom>
          <a:noFill/>
        </p:spPr>
        <p:txBody>
          <a:bodyPr wrap="square" rtlCol="0">
            <a:spAutoFit/>
          </a:bodyPr>
          <a:lstStyle/>
          <a:p>
            <a:r>
              <a:rPr lang="en-US" sz="1000" dirty="0">
                <a:solidFill>
                  <a:srgbClr val="E4C469"/>
                </a:solidFill>
                <a:latin typeface="Georgia Pro" panose="02040502050405020303" pitchFamily="18" charset="0"/>
              </a:rPr>
              <a:t>YPAR in School</a:t>
            </a:r>
          </a:p>
        </p:txBody>
      </p:sp>
    </p:spTree>
    <p:extLst>
      <p:ext uri="{BB962C8B-B14F-4D97-AF65-F5344CB8AC3E}">
        <p14:creationId xmlns:p14="http://schemas.microsoft.com/office/powerpoint/2010/main" val="301410476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lvl1pPr algn="l" defTabSz="685783" rtl="0" eaLnBrk="1" latinLnBrk="0" hangingPunct="1">
        <a:lnSpc>
          <a:spcPct val="90000"/>
        </a:lnSpc>
        <a:spcBef>
          <a:spcPct val="0"/>
        </a:spcBef>
        <a:buNone/>
        <a:defRPr sz="3300" kern="1200">
          <a:solidFill>
            <a:schemeClr val="tx1"/>
          </a:solidFill>
          <a:latin typeface="Georgia" panose="02040502050405020303" pitchFamily="18" charset="0"/>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Georgia" panose="02040502050405020303" pitchFamily="18" charset="0"/>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Georgia" panose="02040502050405020303" pitchFamily="18" charset="0"/>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Georgia" panose="02040502050405020303" pitchFamily="18" charset="0"/>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Georgia" panose="02040502050405020303" pitchFamily="18" charset="0"/>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Georgia" panose="02040502050405020303" pitchFamily="18" charset="0"/>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prstGeom prst="rect">
            <a:avLst/>
          </a:prstGeom>
          <a:noFill/>
          <a:ln>
            <a:noFill/>
          </a:ln>
        </p:spPr>
        <p:txBody>
          <a:bodyPr spcFirstLastPara="1" vert="horz" wrap="square" lIns="91425" tIns="91425" rIns="91425" bIns="91425" rtlCol="0" anchor="b" anchorCtr="0">
            <a:noAutofit/>
          </a:bodyPr>
          <a:lstStyle/>
          <a:p>
            <a:pPr>
              <a:lnSpc>
                <a:spcPct val="100000"/>
              </a:lnSpc>
              <a:spcBef>
                <a:spcPts val="0"/>
              </a:spcBef>
              <a:buSzPts val="4000"/>
            </a:pPr>
            <a:r>
              <a:rPr lang="en" dirty="0">
                <a:solidFill>
                  <a:schemeClr val="accent5">
                    <a:lumMod val="20000"/>
                    <a:lumOff val="80000"/>
                  </a:schemeClr>
                </a:solidFill>
              </a:rPr>
              <a:t>Who is My Community?</a:t>
            </a:r>
            <a:endParaRPr dirty="0">
              <a:solidFill>
                <a:schemeClr val="accent5">
                  <a:lumMod val="20000"/>
                  <a:lumOff val="80000"/>
                </a:schemeClr>
              </a:solidFill>
            </a:endParaRPr>
          </a:p>
        </p:txBody>
      </p:sp>
      <p:sp>
        <p:nvSpPr>
          <p:cNvPr id="64" name="Google Shape;64;p13"/>
          <p:cNvSpPr txBox="1">
            <a:spLocks noGrp="1"/>
          </p:cNvSpPr>
          <p:nvPr>
            <p:ph type="subTitle" idx="1"/>
          </p:nvPr>
        </p:nvSpPr>
        <p:spPr>
          <a:xfrm>
            <a:off x="1143000" y="2701530"/>
            <a:ext cx="6858000" cy="750509"/>
          </a:xfrm>
          <a:prstGeom prst="rect">
            <a:avLst/>
          </a:prstGeom>
          <a:noFill/>
          <a:ln>
            <a:noFill/>
          </a:ln>
        </p:spPr>
        <p:txBody>
          <a:bodyPr spcFirstLastPara="1" vert="horz" wrap="square" lIns="91425" tIns="91425" rIns="91425" bIns="91425" rtlCol="0" anchor="t" anchorCtr="0">
            <a:noAutofit/>
          </a:bodyPr>
          <a:lstStyle/>
          <a:p>
            <a:pPr>
              <a:lnSpc>
                <a:spcPct val="100000"/>
              </a:lnSpc>
              <a:spcBef>
                <a:spcPts val="0"/>
              </a:spcBef>
              <a:buSzPts val="2400"/>
            </a:pPr>
            <a:r>
              <a:rPr lang="en" dirty="0">
                <a:solidFill>
                  <a:schemeClr val="accent5">
                    <a:lumMod val="20000"/>
                    <a:lumOff val="80000"/>
                  </a:schemeClr>
                </a:solidFill>
              </a:rPr>
              <a:t>YPAR Community Project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prstGeom prst="rect">
            <a:avLst/>
          </a:prstGeom>
          <a:noFill/>
          <a:ln>
            <a:noFill/>
          </a:ln>
        </p:spPr>
        <p:txBody>
          <a:bodyPr spcFirstLastPara="1" vert="horz" wrap="square" lIns="91425" tIns="91425" rIns="91425" bIns="91425" rtlCol="0" anchor="b" anchorCtr="0">
            <a:noAutofit/>
          </a:bodyPr>
          <a:lstStyle/>
          <a:p>
            <a:r>
              <a:rPr lang="en" dirty="0">
                <a:solidFill>
                  <a:schemeClr val="accent5">
                    <a:lumMod val="20000"/>
                    <a:lumOff val="80000"/>
                  </a:schemeClr>
                </a:solidFill>
              </a:rPr>
              <a:t>Discuss in small groups</a:t>
            </a:r>
            <a:endParaRPr dirty="0">
              <a:solidFill>
                <a:schemeClr val="accent5">
                  <a:lumMod val="20000"/>
                  <a:lumOff val="80000"/>
                </a:schemeClr>
              </a:solidFill>
            </a:endParaRPr>
          </a:p>
        </p:txBody>
      </p:sp>
      <p:graphicFrame>
        <p:nvGraphicFramePr>
          <p:cNvPr id="6" name="Diagram 5">
            <a:extLst>
              <a:ext uri="{FF2B5EF4-FFF2-40B4-BE49-F238E27FC236}">
                <a16:creationId xmlns:a16="http://schemas.microsoft.com/office/drawing/2014/main" id="{E8FE2EF6-CC95-4C23-A28A-5B1D4FBAFB1B}"/>
              </a:ext>
            </a:extLst>
          </p:cNvPr>
          <p:cNvGraphicFramePr/>
          <p:nvPr>
            <p:extLst>
              <p:ext uri="{D42A27DB-BD31-4B8C-83A1-F6EECF244321}">
                <p14:modId xmlns:p14="http://schemas.microsoft.com/office/powerpoint/2010/main" val="135764967"/>
              </p:ext>
            </p:extLst>
          </p:nvPr>
        </p:nvGraphicFramePr>
        <p:xfrm>
          <a:off x="387900" y="1489826"/>
          <a:ext cx="8368200" cy="27986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Rectangle: Rounded Corners 14">
            <a:extLst>
              <a:ext uri="{FF2B5EF4-FFF2-40B4-BE49-F238E27FC236}">
                <a16:creationId xmlns:a16="http://schemas.microsoft.com/office/drawing/2014/main" id="{036D7803-0721-4A9A-98ED-88747B04E1FD}"/>
              </a:ext>
            </a:extLst>
          </p:cNvPr>
          <p:cNvSpPr/>
          <p:nvPr/>
        </p:nvSpPr>
        <p:spPr>
          <a:xfrm>
            <a:off x="307361" y="1721224"/>
            <a:ext cx="8536962" cy="2320578"/>
          </a:xfrm>
          <a:prstGeom prst="roundRect">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prstGeom prst="rect">
            <a:avLst/>
          </a:prstGeom>
          <a:noFill/>
          <a:ln>
            <a:noFill/>
          </a:ln>
        </p:spPr>
        <p:txBody>
          <a:bodyPr spcFirstLastPara="1" vert="horz" wrap="square" lIns="91425" tIns="91425" rIns="91425" bIns="91425" rtlCol="0" anchor="b" anchorCtr="0">
            <a:noAutofit/>
          </a:bodyPr>
          <a:lstStyle/>
          <a:p>
            <a:r>
              <a:rPr lang="en" dirty="0">
                <a:solidFill>
                  <a:schemeClr val="accent5">
                    <a:lumMod val="20000"/>
                    <a:lumOff val="80000"/>
                  </a:schemeClr>
                </a:solidFill>
              </a:rPr>
              <a:t>Discuss as a whole group</a:t>
            </a:r>
            <a:endParaRPr dirty="0">
              <a:solidFill>
                <a:schemeClr val="accent5">
                  <a:lumMod val="20000"/>
                  <a:lumOff val="80000"/>
                </a:schemeClr>
              </a:solidFill>
            </a:endParaRPr>
          </a:p>
        </p:txBody>
      </p:sp>
      <p:graphicFrame>
        <p:nvGraphicFramePr>
          <p:cNvPr id="3" name="Diagram 2">
            <a:extLst>
              <a:ext uri="{FF2B5EF4-FFF2-40B4-BE49-F238E27FC236}">
                <a16:creationId xmlns:a16="http://schemas.microsoft.com/office/drawing/2014/main" id="{41B3EB4D-D86C-4140-9100-E77294795DBB}"/>
              </a:ext>
            </a:extLst>
          </p:cNvPr>
          <p:cNvGraphicFramePr/>
          <p:nvPr>
            <p:extLst>
              <p:ext uri="{D42A27DB-BD31-4B8C-83A1-F6EECF244321}">
                <p14:modId xmlns:p14="http://schemas.microsoft.com/office/powerpoint/2010/main" val="703253763"/>
              </p:ext>
            </p:extLst>
          </p:nvPr>
        </p:nvGraphicFramePr>
        <p:xfrm>
          <a:off x="535795" y="1309521"/>
          <a:ext cx="8026306" cy="31317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Rounded Corners 5">
            <a:extLst>
              <a:ext uri="{FF2B5EF4-FFF2-40B4-BE49-F238E27FC236}">
                <a16:creationId xmlns:a16="http://schemas.microsoft.com/office/drawing/2014/main" id="{EE615B43-DA79-4791-B5BC-3DAEC9463574}"/>
              </a:ext>
            </a:extLst>
          </p:cNvPr>
          <p:cNvSpPr/>
          <p:nvPr/>
        </p:nvSpPr>
        <p:spPr>
          <a:xfrm>
            <a:off x="192101" y="1189766"/>
            <a:ext cx="8713694" cy="3371307"/>
          </a:xfrm>
          <a:prstGeom prst="roundRect">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prstGeom prst="rect">
            <a:avLst/>
          </a:prstGeom>
          <a:noFill/>
          <a:ln>
            <a:noFill/>
          </a:ln>
        </p:spPr>
        <p:txBody>
          <a:bodyPr spcFirstLastPara="1" vert="horz" wrap="square" lIns="91425" tIns="91425" rIns="91425" bIns="91425" rtlCol="0" anchor="b" anchorCtr="0">
            <a:noAutofit/>
          </a:bodyPr>
          <a:lstStyle/>
          <a:p>
            <a:r>
              <a:rPr lang="en" dirty="0"/>
              <a:t>Answer individually, then discuss</a:t>
            </a:r>
            <a:endParaRPr dirty="0"/>
          </a:p>
        </p:txBody>
      </p:sp>
      <p:graphicFrame>
        <p:nvGraphicFramePr>
          <p:cNvPr id="7" name="Diagram 6">
            <a:extLst>
              <a:ext uri="{FF2B5EF4-FFF2-40B4-BE49-F238E27FC236}">
                <a16:creationId xmlns:a16="http://schemas.microsoft.com/office/drawing/2014/main" id="{B9838917-7CE0-4C6A-8744-B2C325098EA7}"/>
              </a:ext>
            </a:extLst>
          </p:cNvPr>
          <p:cNvGraphicFramePr/>
          <p:nvPr>
            <p:extLst>
              <p:ext uri="{D42A27DB-BD31-4B8C-83A1-F6EECF244321}">
                <p14:modId xmlns:p14="http://schemas.microsoft.com/office/powerpoint/2010/main" val="2524822904"/>
              </p:ext>
            </p:extLst>
          </p:nvPr>
        </p:nvGraphicFramePr>
        <p:xfrm>
          <a:off x="387900" y="1375144"/>
          <a:ext cx="8368200" cy="30125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Rounded Corners 5">
            <a:extLst>
              <a:ext uri="{FF2B5EF4-FFF2-40B4-BE49-F238E27FC236}">
                <a16:creationId xmlns:a16="http://schemas.microsoft.com/office/drawing/2014/main" id="{DFFDAC08-8C7F-4111-9F83-139E0D3B04BA}"/>
              </a:ext>
            </a:extLst>
          </p:cNvPr>
          <p:cNvSpPr/>
          <p:nvPr/>
        </p:nvSpPr>
        <p:spPr>
          <a:xfrm>
            <a:off x="192101" y="1189766"/>
            <a:ext cx="8713694" cy="3371307"/>
          </a:xfrm>
          <a:prstGeom prst="roundRect">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prstGeom prst="rect">
            <a:avLst/>
          </a:prstGeom>
          <a:noFill/>
          <a:ln>
            <a:noFill/>
          </a:ln>
        </p:spPr>
        <p:txBody>
          <a:bodyPr spcFirstLastPara="1" vert="horz" wrap="square" lIns="91425" tIns="91425" rIns="91425" bIns="91425" rtlCol="0" anchor="b" anchorCtr="0">
            <a:noAutofit/>
          </a:bodyPr>
          <a:lstStyle/>
          <a:p>
            <a:r>
              <a:rPr lang="en" dirty="0">
                <a:solidFill>
                  <a:schemeClr val="accent5">
                    <a:lumMod val="20000"/>
                    <a:lumOff val="80000"/>
                  </a:schemeClr>
                </a:solidFill>
              </a:rPr>
              <a:t>Summary</a:t>
            </a:r>
            <a:endParaRPr dirty="0">
              <a:solidFill>
                <a:schemeClr val="accent5">
                  <a:lumMod val="20000"/>
                  <a:lumOff val="80000"/>
                </a:schemeClr>
              </a:solidFill>
            </a:endParaRPr>
          </a:p>
        </p:txBody>
      </p:sp>
      <p:graphicFrame>
        <p:nvGraphicFramePr>
          <p:cNvPr id="2" name="Diagram 1">
            <a:extLst>
              <a:ext uri="{FF2B5EF4-FFF2-40B4-BE49-F238E27FC236}">
                <a16:creationId xmlns:a16="http://schemas.microsoft.com/office/drawing/2014/main" id="{B5946F02-8690-4ECA-869A-1079477D9803}"/>
              </a:ext>
            </a:extLst>
          </p:cNvPr>
          <p:cNvGraphicFramePr/>
          <p:nvPr>
            <p:extLst>
              <p:ext uri="{D42A27DB-BD31-4B8C-83A1-F6EECF244321}">
                <p14:modId xmlns:p14="http://schemas.microsoft.com/office/powerpoint/2010/main" val="1313009042"/>
              </p:ext>
            </p:extLst>
          </p:nvPr>
        </p:nvGraphicFramePr>
        <p:xfrm>
          <a:off x="387900" y="1489824"/>
          <a:ext cx="8368200" cy="25080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prstGeom prst="rect">
            <a:avLst/>
          </a:prstGeom>
          <a:noFill/>
          <a:ln>
            <a:noFill/>
          </a:ln>
        </p:spPr>
        <p:txBody>
          <a:bodyPr spcFirstLastPara="1" vert="horz" wrap="square" lIns="91425" tIns="91425" rIns="91425" bIns="91425" rtlCol="0" anchor="b" anchorCtr="0">
            <a:noAutofit/>
          </a:bodyPr>
          <a:lstStyle/>
          <a:p>
            <a:r>
              <a:rPr lang="en" dirty="0"/>
              <a:t>Assessment</a:t>
            </a:r>
            <a:endParaRPr dirty="0"/>
          </a:p>
        </p:txBody>
      </p:sp>
      <p:graphicFrame>
        <p:nvGraphicFramePr>
          <p:cNvPr id="6" name="Diagram 5">
            <a:extLst>
              <a:ext uri="{FF2B5EF4-FFF2-40B4-BE49-F238E27FC236}">
                <a16:creationId xmlns:a16="http://schemas.microsoft.com/office/drawing/2014/main" id="{3B41EE2F-04ED-45A9-A643-88E6D95C2952}"/>
              </a:ext>
            </a:extLst>
          </p:cNvPr>
          <p:cNvGraphicFramePr/>
          <p:nvPr>
            <p:extLst>
              <p:ext uri="{D42A27DB-BD31-4B8C-83A1-F6EECF244321}">
                <p14:modId xmlns:p14="http://schemas.microsoft.com/office/powerpoint/2010/main" val="3018792679"/>
              </p:ext>
            </p:extLst>
          </p:nvPr>
        </p:nvGraphicFramePr>
        <p:xfrm>
          <a:off x="356094" y="1215473"/>
          <a:ext cx="8368200" cy="3279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Rounded Corners 6">
            <a:extLst>
              <a:ext uri="{FF2B5EF4-FFF2-40B4-BE49-F238E27FC236}">
                <a16:creationId xmlns:a16="http://schemas.microsoft.com/office/drawing/2014/main" id="{449B5938-6FAA-4168-9A6A-C4EC7D93BFF4}"/>
              </a:ext>
            </a:extLst>
          </p:cNvPr>
          <p:cNvSpPr/>
          <p:nvPr/>
        </p:nvSpPr>
        <p:spPr>
          <a:xfrm>
            <a:off x="245889" y="1217542"/>
            <a:ext cx="8636854" cy="3279923"/>
          </a:xfrm>
          <a:prstGeom prst="roundRect">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prstGeom prst="rect">
            <a:avLst/>
          </a:prstGeom>
          <a:noFill/>
          <a:ln>
            <a:noFill/>
          </a:ln>
        </p:spPr>
        <p:txBody>
          <a:bodyPr spcFirstLastPara="1" vert="horz" wrap="square" lIns="91425" tIns="91425" rIns="91425" bIns="91425" rtlCol="0" anchor="b" anchorCtr="0">
            <a:noAutofit/>
          </a:bodyPr>
          <a:lstStyle/>
          <a:p>
            <a:r>
              <a:rPr lang="en" dirty="0"/>
              <a:t>An Example of a Venn Diagram</a:t>
            </a:r>
            <a:endParaRPr dirty="0"/>
          </a:p>
        </p:txBody>
      </p:sp>
      <p:sp>
        <p:nvSpPr>
          <p:cNvPr id="7" name="Rectangle: Rounded Corners 6">
            <a:extLst>
              <a:ext uri="{FF2B5EF4-FFF2-40B4-BE49-F238E27FC236}">
                <a16:creationId xmlns:a16="http://schemas.microsoft.com/office/drawing/2014/main" id="{449B5938-6FAA-4168-9A6A-C4EC7D93BFF4}"/>
              </a:ext>
            </a:extLst>
          </p:cNvPr>
          <p:cNvSpPr/>
          <p:nvPr/>
        </p:nvSpPr>
        <p:spPr>
          <a:xfrm>
            <a:off x="245889" y="1217542"/>
            <a:ext cx="8636854" cy="3279923"/>
          </a:xfrm>
          <a:prstGeom prst="roundRect">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Diagram, venn diagram&#10;&#10;Description automatically generated">
            <a:extLst>
              <a:ext uri="{FF2B5EF4-FFF2-40B4-BE49-F238E27FC236}">
                <a16:creationId xmlns:a16="http://schemas.microsoft.com/office/drawing/2014/main" id="{74B6FB8C-D575-4AC8-913A-83C43996CAC1}"/>
              </a:ext>
            </a:extLst>
          </p:cNvPr>
          <p:cNvPicPr>
            <a:picLocks noChangeAspect="1"/>
          </p:cNvPicPr>
          <p:nvPr/>
        </p:nvPicPr>
        <p:blipFill>
          <a:blip r:embed="rId3"/>
          <a:stretch>
            <a:fillRect/>
          </a:stretch>
        </p:blipFill>
        <p:spPr>
          <a:xfrm>
            <a:off x="2115308" y="1331277"/>
            <a:ext cx="4898015" cy="3052451"/>
          </a:xfrm>
          <a:prstGeom prst="rect">
            <a:avLst/>
          </a:prstGeom>
        </p:spPr>
      </p:pic>
    </p:spTree>
    <p:extLst>
      <p:ext uri="{BB962C8B-B14F-4D97-AF65-F5344CB8AC3E}">
        <p14:creationId xmlns:p14="http://schemas.microsoft.com/office/powerpoint/2010/main" val="148581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prstGeom prst="rect">
            <a:avLst/>
          </a:prstGeom>
          <a:noFill/>
          <a:ln>
            <a:noFill/>
          </a:ln>
        </p:spPr>
        <p:txBody>
          <a:bodyPr spcFirstLastPara="1" vert="horz" wrap="square" lIns="91425" tIns="91425" rIns="91425" bIns="91425" rtlCol="0" anchor="b" anchorCtr="0">
            <a:noAutofit/>
          </a:bodyPr>
          <a:lstStyle/>
          <a:p>
            <a:r>
              <a:rPr lang="en" dirty="0"/>
              <a:t>Exit Slip</a:t>
            </a:r>
            <a:endParaRPr dirty="0"/>
          </a:p>
        </p:txBody>
      </p:sp>
      <p:graphicFrame>
        <p:nvGraphicFramePr>
          <p:cNvPr id="3" name="Diagram 2">
            <a:extLst>
              <a:ext uri="{FF2B5EF4-FFF2-40B4-BE49-F238E27FC236}">
                <a16:creationId xmlns:a16="http://schemas.microsoft.com/office/drawing/2014/main" id="{F965F41A-EDFC-4E7C-ACB5-22B93D76C49C}"/>
              </a:ext>
            </a:extLst>
          </p:cNvPr>
          <p:cNvGraphicFramePr/>
          <p:nvPr>
            <p:extLst>
              <p:ext uri="{D42A27DB-BD31-4B8C-83A1-F6EECF244321}">
                <p14:modId xmlns:p14="http://schemas.microsoft.com/office/powerpoint/2010/main" val="513392899"/>
              </p:ext>
            </p:extLst>
          </p:nvPr>
        </p:nvGraphicFramePr>
        <p:xfrm>
          <a:off x="387900" y="1489824"/>
          <a:ext cx="8368200" cy="3078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Rounded Corners 11">
            <a:extLst>
              <a:ext uri="{FF2B5EF4-FFF2-40B4-BE49-F238E27FC236}">
                <a16:creationId xmlns:a16="http://schemas.microsoft.com/office/drawing/2014/main" id="{8D1ED60B-AFA0-4D17-A8EF-E05B19209CF5}"/>
              </a:ext>
            </a:extLst>
          </p:cNvPr>
          <p:cNvSpPr/>
          <p:nvPr/>
        </p:nvSpPr>
        <p:spPr>
          <a:xfrm>
            <a:off x="291993" y="1997849"/>
            <a:ext cx="3918857" cy="2051637"/>
          </a:xfrm>
          <a:prstGeom prst="roundRect">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6F5985FA-3857-4CC4-9508-983292E43812}"/>
              </a:ext>
            </a:extLst>
          </p:cNvPr>
          <p:cNvSpPr/>
          <p:nvPr/>
        </p:nvSpPr>
        <p:spPr>
          <a:xfrm>
            <a:off x="4933154" y="2008214"/>
            <a:ext cx="3918857" cy="2051637"/>
          </a:xfrm>
          <a:prstGeom prst="roundRect">
            <a:avLst/>
          </a:prstGeom>
          <a:noFill/>
          <a:ln w="31750">
            <a:solidFill>
              <a:schemeClr val="accent2"/>
            </a:solidFill>
            <a:prstDash val="dash"/>
            <a:extLst>
              <a:ext uri="{C807C97D-BFC1-408E-A445-0C87EB9F89A2}">
                <ask:lineSketchStyleProps xmlns:ask="http://schemas.microsoft.com/office/drawing/2018/sketchyshapes" sd="1219033472">
                  <a:custGeom>
                    <a:avLst/>
                    <a:gdLst>
                      <a:gd name="connsiteX0" fmla="*/ 0 w 9027673"/>
                      <a:gd name="connsiteY0" fmla="*/ 857267 h 5143500"/>
                      <a:gd name="connsiteX1" fmla="*/ 857267 w 9027673"/>
                      <a:gd name="connsiteY1" fmla="*/ 0 h 5143500"/>
                      <a:gd name="connsiteX2" fmla="*/ 1566079 w 9027673"/>
                      <a:gd name="connsiteY2" fmla="*/ 0 h 5143500"/>
                      <a:gd name="connsiteX3" fmla="*/ 2055497 w 9027673"/>
                      <a:gd name="connsiteY3" fmla="*/ 0 h 5143500"/>
                      <a:gd name="connsiteX4" fmla="*/ 2471783 w 9027673"/>
                      <a:gd name="connsiteY4" fmla="*/ 0 h 5143500"/>
                      <a:gd name="connsiteX5" fmla="*/ 3107464 w 9027673"/>
                      <a:gd name="connsiteY5" fmla="*/ 0 h 5143500"/>
                      <a:gd name="connsiteX6" fmla="*/ 3596881 w 9027673"/>
                      <a:gd name="connsiteY6" fmla="*/ 0 h 5143500"/>
                      <a:gd name="connsiteX7" fmla="*/ 4305693 w 9027673"/>
                      <a:gd name="connsiteY7" fmla="*/ 0 h 5143500"/>
                      <a:gd name="connsiteX8" fmla="*/ 4721980 w 9027673"/>
                      <a:gd name="connsiteY8" fmla="*/ 0 h 5143500"/>
                      <a:gd name="connsiteX9" fmla="*/ 5430792 w 9027673"/>
                      <a:gd name="connsiteY9" fmla="*/ 0 h 5143500"/>
                      <a:gd name="connsiteX10" fmla="*/ 5773947 w 9027673"/>
                      <a:gd name="connsiteY10" fmla="*/ 0 h 5143500"/>
                      <a:gd name="connsiteX11" fmla="*/ 6336496 w 9027673"/>
                      <a:gd name="connsiteY11" fmla="*/ 0 h 5143500"/>
                      <a:gd name="connsiteX12" fmla="*/ 6899045 w 9027673"/>
                      <a:gd name="connsiteY12" fmla="*/ 0 h 5143500"/>
                      <a:gd name="connsiteX13" fmla="*/ 7388463 w 9027673"/>
                      <a:gd name="connsiteY13" fmla="*/ 0 h 5143500"/>
                      <a:gd name="connsiteX14" fmla="*/ 8170406 w 9027673"/>
                      <a:gd name="connsiteY14" fmla="*/ 0 h 5143500"/>
                      <a:gd name="connsiteX15" fmla="*/ 9027673 w 9027673"/>
                      <a:gd name="connsiteY15" fmla="*/ 857267 h 5143500"/>
                      <a:gd name="connsiteX16" fmla="*/ 9027673 w 9027673"/>
                      <a:gd name="connsiteY16" fmla="*/ 1428761 h 5143500"/>
                      <a:gd name="connsiteX17" fmla="*/ 9027673 w 9027673"/>
                      <a:gd name="connsiteY17" fmla="*/ 2068835 h 5143500"/>
                      <a:gd name="connsiteX18" fmla="*/ 9027673 w 9027673"/>
                      <a:gd name="connsiteY18" fmla="*/ 2640329 h 5143500"/>
                      <a:gd name="connsiteX19" fmla="*/ 9027673 w 9027673"/>
                      <a:gd name="connsiteY19" fmla="*/ 3108955 h 5143500"/>
                      <a:gd name="connsiteX20" fmla="*/ 9027673 w 9027673"/>
                      <a:gd name="connsiteY20" fmla="*/ 3611870 h 5143500"/>
                      <a:gd name="connsiteX21" fmla="*/ 9027673 w 9027673"/>
                      <a:gd name="connsiteY21" fmla="*/ 4286233 h 5143500"/>
                      <a:gd name="connsiteX22" fmla="*/ 8170406 w 9027673"/>
                      <a:gd name="connsiteY22" fmla="*/ 5143500 h 5143500"/>
                      <a:gd name="connsiteX23" fmla="*/ 7754120 w 9027673"/>
                      <a:gd name="connsiteY23" fmla="*/ 5143500 h 5143500"/>
                      <a:gd name="connsiteX24" fmla="*/ 7410965 w 9027673"/>
                      <a:gd name="connsiteY24" fmla="*/ 5143500 h 5143500"/>
                      <a:gd name="connsiteX25" fmla="*/ 7067810 w 9027673"/>
                      <a:gd name="connsiteY25" fmla="*/ 5143500 h 5143500"/>
                      <a:gd name="connsiteX26" fmla="*/ 6505261 w 9027673"/>
                      <a:gd name="connsiteY26" fmla="*/ 5143500 h 5143500"/>
                      <a:gd name="connsiteX27" fmla="*/ 6088974 w 9027673"/>
                      <a:gd name="connsiteY27" fmla="*/ 5143500 h 5143500"/>
                      <a:gd name="connsiteX28" fmla="*/ 5453294 w 9027673"/>
                      <a:gd name="connsiteY28" fmla="*/ 5143500 h 5143500"/>
                      <a:gd name="connsiteX29" fmla="*/ 5037007 w 9027673"/>
                      <a:gd name="connsiteY29" fmla="*/ 5143500 h 5143500"/>
                      <a:gd name="connsiteX30" fmla="*/ 4401327 w 9027673"/>
                      <a:gd name="connsiteY30" fmla="*/ 5143500 h 5143500"/>
                      <a:gd name="connsiteX31" fmla="*/ 4058172 w 9027673"/>
                      <a:gd name="connsiteY31" fmla="*/ 5143500 h 5143500"/>
                      <a:gd name="connsiteX32" fmla="*/ 3422491 w 9027673"/>
                      <a:gd name="connsiteY32" fmla="*/ 5143500 h 5143500"/>
                      <a:gd name="connsiteX33" fmla="*/ 3006205 w 9027673"/>
                      <a:gd name="connsiteY33" fmla="*/ 5143500 h 5143500"/>
                      <a:gd name="connsiteX34" fmla="*/ 2663050 w 9027673"/>
                      <a:gd name="connsiteY34" fmla="*/ 5143500 h 5143500"/>
                      <a:gd name="connsiteX35" fmla="*/ 2246763 w 9027673"/>
                      <a:gd name="connsiteY35" fmla="*/ 5143500 h 5143500"/>
                      <a:gd name="connsiteX36" fmla="*/ 1611083 w 9027673"/>
                      <a:gd name="connsiteY36" fmla="*/ 5143500 h 5143500"/>
                      <a:gd name="connsiteX37" fmla="*/ 857267 w 9027673"/>
                      <a:gd name="connsiteY37" fmla="*/ 5143500 h 5143500"/>
                      <a:gd name="connsiteX38" fmla="*/ 0 w 9027673"/>
                      <a:gd name="connsiteY38" fmla="*/ 4286233 h 5143500"/>
                      <a:gd name="connsiteX39" fmla="*/ 0 w 9027673"/>
                      <a:gd name="connsiteY39" fmla="*/ 3714739 h 5143500"/>
                      <a:gd name="connsiteX40" fmla="*/ 0 w 9027673"/>
                      <a:gd name="connsiteY40" fmla="*/ 3143244 h 5143500"/>
                      <a:gd name="connsiteX41" fmla="*/ 0 w 9027673"/>
                      <a:gd name="connsiteY41" fmla="*/ 2640329 h 5143500"/>
                      <a:gd name="connsiteX42" fmla="*/ 0 w 9027673"/>
                      <a:gd name="connsiteY42" fmla="*/ 2000256 h 5143500"/>
                      <a:gd name="connsiteX43" fmla="*/ 0 w 9027673"/>
                      <a:gd name="connsiteY43" fmla="*/ 1428761 h 5143500"/>
                      <a:gd name="connsiteX44" fmla="*/ 0 w 9027673"/>
                      <a:gd name="connsiteY44" fmla="*/ 857267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27673" h="5143500" extrusionOk="0">
                        <a:moveTo>
                          <a:pt x="0" y="857267"/>
                        </a:moveTo>
                        <a:cubicBezTo>
                          <a:pt x="-25181" y="368280"/>
                          <a:pt x="311718" y="27058"/>
                          <a:pt x="857267" y="0"/>
                        </a:cubicBezTo>
                        <a:cubicBezTo>
                          <a:pt x="1118534" y="-18039"/>
                          <a:pt x="1275618" y="63412"/>
                          <a:pt x="1566079" y="0"/>
                        </a:cubicBezTo>
                        <a:cubicBezTo>
                          <a:pt x="1856540" y="-63412"/>
                          <a:pt x="1851188" y="15746"/>
                          <a:pt x="2055497" y="0"/>
                        </a:cubicBezTo>
                        <a:cubicBezTo>
                          <a:pt x="2259806" y="-15746"/>
                          <a:pt x="2338075" y="24790"/>
                          <a:pt x="2471783" y="0"/>
                        </a:cubicBezTo>
                        <a:cubicBezTo>
                          <a:pt x="2605491" y="-24790"/>
                          <a:pt x="2965768" y="70742"/>
                          <a:pt x="3107464" y="0"/>
                        </a:cubicBezTo>
                        <a:cubicBezTo>
                          <a:pt x="3249160" y="-70742"/>
                          <a:pt x="3488582" y="51836"/>
                          <a:pt x="3596881" y="0"/>
                        </a:cubicBezTo>
                        <a:cubicBezTo>
                          <a:pt x="3705180" y="-51836"/>
                          <a:pt x="4152866" y="32960"/>
                          <a:pt x="4305693" y="0"/>
                        </a:cubicBezTo>
                        <a:cubicBezTo>
                          <a:pt x="4458520" y="-32960"/>
                          <a:pt x="4575712" y="3948"/>
                          <a:pt x="4721980" y="0"/>
                        </a:cubicBezTo>
                        <a:cubicBezTo>
                          <a:pt x="4868248" y="-3948"/>
                          <a:pt x="5247352" y="43561"/>
                          <a:pt x="5430792" y="0"/>
                        </a:cubicBezTo>
                        <a:cubicBezTo>
                          <a:pt x="5614232" y="-43561"/>
                          <a:pt x="5692423" y="26704"/>
                          <a:pt x="5773947" y="0"/>
                        </a:cubicBezTo>
                        <a:cubicBezTo>
                          <a:pt x="5855471" y="-26704"/>
                          <a:pt x="6088793" y="65094"/>
                          <a:pt x="6336496" y="0"/>
                        </a:cubicBezTo>
                        <a:cubicBezTo>
                          <a:pt x="6584199" y="-65094"/>
                          <a:pt x="6621286" y="58749"/>
                          <a:pt x="6899045" y="0"/>
                        </a:cubicBezTo>
                        <a:cubicBezTo>
                          <a:pt x="7176804" y="-58749"/>
                          <a:pt x="7249166" y="35308"/>
                          <a:pt x="7388463" y="0"/>
                        </a:cubicBezTo>
                        <a:cubicBezTo>
                          <a:pt x="7527760" y="-35308"/>
                          <a:pt x="7795036" y="24181"/>
                          <a:pt x="8170406" y="0"/>
                        </a:cubicBezTo>
                        <a:cubicBezTo>
                          <a:pt x="8693608" y="-61757"/>
                          <a:pt x="9000011" y="373118"/>
                          <a:pt x="9027673" y="857267"/>
                        </a:cubicBezTo>
                        <a:cubicBezTo>
                          <a:pt x="9035117" y="975602"/>
                          <a:pt x="9001657" y="1297411"/>
                          <a:pt x="9027673" y="1428761"/>
                        </a:cubicBezTo>
                        <a:cubicBezTo>
                          <a:pt x="9053689" y="1560111"/>
                          <a:pt x="8958226" y="1837492"/>
                          <a:pt x="9027673" y="2068835"/>
                        </a:cubicBezTo>
                        <a:cubicBezTo>
                          <a:pt x="9097120" y="2300178"/>
                          <a:pt x="9025661" y="2501797"/>
                          <a:pt x="9027673" y="2640329"/>
                        </a:cubicBezTo>
                        <a:cubicBezTo>
                          <a:pt x="9029685" y="2778861"/>
                          <a:pt x="8981808" y="3002943"/>
                          <a:pt x="9027673" y="3108955"/>
                        </a:cubicBezTo>
                        <a:cubicBezTo>
                          <a:pt x="9073538" y="3214967"/>
                          <a:pt x="9017453" y="3466776"/>
                          <a:pt x="9027673" y="3611870"/>
                        </a:cubicBezTo>
                        <a:cubicBezTo>
                          <a:pt x="9037893" y="3756965"/>
                          <a:pt x="8993476" y="4018949"/>
                          <a:pt x="9027673" y="4286233"/>
                        </a:cubicBezTo>
                        <a:cubicBezTo>
                          <a:pt x="9074199" y="4749843"/>
                          <a:pt x="8651663" y="5217582"/>
                          <a:pt x="8170406" y="5143500"/>
                        </a:cubicBezTo>
                        <a:cubicBezTo>
                          <a:pt x="8054680" y="5177558"/>
                          <a:pt x="7958294" y="5109083"/>
                          <a:pt x="7754120" y="5143500"/>
                        </a:cubicBezTo>
                        <a:cubicBezTo>
                          <a:pt x="7549946" y="5177917"/>
                          <a:pt x="7547793" y="5139899"/>
                          <a:pt x="7410965" y="5143500"/>
                        </a:cubicBezTo>
                        <a:cubicBezTo>
                          <a:pt x="7274137" y="5147101"/>
                          <a:pt x="7148574" y="5136064"/>
                          <a:pt x="7067810" y="5143500"/>
                        </a:cubicBezTo>
                        <a:cubicBezTo>
                          <a:pt x="6987047" y="5150936"/>
                          <a:pt x="6687411" y="5097747"/>
                          <a:pt x="6505261" y="5143500"/>
                        </a:cubicBezTo>
                        <a:cubicBezTo>
                          <a:pt x="6323111" y="5189253"/>
                          <a:pt x="6281278" y="5101264"/>
                          <a:pt x="6088974" y="5143500"/>
                        </a:cubicBezTo>
                        <a:cubicBezTo>
                          <a:pt x="5896670" y="5185736"/>
                          <a:pt x="5733960" y="5124293"/>
                          <a:pt x="5453294" y="5143500"/>
                        </a:cubicBezTo>
                        <a:cubicBezTo>
                          <a:pt x="5172628" y="5162707"/>
                          <a:pt x="5205023" y="5138281"/>
                          <a:pt x="5037007" y="5143500"/>
                        </a:cubicBezTo>
                        <a:cubicBezTo>
                          <a:pt x="4868991" y="5148719"/>
                          <a:pt x="4581934" y="5069243"/>
                          <a:pt x="4401327" y="5143500"/>
                        </a:cubicBezTo>
                        <a:cubicBezTo>
                          <a:pt x="4220720" y="5217757"/>
                          <a:pt x="4215394" y="5107255"/>
                          <a:pt x="4058172" y="5143500"/>
                        </a:cubicBezTo>
                        <a:cubicBezTo>
                          <a:pt x="3900951" y="5179745"/>
                          <a:pt x="3671539" y="5112044"/>
                          <a:pt x="3422491" y="5143500"/>
                        </a:cubicBezTo>
                        <a:cubicBezTo>
                          <a:pt x="3173443" y="5174956"/>
                          <a:pt x="3147326" y="5122030"/>
                          <a:pt x="3006205" y="5143500"/>
                        </a:cubicBezTo>
                        <a:cubicBezTo>
                          <a:pt x="2865084" y="5164970"/>
                          <a:pt x="2735384" y="5109868"/>
                          <a:pt x="2663050" y="5143500"/>
                        </a:cubicBezTo>
                        <a:cubicBezTo>
                          <a:pt x="2590717" y="5177132"/>
                          <a:pt x="2398387" y="5131584"/>
                          <a:pt x="2246763" y="5143500"/>
                        </a:cubicBezTo>
                        <a:cubicBezTo>
                          <a:pt x="2095139" y="5155416"/>
                          <a:pt x="1783037" y="5124672"/>
                          <a:pt x="1611083" y="5143500"/>
                        </a:cubicBezTo>
                        <a:cubicBezTo>
                          <a:pt x="1439129" y="5162328"/>
                          <a:pt x="1174865" y="5089140"/>
                          <a:pt x="857267" y="5143500"/>
                        </a:cubicBezTo>
                        <a:cubicBezTo>
                          <a:pt x="394419" y="5143837"/>
                          <a:pt x="33256" y="4794147"/>
                          <a:pt x="0" y="4286233"/>
                        </a:cubicBezTo>
                        <a:cubicBezTo>
                          <a:pt x="-48194" y="4155036"/>
                          <a:pt x="36705" y="3836560"/>
                          <a:pt x="0" y="3714739"/>
                        </a:cubicBezTo>
                        <a:cubicBezTo>
                          <a:pt x="-36705" y="3592918"/>
                          <a:pt x="55808" y="3305476"/>
                          <a:pt x="0" y="3143244"/>
                        </a:cubicBezTo>
                        <a:cubicBezTo>
                          <a:pt x="-55808" y="2981013"/>
                          <a:pt x="36265" y="2742771"/>
                          <a:pt x="0" y="2640329"/>
                        </a:cubicBezTo>
                        <a:cubicBezTo>
                          <a:pt x="-36265" y="2537887"/>
                          <a:pt x="56358" y="2180388"/>
                          <a:pt x="0" y="2000256"/>
                        </a:cubicBezTo>
                        <a:cubicBezTo>
                          <a:pt x="-56358" y="1820124"/>
                          <a:pt x="53495" y="1638579"/>
                          <a:pt x="0" y="1428761"/>
                        </a:cubicBezTo>
                        <a:cubicBezTo>
                          <a:pt x="-53495" y="1218943"/>
                          <a:pt x="19058" y="1032029"/>
                          <a:pt x="0" y="85726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Theme3wlogo">
  <a:themeElements>
    <a:clrScheme name="Custom 1">
      <a:dk1>
        <a:srgbClr val="F0EBF0"/>
      </a:dk1>
      <a:lt1>
        <a:srgbClr val="FFFFFF"/>
      </a:lt1>
      <a:dk2>
        <a:srgbClr val="6C648B"/>
      </a:dk2>
      <a:lt2>
        <a:srgbClr val="B6A19E"/>
      </a:lt2>
      <a:accent1>
        <a:srgbClr val="9BD252"/>
      </a:accent1>
      <a:accent2>
        <a:srgbClr val="FFC600"/>
      </a:accent2>
      <a:accent3>
        <a:srgbClr val="698E28"/>
      </a:accent3>
      <a:accent4>
        <a:srgbClr val="D5D2CA"/>
      </a:accent4>
      <a:accent5>
        <a:srgbClr val="B69EB4"/>
      </a:accent5>
      <a:accent6>
        <a:srgbClr val="000000"/>
      </a:accent6>
      <a:hlink>
        <a:srgbClr val="003359"/>
      </a:hlink>
      <a:folHlink>
        <a:srgbClr val="853A76"/>
      </a:folHlink>
    </a:clrScheme>
    <a:fontScheme name="Custom 1">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wlogo" id="{2EA2DBED-E074-44B0-95E1-F27E82D71C2F}" vid="{3C044C77-50EE-4B1A-99D8-06166D8FCC23}"/>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Theme3wlogo</Template>
  <TotalTime>27</TotalTime>
  <Words>421</Words>
  <Application>Microsoft Office PowerPoint</Application>
  <PresentationFormat>On-screen Show (16:9)</PresentationFormat>
  <Paragraphs>25</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Times New Roman</vt:lpstr>
      <vt:lpstr>Roboto</vt:lpstr>
      <vt:lpstr>Georgia Pro</vt:lpstr>
      <vt:lpstr>Georgia</vt:lpstr>
      <vt:lpstr>Arial</vt:lpstr>
      <vt:lpstr>Theme3wlogo</vt:lpstr>
      <vt:lpstr>Who is My Community?</vt:lpstr>
      <vt:lpstr>Discuss in small groups</vt:lpstr>
      <vt:lpstr>Discuss as a whole group</vt:lpstr>
      <vt:lpstr>Answer individually, then discuss</vt:lpstr>
      <vt:lpstr>Summary</vt:lpstr>
      <vt:lpstr>Assessment</vt:lpstr>
      <vt:lpstr>An Example of a Venn Diagram</vt:lpstr>
      <vt:lpstr>Exit Slip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My Community?</dc:title>
  <cp:lastModifiedBy>Alla A Karapunarly</cp:lastModifiedBy>
  <cp:revision>1</cp:revision>
  <dcterms:modified xsi:type="dcterms:W3CDTF">2022-07-22T17:27:32Z</dcterms:modified>
</cp:coreProperties>
</file>