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9"/>
  </p:notesMasterIdLst>
  <p:sldIdLst>
    <p:sldId id="264" r:id="rId2"/>
    <p:sldId id="263" r:id="rId3"/>
    <p:sldId id="267" r:id="rId4"/>
    <p:sldId id="269" r:id="rId5"/>
    <p:sldId id="260" r:id="rId6"/>
    <p:sldId id="261" r:id="rId7"/>
    <p:sldId id="262" r:id="rId8"/>
  </p:sldIdLst>
  <p:sldSz cx="9144000" cy="5143500" type="screen16x9"/>
  <p:notesSz cx="6858000" cy="9144000"/>
  <p:embeddedFontLst>
    <p:embeddedFont>
      <p:font typeface="Georgia" panose="02040502050405020303" pitchFamily="18" charset="0"/>
      <p:regular r:id="rId10"/>
      <p:bold r:id="rId11"/>
      <p:italic r:id="rId12"/>
      <p:boldItalic r:id="rId13"/>
    </p:embeddedFont>
    <p:embeddedFont>
      <p:font typeface="Georgia Pro" panose="02040502050405020303" pitchFamily="18" charset="0"/>
      <p:regular r:id="rId14"/>
    </p:embeddedFont>
    <p:embeddedFont>
      <p:font typeface="Roboto" panose="02000000000000000000" pitchFamily="2" charset="0"/>
      <p:regular r:id="rId15"/>
      <p:bold r:id="rId16"/>
      <p:italic r:id="rId17"/>
      <p:boldItalic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a" initials="A" lastIdx="1" clrIdx="0">
    <p:extLst>
      <p:ext uri="{19B8F6BF-5375-455C-9EA6-DF929625EA0E}">
        <p15:presenceInfo xmlns:p15="http://schemas.microsoft.com/office/powerpoint/2012/main" userId="A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E1CA"/>
    <a:srgbClr val="5E8023"/>
    <a:srgbClr val="F1F0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544"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64EB16C1-4CD1-483D-B278-DB9D5D38B67D}"/>
    <pc:docChg chg="custSel modSld">
      <pc:chgData name="Alla A Karapunarly" userId="bad96ab6-5253-4430-8be5-67af7205d973" providerId="ADAL" clId="{64EB16C1-4CD1-483D-B278-DB9D5D38B67D}" dt="2022-07-22T17:40:38.084" v="0" actId="478"/>
      <pc:docMkLst>
        <pc:docMk/>
      </pc:docMkLst>
      <pc:sldChg chg="delSp mod">
        <pc:chgData name="Alla A Karapunarly" userId="bad96ab6-5253-4430-8be5-67af7205d973" providerId="ADAL" clId="{64EB16C1-4CD1-483D-B278-DB9D5D38B67D}" dt="2022-07-22T17:40:38.084" v="0" actId="478"/>
        <pc:sldMkLst>
          <pc:docMk/>
          <pc:sldMk cId="0" sldId="264"/>
        </pc:sldMkLst>
        <pc:spChg chg="del">
          <ac:chgData name="Alla A Karapunarly" userId="bad96ab6-5253-4430-8be5-67af7205d973" providerId="ADAL" clId="{64EB16C1-4CD1-483D-B278-DB9D5D38B67D}" dt="2022-07-22T17:40:38.084" v="0" actId="478"/>
          <ac:spMkLst>
            <pc:docMk/>
            <pc:sldMk cId="0" sldId="264"/>
            <ac:spMk id="6" creationId="{6EBF5FC3-C6B5-44AC-AF8E-ECE06637A254}"/>
          </ac:spMkLst>
        </pc:spChg>
      </pc:sldChg>
    </pc:docChg>
  </pc:docChgLst>
  <pc:docChgLst>
    <pc:chgData name="Alla" userId="bad96ab6-5253-4430-8be5-67af7205d973" providerId="ADAL" clId="{9977ED44-FF8C-4BD8-8D4D-8ADEB7B0FAEF}"/>
    <pc:docChg chg="undo redo custSel addSld delSld modSld">
      <pc:chgData name="Alla" userId="bad96ab6-5253-4430-8be5-67af7205d973" providerId="ADAL" clId="{9977ED44-FF8C-4BD8-8D4D-8ADEB7B0FAEF}" dt="2021-08-07T19:33:26.817" v="828"/>
      <pc:docMkLst>
        <pc:docMk/>
      </pc:docMkLst>
      <pc:sldChg chg="modSp del">
        <pc:chgData name="Alla" userId="bad96ab6-5253-4430-8be5-67af7205d973" providerId="ADAL" clId="{9977ED44-FF8C-4BD8-8D4D-8ADEB7B0FAEF}" dt="2021-07-10T00:08:14.947" v="3" actId="47"/>
        <pc:sldMkLst>
          <pc:docMk/>
          <pc:sldMk cId="0" sldId="256"/>
        </pc:sldMkLst>
        <pc:spChg chg="mod">
          <ac:chgData name="Alla" userId="bad96ab6-5253-4430-8be5-67af7205d973" providerId="ADAL" clId="{9977ED44-FF8C-4BD8-8D4D-8ADEB7B0FAEF}" dt="2021-07-10T00:07:41.179" v="0"/>
          <ac:spMkLst>
            <pc:docMk/>
            <pc:sldMk cId="0" sldId="256"/>
            <ac:spMk id="63" creationId="{00000000-0000-0000-0000-000000000000}"/>
          </ac:spMkLst>
        </pc:spChg>
        <pc:spChg chg="mod">
          <ac:chgData name="Alla" userId="bad96ab6-5253-4430-8be5-67af7205d973" providerId="ADAL" clId="{9977ED44-FF8C-4BD8-8D4D-8ADEB7B0FAEF}" dt="2021-07-10T00:07:41.179" v="0"/>
          <ac:spMkLst>
            <pc:docMk/>
            <pc:sldMk cId="0" sldId="256"/>
            <ac:spMk id="64" creationId="{00000000-0000-0000-0000-000000000000}"/>
          </ac:spMkLst>
        </pc:spChg>
      </pc:sldChg>
      <pc:sldChg chg="delSp modSp del">
        <pc:chgData name="Alla" userId="bad96ab6-5253-4430-8be5-67af7205d973" providerId="ADAL" clId="{9977ED44-FF8C-4BD8-8D4D-8ADEB7B0FAEF}" dt="2021-07-10T00:08:32.114" v="4" actId="47"/>
        <pc:sldMkLst>
          <pc:docMk/>
          <pc:sldMk cId="0" sldId="257"/>
        </pc:sldMkLst>
        <pc:spChg chg="mod">
          <ac:chgData name="Alla" userId="bad96ab6-5253-4430-8be5-67af7205d973" providerId="ADAL" clId="{9977ED44-FF8C-4BD8-8D4D-8ADEB7B0FAEF}" dt="2021-07-10T00:07:41.179" v="0"/>
          <ac:spMkLst>
            <pc:docMk/>
            <pc:sldMk cId="0" sldId="257"/>
            <ac:spMk id="69" creationId="{00000000-0000-0000-0000-000000000000}"/>
          </ac:spMkLst>
        </pc:spChg>
        <pc:spChg chg="del">
          <ac:chgData name="Alla" userId="bad96ab6-5253-4430-8be5-67af7205d973" providerId="ADAL" clId="{9977ED44-FF8C-4BD8-8D4D-8ADEB7B0FAEF}" dt="2021-07-10T00:07:41.179" v="0"/>
          <ac:spMkLst>
            <pc:docMk/>
            <pc:sldMk cId="0" sldId="257"/>
            <ac:spMk id="71" creationId="{00000000-0000-0000-0000-000000000000}"/>
          </ac:spMkLst>
        </pc:spChg>
        <pc:spChg chg="del">
          <ac:chgData name="Alla" userId="bad96ab6-5253-4430-8be5-67af7205d973" providerId="ADAL" clId="{9977ED44-FF8C-4BD8-8D4D-8ADEB7B0FAEF}" dt="2021-07-10T00:07:41.179" v="0"/>
          <ac:spMkLst>
            <pc:docMk/>
            <pc:sldMk cId="0" sldId="257"/>
            <ac:spMk id="72" creationId="{00000000-0000-0000-0000-000000000000}"/>
          </ac:spMkLst>
        </pc:spChg>
        <pc:spChg chg="del">
          <ac:chgData name="Alla" userId="bad96ab6-5253-4430-8be5-67af7205d973" providerId="ADAL" clId="{9977ED44-FF8C-4BD8-8D4D-8ADEB7B0FAEF}" dt="2021-07-10T00:07:41.179" v="0"/>
          <ac:spMkLst>
            <pc:docMk/>
            <pc:sldMk cId="0" sldId="257"/>
            <ac:spMk id="73" creationId="{00000000-0000-0000-0000-000000000000}"/>
          </ac:spMkLst>
        </pc:spChg>
        <pc:spChg chg="del">
          <ac:chgData name="Alla" userId="bad96ab6-5253-4430-8be5-67af7205d973" providerId="ADAL" clId="{9977ED44-FF8C-4BD8-8D4D-8ADEB7B0FAEF}" dt="2021-07-10T00:07:41.179" v="0"/>
          <ac:spMkLst>
            <pc:docMk/>
            <pc:sldMk cId="0" sldId="257"/>
            <ac:spMk id="74" creationId="{00000000-0000-0000-0000-000000000000}"/>
          </ac:spMkLst>
        </pc:spChg>
      </pc:sldChg>
      <pc:sldChg chg="addSp delSp modSp add del mod modNotes">
        <pc:chgData name="Alla" userId="bad96ab6-5253-4430-8be5-67af7205d973" providerId="ADAL" clId="{9977ED44-FF8C-4BD8-8D4D-8ADEB7B0FAEF}" dt="2021-07-24T02:15:47.475" v="816" actId="47"/>
        <pc:sldMkLst>
          <pc:docMk/>
          <pc:sldMk cId="0" sldId="258"/>
        </pc:sldMkLst>
        <pc:spChg chg="add del mod">
          <ac:chgData name="Alla" userId="bad96ab6-5253-4430-8be5-67af7205d973" providerId="ADAL" clId="{9977ED44-FF8C-4BD8-8D4D-8ADEB7B0FAEF}" dt="2021-07-10T00:18:28.968" v="113" actId="12084"/>
          <ac:spMkLst>
            <pc:docMk/>
            <pc:sldMk cId="0" sldId="258"/>
            <ac:spMk id="2" creationId="{4318BB86-7932-4D6D-AE2A-0C490F908673}"/>
          </ac:spMkLst>
        </pc:spChg>
        <pc:spChg chg="add mod">
          <ac:chgData name="Alla" userId="bad96ab6-5253-4430-8be5-67af7205d973" providerId="ADAL" clId="{9977ED44-FF8C-4BD8-8D4D-8ADEB7B0FAEF}" dt="2021-07-10T00:20:44.902" v="143"/>
          <ac:spMkLst>
            <pc:docMk/>
            <pc:sldMk cId="0" sldId="258"/>
            <ac:spMk id="7" creationId="{8471CA05-73F6-4D34-8812-B42670AF1C6E}"/>
          </ac:spMkLst>
        </pc:spChg>
        <pc:spChg chg="add mod">
          <ac:chgData name="Alla" userId="bad96ab6-5253-4430-8be5-67af7205d973" providerId="ADAL" clId="{9977ED44-FF8C-4BD8-8D4D-8ADEB7B0FAEF}" dt="2021-07-10T00:28:57.080" v="202"/>
          <ac:spMkLst>
            <pc:docMk/>
            <pc:sldMk cId="0" sldId="258"/>
            <ac:spMk id="8" creationId="{397D2E96-D2FD-495E-BADB-6727A3F76763}"/>
          </ac:spMkLst>
        </pc:spChg>
        <pc:spChg chg="mod">
          <ac:chgData name="Alla" userId="bad96ab6-5253-4430-8be5-67af7205d973" providerId="ADAL" clId="{9977ED44-FF8C-4BD8-8D4D-8ADEB7B0FAEF}" dt="2021-07-10T00:07:41.179" v="0"/>
          <ac:spMkLst>
            <pc:docMk/>
            <pc:sldMk cId="0" sldId="258"/>
            <ac:spMk id="79" creationId="{00000000-0000-0000-0000-000000000000}"/>
          </ac:spMkLst>
        </pc:spChg>
        <pc:spChg chg="del mod">
          <ac:chgData name="Alla" userId="bad96ab6-5253-4430-8be5-67af7205d973" providerId="ADAL" clId="{9977ED44-FF8C-4BD8-8D4D-8ADEB7B0FAEF}" dt="2021-07-10T00:14:13.296" v="55" actId="12084"/>
          <ac:spMkLst>
            <pc:docMk/>
            <pc:sldMk cId="0" sldId="258"/>
            <ac:spMk id="80" creationId="{00000000-0000-0000-0000-000000000000}"/>
          </ac:spMkLst>
        </pc:spChg>
        <pc:graphicFrameChg chg="add mod modGraphic">
          <ac:chgData name="Alla" userId="bad96ab6-5253-4430-8be5-67af7205d973" providerId="ADAL" clId="{9977ED44-FF8C-4BD8-8D4D-8ADEB7B0FAEF}" dt="2021-07-10T00:17:54.719" v="112" actId="11530"/>
          <ac:graphicFrameMkLst>
            <pc:docMk/>
            <pc:sldMk cId="0" sldId="258"/>
            <ac:graphicFrameMk id="3" creationId="{7BD78915-6739-46FE-AB99-1E220FF0998B}"/>
          </ac:graphicFrameMkLst>
        </pc:graphicFrameChg>
        <pc:graphicFrameChg chg="add mod modGraphic">
          <ac:chgData name="Alla" userId="bad96ab6-5253-4430-8be5-67af7205d973" providerId="ADAL" clId="{9977ED44-FF8C-4BD8-8D4D-8ADEB7B0FAEF}" dt="2021-07-10T00:20:17.758" v="141"/>
          <ac:graphicFrameMkLst>
            <pc:docMk/>
            <pc:sldMk cId="0" sldId="258"/>
            <ac:graphicFrameMk id="4" creationId="{266695B0-CAF7-419E-B39F-AAAFF8BC04FC}"/>
          </ac:graphicFrameMkLst>
        </pc:graphicFrameChg>
        <pc:picChg chg="add mod">
          <ac:chgData name="Alla" userId="bad96ab6-5253-4430-8be5-67af7205d973" providerId="ADAL" clId="{9977ED44-FF8C-4BD8-8D4D-8ADEB7B0FAEF}" dt="2021-07-10T00:28:57.080" v="202"/>
          <ac:picMkLst>
            <pc:docMk/>
            <pc:sldMk cId="0" sldId="258"/>
            <ac:picMk id="9" creationId="{FE487035-493A-49E6-A5F3-3ABC793B5C3B}"/>
          </ac:picMkLst>
        </pc:picChg>
      </pc:sldChg>
      <pc:sldChg chg="addSp delSp modSp del mod modAnim modNotes">
        <pc:chgData name="Alla" userId="bad96ab6-5253-4430-8be5-67af7205d973" providerId="ADAL" clId="{9977ED44-FF8C-4BD8-8D4D-8ADEB7B0FAEF}" dt="2021-07-10T20:45:23.742" v="601" actId="47"/>
        <pc:sldMkLst>
          <pc:docMk/>
          <pc:sldMk cId="0" sldId="259"/>
        </pc:sldMkLst>
        <pc:spChg chg="add del mod">
          <ac:chgData name="Alla" userId="bad96ab6-5253-4430-8be5-67af7205d973" providerId="ADAL" clId="{9977ED44-FF8C-4BD8-8D4D-8ADEB7B0FAEF}" dt="2021-07-10T00:11:44.730" v="26" actId="12084"/>
          <ac:spMkLst>
            <pc:docMk/>
            <pc:sldMk cId="0" sldId="259"/>
            <ac:spMk id="85" creationId="{00000000-0000-0000-0000-000000000000}"/>
          </ac:spMkLst>
        </pc:spChg>
        <pc:spChg chg="mod">
          <ac:chgData name="Alla" userId="bad96ab6-5253-4430-8be5-67af7205d973" providerId="ADAL" clId="{9977ED44-FF8C-4BD8-8D4D-8ADEB7B0FAEF}" dt="2021-07-10T00:07:41.179" v="0"/>
          <ac:spMkLst>
            <pc:docMk/>
            <pc:sldMk cId="0" sldId="259"/>
            <ac:spMk id="86" creationId="{00000000-0000-0000-0000-000000000000}"/>
          </ac:spMkLst>
        </pc:spChg>
        <pc:graphicFrameChg chg="add del mod">
          <ac:chgData name="Alla" userId="bad96ab6-5253-4430-8be5-67af7205d973" providerId="ADAL" clId="{9977ED44-FF8C-4BD8-8D4D-8ADEB7B0FAEF}" dt="2021-07-10T00:11:44.730" v="26" actId="12084"/>
          <ac:graphicFrameMkLst>
            <pc:docMk/>
            <pc:sldMk cId="0" sldId="259"/>
            <ac:graphicFrameMk id="2" creationId="{5E151EFB-9A5F-4C72-86D1-9FBFDBD97548}"/>
          </ac:graphicFrameMkLst>
        </pc:graphicFrameChg>
      </pc:sldChg>
      <pc:sldChg chg="addSp delSp modSp mod modAnim modNotes">
        <pc:chgData name="Alla" userId="bad96ab6-5253-4430-8be5-67af7205d973" providerId="ADAL" clId="{9977ED44-FF8C-4BD8-8D4D-8ADEB7B0FAEF}" dt="2021-08-07T19:33:26.817" v="828"/>
        <pc:sldMkLst>
          <pc:docMk/>
          <pc:sldMk cId="0" sldId="260"/>
        </pc:sldMkLst>
        <pc:spChg chg="add del mod">
          <ac:chgData name="Alla" userId="bad96ab6-5253-4430-8be5-67af7205d973" providerId="ADAL" clId="{9977ED44-FF8C-4BD8-8D4D-8ADEB7B0FAEF}" dt="2021-07-10T21:05:24.646" v="738"/>
          <ac:spMkLst>
            <pc:docMk/>
            <pc:sldMk cId="0" sldId="260"/>
            <ac:spMk id="5" creationId="{0E7957AE-3C22-4BC5-8754-39ACF094A039}"/>
          </ac:spMkLst>
        </pc:spChg>
        <pc:spChg chg="add del mod">
          <ac:chgData name="Alla" userId="bad96ab6-5253-4430-8be5-67af7205d973" providerId="ADAL" clId="{9977ED44-FF8C-4BD8-8D4D-8ADEB7B0FAEF}" dt="2021-07-24T02:12:46.925" v="806" actId="478"/>
          <ac:spMkLst>
            <pc:docMk/>
            <pc:sldMk cId="0" sldId="260"/>
            <ac:spMk id="6" creationId="{EE4FC998-0DF1-4095-9C3A-69F0A921489F}"/>
          </ac:spMkLst>
        </pc:spChg>
        <pc:spChg chg="del mod">
          <ac:chgData name="Alla" userId="bad96ab6-5253-4430-8be5-67af7205d973" providerId="ADAL" clId="{9977ED44-FF8C-4BD8-8D4D-8ADEB7B0FAEF}" dt="2021-07-10T20:47:26.049" v="603" actId="12084"/>
          <ac:spMkLst>
            <pc:docMk/>
            <pc:sldMk cId="0" sldId="260"/>
            <ac:spMk id="91" creationId="{00000000-0000-0000-0000-000000000000}"/>
          </ac:spMkLst>
        </pc:spChg>
        <pc:spChg chg="mod">
          <ac:chgData name="Alla" userId="bad96ab6-5253-4430-8be5-67af7205d973" providerId="ADAL" clId="{9977ED44-FF8C-4BD8-8D4D-8ADEB7B0FAEF}" dt="2021-08-07T19:33:26.817" v="828"/>
          <ac:spMkLst>
            <pc:docMk/>
            <pc:sldMk cId="0" sldId="260"/>
            <ac:spMk id="92" creationId="{00000000-0000-0000-0000-000000000000}"/>
          </ac:spMkLst>
        </pc:spChg>
        <pc:graphicFrameChg chg="add mod modGraphic">
          <ac:chgData name="Alla" userId="bad96ab6-5253-4430-8be5-67af7205d973" providerId="ADAL" clId="{9977ED44-FF8C-4BD8-8D4D-8ADEB7B0FAEF}" dt="2021-07-24T02:14:20.657" v="814" actId="207"/>
          <ac:graphicFrameMkLst>
            <pc:docMk/>
            <pc:sldMk cId="0" sldId="260"/>
            <ac:graphicFrameMk id="2" creationId="{1C987FF5-15D7-428E-9CB0-10F570311EE7}"/>
          </ac:graphicFrameMkLst>
        </pc:graphicFrameChg>
        <pc:picChg chg="add del mod">
          <ac:chgData name="Alla" userId="bad96ab6-5253-4430-8be5-67af7205d973" providerId="ADAL" clId="{9977ED44-FF8C-4BD8-8D4D-8ADEB7B0FAEF}" dt="2021-07-24T02:12:46.925" v="806" actId="478"/>
          <ac:picMkLst>
            <pc:docMk/>
            <pc:sldMk cId="0" sldId="260"/>
            <ac:picMk id="7" creationId="{4EF2BFD2-9FBB-48A5-AEB5-0A12D4D179D9}"/>
          </ac:picMkLst>
        </pc:picChg>
      </pc:sldChg>
      <pc:sldChg chg="addSp delSp modSp mod modAnim modNotes">
        <pc:chgData name="Alla" userId="bad96ab6-5253-4430-8be5-67af7205d973" providerId="ADAL" clId="{9977ED44-FF8C-4BD8-8D4D-8ADEB7B0FAEF}" dt="2021-08-07T19:33:26.817" v="828"/>
        <pc:sldMkLst>
          <pc:docMk/>
          <pc:sldMk cId="0" sldId="261"/>
        </pc:sldMkLst>
        <pc:spChg chg="add mod">
          <ac:chgData name="Alla" userId="bad96ab6-5253-4430-8be5-67af7205d973" providerId="ADAL" clId="{9977ED44-FF8C-4BD8-8D4D-8ADEB7B0FAEF}" dt="2021-07-10T21:13:13.892" v="790" actId="1076"/>
          <ac:spMkLst>
            <pc:docMk/>
            <pc:sldMk cId="0" sldId="261"/>
            <ac:spMk id="5" creationId="{DA9CCC30-1155-4D75-BA63-DD78DAD0AE96}"/>
          </ac:spMkLst>
        </pc:spChg>
        <pc:spChg chg="add del mod">
          <ac:chgData name="Alla" userId="bad96ab6-5253-4430-8be5-67af7205d973" providerId="ADAL" clId="{9977ED44-FF8C-4BD8-8D4D-8ADEB7B0FAEF}" dt="2021-07-24T02:12:49.949" v="807" actId="478"/>
          <ac:spMkLst>
            <pc:docMk/>
            <pc:sldMk cId="0" sldId="261"/>
            <ac:spMk id="6" creationId="{F717E45B-C3B7-49A3-A49A-D6C24D60D6CD}"/>
          </ac:spMkLst>
        </pc:spChg>
        <pc:spChg chg="del mod">
          <ac:chgData name="Alla" userId="bad96ab6-5253-4430-8be5-67af7205d973" providerId="ADAL" clId="{9977ED44-FF8C-4BD8-8D4D-8ADEB7B0FAEF}" dt="2021-07-10T20:54:49.938" v="612" actId="12084"/>
          <ac:spMkLst>
            <pc:docMk/>
            <pc:sldMk cId="0" sldId="261"/>
            <ac:spMk id="97" creationId="{00000000-0000-0000-0000-000000000000}"/>
          </ac:spMkLst>
        </pc:spChg>
        <pc:spChg chg="mod">
          <ac:chgData name="Alla" userId="bad96ab6-5253-4430-8be5-67af7205d973" providerId="ADAL" clId="{9977ED44-FF8C-4BD8-8D4D-8ADEB7B0FAEF}" dt="2021-08-07T19:33:26.817" v="828"/>
          <ac:spMkLst>
            <pc:docMk/>
            <pc:sldMk cId="0" sldId="261"/>
            <ac:spMk id="98" creationId="{00000000-0000-0000-0000-000000000000}"/>
          </ac:spMkLst>
        </pc:spChg>
        <pc:graphicFrameChg chg="add mod modGraphic">
          <ac:chgData name="Alla" userId="bad96ab6-5253-4430-8be5-67af7205d973" providerId="ADAL" clId="{9977ED44-FF8C-4BD8-8D4D-8ADEB7B0FAEF}" dt="2021-07-10T21:05:37.741" v="744" actId="1035"/>
          <ac:graphicFrameMkLst>
            <pc:docMk/>
            <pc:sldMk cId="0" sldId="261"/>
            <ac:graphicFrameMk id="2" creationId="{AEA3864C-BEA0-42B3-902A-FB7908FDCE81}"/>
          </ac:graphicFrameMkLst>
        </pc:graphicFrameChg>
        <pc:picChg chg="add del mod">
          <ac:chgData name="Alla" userId="bad96ab6-5253-4430-8be5-67af7205d973" providerId="ADAL" clId="{9977ED44-FF8C-4BD8-8D4D-8ADEB7B0FAEF}" dt="2021-07-24T02:12:49.949" v="807" actId="478"/>
          <ac:picMkLst>
            <pc:docMk/>
            <pc:sldMk cId="0" sldId="261"/>
            <ac:picMk id="7" creationId="{9F4DD20C-2112-4C1F-A6A2-FE20890280AD}"/>
          </ac:picMkLst>
        </pc:picChg>
      </pc:sldChg>
      <pc:sldChg chg="addSp delSp modSp mod modAnim">
        <pc:chgData name="Alla" userId="bad96ab6-5253-4430-8be5-67af7205d973" providerId="ADAL" clId="{9977ED44-FF8C-4BD8-8D4D-8ADEB7B0FAEF}" dt="2021-07-24T02:12:52.997" v="808" actId="478"/>
        <pc:sldMkLst>
          <pc:docMk/>
          <pc:sldMk cId="0" sldId="262"/>
        </pc:sldMkLst>
        <pc:spChg chg="add mod">
          <ac:chgData name="Alla" userId="bad96ab6-5253-4430-8be5-67af7205d973" providerId="ADAL" clId="{9977ED44-FF8C-4BD8-8D4D-8ADEB7B0FAEF}" dt="2021-07-10T21:13:54.175" v="794" actId="1076"/>
          <ac:spMkLst>
            <pc:docMk/>
            <pc:sldMk cId="0" sldId="262"/>
            <ac:spMk id="6" creationId="{7AB66DCD-50E2-45CD-9BAB-225973B3D205}"/>
          </ac:spMkLst>
        </pc:spChg>
        <pc:spChg chg="add del mod">
          <ac:chgData name="Alla" userId="bad96ab6-5253-4430-8be5-67af7205d973" providerId="ADAL" clId="{9977ED44-FF8C-4BD8-8D4D-8ADEB7B0FAEF}" dt="2021-07-24T02:12:52.997" v="808" actId="478"/>
          <ac:spMkLst>
            <pc:docMk/>
            <pc:sldMk cId="0" sldId="262"/>
            <ac:spMk id="7" creationId="{A668E199-05CF-4F01-ABD6-339F0715B3AC}"/>
          </ac:spMkLst>
        </pc:spChg>
        <pc:spChg chg="mod">
          <ac:chgData name="Alla" userId="bad96ab6-5253-4430-8be5-67af7205d973" providerId="ADAL" clId="{9977ED44-FF8C-4BD8-8D4D-8ADEB7B0FAEF}" dt="2021-07-10T21:12:35.333" v="786" actId="1076"/>
          <ac:spMkLst>
            <pc:docMk/>
            <pc:sldMk cId="0" sldId="262"/>
            <ac:spMk id="103" creationId="{00000000-0000-0000-0000-000000000000}"/>
          </ac:spMkLst>
        </pc:spChg>
        <pc:spChg chg="del mod">
          <ac:chgData name="Alla" userId="bad96ab6-5253-4430-8be5-67af7205d973" providerId="ADAL" clId="{9977ED44-FF8C-4BD8-8D4D-8ADEB7B0FAEF}" dt="2021-07-10T21:10:07.616" v="768" actId="12084"/>
          <ac:spMkLst>
            <pc:docMk/>
            <pc:sldMk cId="0" sldId="262"/>
            <ac:spMk id="104" creationId="{00000000-0000-0000-0000-000000000000}"/>
          </ac:spMkLst>
        </pc:spChg>
        <pc:graphicFrameChg chg="add mod modGraphic">
          <ac:chgData name="Alla" userId="bad96ab6-5253-4430-8be5-67af7205d973" providerId="ADAL" clId="{9977ED44-FF8C-4BD8-8D4D-8ADEB7B0FAEF}" dt="2021-07-10T21:13:01.592" v="788" actId="208"/>
          <ac:graphicFrameMkLst>
            <pc:docMk/>
            <pc:sldMk cId="0" sldId="262"/>
            <ac:graphicFrameMk id="2" creationId="{E5B7D7FC-BE1A-42AB-829D-24C8C8BF7386}"/>
          </ac:graphicFrameMkLst>
        </pc:graphicFrameChg>
        <pc:picChg chg="add mod">
          <ac:chgData name="Alla" userId="bad96ab6-5253-4430-8be5-67af7205d973" providerId="ADAL" clId="{9977ED44-FF8C-4BD8-8D4D-8ADEB7B0FAEF}" dt="2021-07-10T21:08:49.097" v="755"/>
          <ac:picMkLst>
            <pc:docMk/>
            <pc:sldMk cId="0" sldId="262"/>
            <ac:picMk id="4" creationId="{8999697E-8D88-44DD-87AA-BBC101552883}"/>
          </ac:picMkLst>
        </pc:picChg>
        <pc:picChg chg="add del mod">
          <ac:chgData name="Alla" userId="bad96ab6-5253-4430-8be5-67af7205d973" providerId="ADAL" clId="{9977ED44-FF8C-4BD8-8D4D-8ADEB7B0FAEF}" dt="2021-07-24T02:12:52.997" v="808" actId="478"/>
          <ac:picMkLst>
            <pc:docMk/>
            <pc:sldMk cId="0" sldId="262"/>
            <ac:picMk id="8" creationId="{4BC5DC97-0DBF-4527-BCC9-C61CA5B4A9F6}"/>
          </ac:picMkLst>
        </pc:picChg>
      </pc:sldChg>
      <pc:sldChg chg="delSp modSp add mod">
        <pc:chgData name="Alla" userId="bad96ab6-5253-4430-8be5-67af7205d973" providerId="ADAL" clId="{9977ED44-FF8C-4BD8-8D4D-8ADEB7B0FAEF}" dt="2021-08-07T19:33:26.817" v="828"/>
        <pc:sldMkLst>
          <pc:docMk/>
          <pc:sldMk cId="1899170366" sldId="263"/>
        </pc:sldMkLst>
        <pc:spChg chg="del">
          <ac:chgData name="Alla" userId="bad96ab6-5253-4430-8be5-67af7205d973" providerId="ADAL" clId="{9977ED44-FF8C-4BD8-8D4D-8ADEB7B0FAEF}" dt="2021-07-24T02:12:28.627" v="800" actId="478"/>
          <ac:spMkLst>
            <pc:docMk/>
            <pc:sldMk cId="1899170366" sldId="263"/>
            <ac:spMk id="22" creationId="{6413C4BD-E47E-4499-84FB-2373350B6AD3}"/>
          </ac:spMkLst>
        </pc:spChg>
        <pc:spChg chg="mod">
          <ac:chgData name="Alla" userId="bad96ab6-5253-4430-8be5-67af7205d973" providerId="ADAL" clId="{9977ED44-FF8C-4BD8-8D4D-8ADEB7B0FAEF}" dt="2021-08-07T19:33:26.817" v="828"/>
          <ac:spMkLst>
            <pc:docMk/>
            <pc:sldMk cId="1899170366" sldId="263"/>
            <ac:spMk id="75" creationId="{00000000-0000-0000-0000-000000000000}"/>
          </ac:spMkLst>
        </pc:spChg>
        <pc:picChg chg="del">
          <ac:chgData name="Alla" userId="bad96ab6-5253-4430-8be5-67af7205d973" providerId="ADAL" clId="{9977ED44-FF8C-4BD8-8D4D-8ADEB7B0FAEF}" dt="2021-07-24T02:12:28.627" v="800" actId="478"/>
          <ac:picMkLst>
            <pc:docMk/>
            <pc:sldMk cId="1899170366" sldId="263"/>
            <ac:picMk id="23" creationId="{E48E5A75-2799-4DD8-A91B-C5452D292404}"/>
          </ac:picMkLst>
        </pc:picChg>
      </pc:sldChg>
      <pc:sldChg chg="addSp delSp modSp add mod">
        <pc:chgData name="Alla" userId="bad96ab6-5253-4430-8be5-67af7205d973" providerId="ADAL" clId="{9977ED44-FF8C-4BD8-8D4D-8ADEB7B0FAEF}" dt="2021-08-07T19:33:26.817" v="828"/>
        <pc:sldMkLst>
          <pc:docMk/>
          <pc:sldMk cId="0" sldId="264"/>
        </pc:sldMkLst>
        <pc:spChg chg="mod">
          <ac:chgData name="Alla" userId="bad96ab6-5253-4430-8be5-67af7205d973" providerId="ADAL" clId="{9977ED44-FF8C-4BD8-8D4D-8ADEB7B0FAEF}" dt="2021-07-28T19:44:04.938" v="821" actId="20577"/>
          <ac:spMkLst>
            <pc:docMk/>
            <pc:sldMk cId="0" sldId="264"/>
            <ac:spMk id="6" creationId="{6EBF5FC3-C6B5-44AC-AF8E-ECE06637A254}"/>
          </ac:spMkLst>
        </pc:spChg>
        <pc:spChg chg="del">
          <ac:chgData name="Alla" userId="bad96ab6-5253-4430-8be5-67af7205d973" providerId="ADAL" clId="{9977ED44-FF8C-4BD8-8D4D-8ADEB7B0FAEF}" dt="2021-07-24T02:12:24.667" v="799" actId="478"/>
          <ac:spMkLst>
            <pc:docMk/>
            <pc:sldMk cId="0" sldId="264"/>
            <ac:spMk id="7" creationId="{DEE5FEFB-C088-448C-9CE7-13BA938A6978}"/>
          </ac:spMkLst>
        </pc:spChg>
        <pc:spChg chg="mod">
          <ac:chgData name="Alla" userId="bad96ab6-5253-4430-8be5-67af7205d973" providerId="ADAL" clId="{9977ED44-FF8C-4BD8-8D4D-8ADEB7B0FAEF}" dt="2021-08-07T19:33:26.817" v="828"/>
          <ac:spMkLst>
            <pc:docMk/>
            <pc:sldMk cId="0" sldId="264"/>
            <ac:spMk id="63" creationId="{00000000-0000-0000-0000-000000000000}"/>
          </ac:spMkLst>
        </pc:spChg>
        <pc:picChg chg="del">
          <ac:chgData name="Alla" userId="bad96ab6-5253-4430-8be5-67af7205d973" providerId="ADAL" clId="{9977ED44-FF8C-4BD8-8D4D-8ADEB7B0FAEF}" dt="2021-07-24T02:12:24.667" v="799" actId="478"/>
          <ac:picMkLst>
            <pc:docMk/>
            <pc:sldMk cId="0" sldId="264"/>
            <ac:picMk id="8" creationId="{F6F074B2-46B4-4F5F-BA97-0A376A20ECD0}"/>
          </ac:picMkLst>
        </pc:picChg>
        <pc:inkChg chg="add del">
          <ac:chgData name="Alla" userId="bad96ab6-5253-4430-8be5-67af7205d973" providerId="ADAL" clId="{9977ED44-FF8C-4BD8-8D4D-8ADEB7B0FAEF}" dt="2021-07-24T02:12:22.137" v="798" actId="9405"/>
          <ac:inkMkLst>
            <pc:docMk/>
            <pc:sldMk cId="0" sldId="264"/>
            <ac:inkMk id="2" creationId="{86218169-098E-4D0E-88D9-75B34A06EE6E}"/>
          </ac:inkMkLst>
        </pc:inkChg>
      </pc:sldChg>
      <pc:sldChg chg="delSp modSp add del mod">
        <pc:chgData name="Alla" userId="bad96ab6-5253-4430-8be5-67af7205d973" providerId="ADAL" clId="{9977ED44-FF8C-4BD8-8D4D-8ADEB7B0FAEF}" dt="2021-07-24T02:15:48.221" v="817" actId="47"/>
        <pc:sldMkLst>
          <pc:docMk/>
          <pc:sldMk cId="0" sldId="265"/>
        </pc:sldMkLst>
        <pc:spChg chg="del">
          <ac:chgData name="Alla" userId="bad96ab6-5253-4430-8be5-67af7205d973" providerId="ADAL" clId="{9977ED44-FF8C-4BD8-8D4D-8ADEB7B0FAEF}" dt="2021-07-24T02:12:33.958" v="801" actId="478"/>
          <ac:spMkLst>
            <pc:docMk/>
            <pc:sldMk cId="0" sldId="265"/>
            <ac:spMk id="6" creationId="{1A1F284B-2E50-4610-9643-B7E7EB9EAF06}"/>
          </ac:spMkLst>
        </pc:spChg>
        <pc:spChg chg="mod">
          <ac:chgData name="Alla" userId="bad96ab6-5253-4430-8be5-67af7205d973" providerId="ADAL" clId="{9977ED44-FF8C-4BD8-8D4D-8ADEB7B0FAEF}" dt="2021-07-10T00:10:14.727" v="18"/>
          <ac:spMkLst>
            <pc:docMk/>
            <pc:sldMk cId="0" sldId="265"/>
            <ac:spMk id="79" creationId="{00000000-0000-0000-0000-000000000000}"/>
          </ac:spMkLst>
        </pc:spChg>
        <pc:graphicFrameChg chg="mod">
          <ac:chgData name="Alla" userId="bad96ab6-5253-4430-8be5-67af7205d973" providerId="ADAL" clId="{9977ED44-FF8C-4BD8-8D4D-8ADEB7B0FAEF}" dt="2021-07-10T20:37:28.205" v="554"/>
          <ac:graphicFrameMkLst>
            <pc:docMk/>
            <pc:sldMk cId="0" sldId="265"/>
            <ac:graphicFrameMk id="2" creationId="{17D34593-304F-49A4-92C7-D352BD15C88F}"/>
          </ac:graphicFrameMkLst>
        </pc:graphicFrameChg>
        <pc:picChg chg="del">
          <ac:chgData name="Alla" userId="bad96ab6-5253-4430-8be5-67af7205d973" providerId="ADAL" clId="{9977ED44-FF8C-4BD8-8D4D-8ADEB7B0FAEF}" dt="2021-07-24T02:12:33.958" v="801" actId="478"/>
          <ac:picMkLst>
            <pc:docMk/>
            <pc:sldMk cId="0" sldId="265"/>
            <ac:picMk id="7" creationId="{392FF4F6-5E21-4A94-A8C5-F6694890CF7D}"/>
          </ac:picMkLst>
        </pc:picChg>
      </pc:sldChg>
      <pc:sldChg chg="modSp add del mod">
        <pc:chgData name="Alla" userId="bad96ab6-5253-4430-8be5-67af7205d973" providerId="ADAL" clId="{9977ED44-FF8C-4BD8-8D4D-8ADEB7B0FAEF}" dt="2021-07-10T00:12:41.027" v="43" actId="47"/>
        <pc:sldMkLst>
          <pc:docMk/>
          <pc:sldMk cId="1524018765" sldId="266"/>
        </pc:sldMkLst>
        <pc:spChg chg="mod">
          <ac:chgData name="Alla" userId="bad96ab6-5253-4430-8be5-67af7205d973" providerId="ADAL" clId="{9977ED44-FF8C-4BD8-8D4D-8ADEB7B0FAEF}" dt="2021-07-10T00:12:36.349" v="42" actId="20577"/>
          <ac:spMkLst>
            <pc:docMk/>
            <pc:sldMk cId="1524018765" sldId="266"/>
            <ac:spMk id="79" creationId="{00000000-0000-0000-0000-000000000000}"/>
          </ac:spMkLst>
        </pc:spChg>
      </pc:sldChg>
      <pc:sldChg chg="addSp delSp modSp add del mod">
        <pc:chgData name="Alla" userId="bad96ab6-5253-4430-8be5-67af7205d973" providerId="ADAL" clId="{9977ED44-FF8C-4BD8-8D4D-8ADEB7B0FAEF}" dt="2021-07-10T00:39:46.826" v="349" actId="47"/>
        <pc:sldMkLst>
          <pc:docMk/>
          <pc:sldMk cId="2691690701" sldId="266"/>
        </pc:sldMkLst>
        <pc:spChg chg="add del mod">
          <ac:chgData name="Alla" userId="bad96ab6-5253-4430-8be5-67af7205d973" providerId="ADAL" clId="{9977ED44-FF8C-4BD8-8D4D-8ADEB7B0FAEF}" dt="2021-07-10T00:24:25.301" v="147" actId="12084"/>
          <ac:spMkLst>
            <pc:docMk/>
            <pc:sldMk cId="2691690701" sldId="266"/>
            <ac:spMk id="2" creationId="{277FF0F2-9419-4CCD-9B79-B3581AFC9B38}"/>
          </ac:spMkLst>
        </pc:spChg>
        <pc:spChg chg="add del mod">
          <ac:chgData name="Alla" userId="bad96ab6-5253-4430-8be5-67af7205d973" providerId="ADAL" clId="{9977ED44-FF8C-4BD8-8D4D-8ADEB7B0FAEF}" dt="2021-07-10T00:28:00.842" v="187" actId="12084"/>
          <ac:spMkLst>
            <pc:docMk/>
            <pc:sldMk cId="2691690701" sldId="266"/>
            <ac:spMk id="7" creationId="{8067DD8E-F53F-4EF5-BB89-4E24C4D958DF}"/>
          </ac:spMkLst>
        </pc:spChg>
        <pc:spChg chg="add del mod">
          <ac:chgData name="Alla" userId="bad96ab6-5253-4430-8be5-67af7205d973" providerId="ADAL" clId="{9977ED44-FF8C-4BD8-8D4D-8ADEB7B0FAEF}" dt="2021-07-10T00:32:58.930" v="291" actId="478"/>
          <ac:spMkLst>
            <pc:docMk/>
            <pc:sldMk cId="2691690701" sldId="266"/>
            <ac:spMk id="9" creationId="{5710AD85-2CF4-4FA5-869B-F96771AB90DD}"/>
          </ac:spMkLst>
        </pc:spChg>
        <pc:spChg chg="add del mod">
          <ac:chgData name="Alla" userId="bad96ab6-5253-4430-8be5-67af7205d973" providerId="ADAL" clId="{9977ED44-FF8C-4BD8-8D4D-8ADEB7B0FAEF}" dt="2021-07-10T00:29:39.483" v="237" actId="478"/>
          <ac:spMkLst>
            <pc:docMk/>
            <pc:sldMk cId="2691690701" sldId="266"/>
            <ac:spMk id="10" creationId="{2303452C-F719-4169-A283-39D2BB48E5AF}"/>
          </ac:spMkLst>
        </pc:spChg>
        <pc:spChg chg="add mod">
          <ac:chgData name="Alla" userId="bad96ab6-5253-4430-8be5-67af7205d973" providerId="ADAL" clId="{9977ED44-FF8C-4BD8-8D4D-8ADEB7B0FAEF}" dt="2021-07-10T00:33:25.274" v="311" actId="14100"/>
          <ac:spMkLst>
            <pc:docMk/>
            <pc:sldMk cId="2691690701" sldId="266"/>
            <ac:spMk id="12" creationId="{4B37B5E2-7CD2-4DD4-94A9-891BDE44CE78}"/>
          </ac:spMkLst>
        </pc:spChg>
        <pc:spChg chg="add del mod">
          <ac:chgData name="Alla" userId="bad96ab6-5253-4430-8be5-67af7205d973" providerId="ADAL" clId="{9977ED44-FF8C-4BD8-8D4D-8ADEB7B0FAEF}" dt="2021-07-10T00:39:11.106" v="348" actId="478"/>
          <ac:spMkLst>
            <pc:docMk/>
            <pc:sldMk cId="2691690701" sldId="266"/>
            <ac:spMk id="13" creationId="{D1EEB073-A509-43C8-9F20-144381A530F7}"/>
          </ac:spMkLst>
        </pc:spChg>
        <pc:graphicFrameChg chg="mod">
          <ac:chgData name="Alla" userId="bad96ab6-5253-4430-8be5-67af7205d973" providerId="ADAL" clId="{9977ED44-FF8C-4BD8-8D4D-8ADEB7B0FAEF}" dt="2021-07-10T00:28:25.139" v="191" actId="208"/>
          <ac:graphicFrameMkLst>
            <pc:docMk/>
            <pc:sldMk cId="2691690701" sldId="266"/>
            <ac:graphicFrameMk id="3" creationId="{7BD78915-6739-46FE-AB99-1E220FF0998B}"/>
          </ac:graphicFrameMkLst>
        </pc:graphicFrameChg>
        <pc:graphicFrameChg chg="del">
          <ac:chgData name="Alla" userId="bad96ab6-5253-4430-8be5-67af7205d973" providerId="ADAL" clId="{9977ED44-FF8C-4BD8-8D4D-8ADEB7B0FAEF}" dt="2021-07-10T00:23:32.740" v="144" actId="11529"/>
          <ac:graphicFrameMkLst>
            <pc:docMk/>
            <pc:sldMk cId="2691690701" sldId="266"/>
            <ac:graphicFrameMk id="4" creationId="{266695B0-CAF7-419E-B39F-AAAFF8BC04FC}"/>
          </ac:graphicFrameMkLst>
        </pc:graphicFrameChg>
        <pc:graphicFrameChg chg="add del mod">
          <ac:chgData name="Alla" userId="bad96ab6-5253-4430-8be5-67af7205d973" providerId="ADAL" clId="{9977ED44-FF8C-4BD8-8D4D-8ADEB7B0FAEF}" dt="2021-07-10T00:24:04.314" v="146" actId="12084"/>
          <ac:graphicFrameMkLst>
            <pc:docMk/>
            <pc:sldMk cId="2691690701" sldId="266"/>
            <ac:graphicFrameMk id="5" creationId="{EC5CA8EF-8CB4-4232-B394-45FFB031EA06}"/>
          </ac:graphicFrameMkLst>
        </pc:graphicFrameChg>
        <pc:graphicFrameChg chg="add del mod">
          <ac:chgData name="Alla" userId="bad96ab6-5253-4430-8be5-67af7205d973" providerId="ADAL" clId="{9977ED44-FF8C-4BD8-8D4D-8ADEB7B0FAEF}" dt="2021-07-10T00:27:26.352" v="181" actId="478"/>
          <ac:graphicFrameMkLst>
            <pc:docMk/>
            <pc:sldMk cId="2691690701" sldId="266"/>
            <ac:graphicFrameMk id="6" creationId="{BBD02920-A6E5-4E3C-B8AB-3E94F914E4A6}"/>
          </ac:graphicFrameMkLst>
        </pc:graphicFrameChg>
        <pc:graphicFrameChg chg="add mod modGraphic">
          <ac:chgData name="Alla" userId="bad96ab6-5253-4430-8be5-67af7205d973" providerId="ADAL" clId="{9977ED44-FF8C-4BD8-8D4D-8ADEB7B0FAEF}" dt="2021-07-10T00:33:17.102" v="310" actId="1035"/>
          <ac:graphicFrameMkLst>
            <pc:docMk/>
            <pc:sldMk cId="2691690701" sldId="266"/>
            <ac:graphicFrameMk id="8" creationId="{D747DBB6-6D7B-48C3-B6E4-A83A8FE31455}"/>
          </ac:graphicFrameMkLst>
        </pc:graphicFrameChg>
        <pc:picChg chg="add del mod">
          <ac:chgData name="Alla" userId="bad96ab6-5253-4430-8be5-67af7205d973" providerId="ADAL" clId="{9977ED44-FF8C-4BD8-8D4D-8ADEB7B0FAEF}" dt="2021-07-10T00:29:38.034" v="235" actId="478"/>
          <ac:picMkLst>
            <pc:docMk/>
            <pc:sldMk cId="2691690701" sldId="266"/>
            <ac:picMk id="11" creationId="{3323AC85-E1F9-4F3F-8A06-D7F39AD4E725}"/>
          </ac:picMkLst>
        </pc:picChg>
      </pc:sldChg>
      <pc:sldChg chg="addSp delSp modSp add mod">
        <pc:chgData name="Alla" userId="bad96ab6-5253-4430-8be5-67af7205d973" providerId="ADAL" clId="{9977ED44-FF8C-4BD8-8D4D-8ADEB7B0FAEF}" dt="2021-08-07T19:33:26.817" v="828"/>
        <pc:sldMkLst>
          <pc:docMk/>
          <pc:sldMk cId="866342585" sldId="267"/>
        </pc:sldMkLst>
        <pc:spChg chg="add mod">
          <ac:chgData name="Alla" userId="bad96ab6-5253-4430-8be5-67af7205d973" providerId="ADAL" clId="{9977ED44-FF8C-4BD8-8D4D-8ADEB7B0FAEF}" dt="2021-07-10T00:40:01.842" v="350"/>
          <ac:spMkLst>
            <pc:docMk/>
            <pc:sldMk cId="866342585" sldId="267"/>
            <ac:spMk id="7" creationId="{080C4407-8778-494B-9A08-6E627D26EEBE}"/>
          </ac:spMkLst>
        </pc:spChg>
        <pc:spChg chg="add del mod">
          <ac:chgData name="Alla" userId="bad96ab6-5253-4430-8be5-67af7205d973" providerId="ADAL" clId="{9977ED44-FF8C-4BD8-8D4D-8ADEB7B0FAEF}" dt="2021-07-24T02:12:36.980" v="803" actId="478"/>
          <ac:spMkLst>
            <pc:docMk/>
            <pc:sldMk cId="866342585" sldId="267"/>
            <ac:spMk id="8" creationId="{29620611-3355-40EA-905C-F495751B2189}"/>
          </ac:spMkLst>
        </pc:spChg>
        <pc:spChg chg="mod">
          <ac:chgData name="Alla" userId="bad96ab6-5253-4430-8be5-67af7205d973" providerId="ADAL" clId="{9977ED44-FF8C-4BD8-8D4D-8ADEB7B0FAEF}" dt="2021-07-10T20:41:54.644" v="563" actId="122"/>
          <ac:spMkLst>
            <pc:docMk/>
            <pc:sldMk cId="866342585" sldId="267"/>
            <ac:spMk id="12" creationId="{4B37B5E2-7CD2-4DD4-94A9-891BDE44CE78}"/>
          </ac:spMkLst>
        </pc:spChg>
        <pc:spChg chg="mod">
          <ac:chgData name="Alla" userId="bad96ab6-5253-4430-8be5-67af7205d973" providerId="ADAL" clId="{9977ED44-FF8C-4BD8-8D4D-8ADEB7B0FAEF}" dt="2021-07-10T00:39:02.984" v="347" actId="404"/>
          <ac:spMkLst>
            <pc:docMk/>
            <pc:sldMk cId="866342585" sldId="267"/>
            <ac:spMk id="13" creationId="{D1EEB073-A509-43C8-9F20-144381A530F7}"/>
          </ac:spMkLst>
        </pc:spChg>
        <pc:spChg chg="mod">
          <ac:chgData name="Alla" userId="bad96ab6-5253-4430-8be5-67af7205d973" providerId="ADAL" clId="{9977ED44-FF8C-4BD8-8D4D-8ADEB7B0FAEF}" dt="2021-08-07T19:33:26.817" v="828"/>
          <ac:spMkLst>
            <pc:docMk/>
            <pc:sldMk cId="866342585" sldId="267"/>
            <ac:spMk id="79" creationId="{00000000-0000-0000-0000-000000000000}"/>
          </ac:spMkLst>
        </pc:spChg>
        <pc:graphicFrameChg chg="mod">
          <ac:chgData name="Alla" userId="bad96ab6-5253-4430-8be5-67af7205d973" providerId="ADAL" clId="{9977ED44-FF8C-4BD8-8D4D-8ADEB7B0FAEF}" dt="2021-07-10T00:43:37.367" v="374" actId="120"/>
          <ac:graphicFrameMkLst>
            <pc:docMk/>
            <pc:sldMk cId="866342585" sldId="267"/>
            <ac:graphicFrameMk id="3" creationId="{7BD78915-6739-46FE-AB99-1E220FF0998B}"/>
          </ac:graphicFrameMkLst>
        </pc:graphicFrameChg>
        <pc:graphicFrameChg chg="del mod">
          <ac:chgData name="Alla" userId="bad96ab6-5253-4430-8be5-67af7205d973" providerId="ADAL" clId="{9977ED44-FF8C-4BD8-8D4D-8ADEB7B0FAEF}" dt="2021-07-10T00:38:04.356" v="336" actId="478"/>
          <ac:graphicFrameMkLst>
            <pc:docMk/>
            <pc:sldMk cId="866342585" sldId="267"/>
            <ac:graphicFrameMk id="8" creationId="{D747DBB6-6D7B-48C3-B6E4-A83A8FE31455}"/>
          </ac:graphicFrameMkLst>
        </pc:graphicFrameChg>
        <pc:picChg chg="add del mod">
          <ac:chgData name="Alla" userId="bad96ab6-5253-4430-8be5-67af7205d973" providerId="ADAL" clId="{9977ED44-FF8C-4BD8-8D4D-8ADEB7B0FAEF}" dt="2021-07-24T02:12:39.101" v="804" actId="478"/>
          <ac:picMkLst>
            <pc:docMk/>
            <pc:sldMk cId="866342585" sldId="267"/>
            <ac:picMk id="9" creationId="{0AC81FFB-FC87-437B-847E-B4AED5672594}"/>
          </ac:picMkLst>
        </pc:picChg>
      </pc:sldChg>
      <pc:sldChg chg="addSp modSp add del mod">
        <pc:chgData name="Alla" userId="bad96ab6-5253-4430-8be5-67af7205d973" providerId="ADAL" clId="{9977ED44-FF8C-4BD8-8D4D-8ADEB7B0FAEF}" dt="2021-07-10T00:57:49.399" v="516" actId="47"/>
        <pc:sldMkLst>
          <pc:docMk/>
          <pc:sldMk cId="921090219" sldId="268"/>
        </pc:sldMkLst>
        <pc:spChg chg="add mod">
          <ac:chgData name="Alla" userId="bad96ab6-5253-4430-8be5-67af7205d973" providerId="ADAL" clId="{9977ED44-FF8C-4BD8-8D4D-8ADEB7B0FAEF}" dt="2021-07-10T00:47:28.847" v="394" actId="14100"/>
          <ac:spMkLst>
            <pc:docMk/>
            <pc:sldMk cId="921090219" sldId="268"/>
            <ac:spMk id="8" creationId="{FB143730-B971-4D68-95A1-5518F39E9B07}"/>
          </ac:spMkLst>
        </pc:spChg>
        <pc:spChg chg="add mod">
          <ac:chgData name="Alla" userId="bad96ab6-5253-4430-8be5-67af7205d973" providerId="ADAL" clId="{9977ED44-FF8C-4BD8-8D4D-8ADEB7B0FAEF}" dt="2021-07-10T00:47:32.223" v="395" actId="14100"/>
          <ac:spMkLst>
            <pc:docMk/>
            <pc:sldMk cId="921090219" sldId="268"/>
            <ac:spMk id="9" creationId="{B7D21F06-CDD9-47DC-97EB-F7B57434EF9B}"/>
          </ac:spMkLst>
        </pc:spChg>
        <pc:spChg chg="mod">
          <ac:chgData name="Alla" userId="bad96ab6-5253-4430-8be5-67af7205d973" providerId="ADAL" clId="{9977ED44-FF8C-4BD8-8D4D-8ADEB7B0FAEF}" dt="2021-07-10T00:45:42.682" v="385"/>
          <ac:spMkLst>
            <pc:docMk/>
            <pc:sldMk cId="921090219" sldId="268"/>
            <ac:spMk id="13" creationId="{D1EEB073-A509-43C8-9F20-144381A530F7}"/>
          </ac:spMkLst>
        </pc:spChg>
        <pc:spChg chg="mod">
          <ac:chgData name="Alla" userId="bad96ab6-5253-4430-8be5-67af7205d973" providerId="ADAL" clId="{9977ED44-FF8C-4BD8-8D4D-8ADEB7B0FAEF}" dt="2021-07-10T00:45:56.310" v="387"/>
          <ac:spMkLst>
            <pc:docMk/>
            <pc:sldMk cId="921090219" sldId="268"/>
            <ac:spMk id="79" creationId="{00000000-0000-0000-0000-000000000000}"/>
          </ac:spMkLst>
        </pc:spChg>
        <pc:graphicFrameChg chg="mod modGraphic">
          <ac:chgData name="Alla" userId="bad96ab6-5253-4430-8be5-67af7205d973" providerId="ADAL" clId="{9977ED44-FF8C-4BD8-8D4D-8ADEB7B0FAEF}" dt="2021-07-10T00:47:43.197" v="397" actId="20577"/>
          <ac:graphicFrameMkLst>
            <pc:docMk/>
            <pc:sldMk cId="921090219" sldId="268"/>
            <ac:graphicFrameMk id="3" creationId="{7BD78915-6739-46FE-AB99-1E220FF0998B}"/>
          </ac:graphicFrameMkLst>
        </pc:graphicFrameChg>
      </pc:sldChg>
      <pc:sldChg chg="addSp delSp modSp add mod addCm delCm modCm">
        <pc:chgData name="Alla" userId="bad96ab6-5253-4430-8be5-67af7205d973" providerId="ADAL" clId="{9977ED44-FF8C-4BD8-8D4D-8ADEB7B0FAEF}" dt="2021-08-07T19:33:26.817" v="828"/>
        <pc:sldMkLst>
          <pc:docMk/>
          <pc:sldMk cId="2214351053" sldId="269"/>
        </pc:sldMkLst>
        <pc:spChg chg="mod">
          <ac:chgData name="Alla" userId="bad96ab6-5253-4430-8be5-67af7205d973" providerId="ADAL" clId="{9977ED44-FF8C-4BD8-8D4D-8ADEB7B0FAEF}" dt="2021-07-10T21:05:14.989" v="736" actId="1076"/>
          <ac:spMkLst>
            <pc:docMk/>
            <pc:sldMk cId="2214351053" sldId="269"/>
            <ac:spMk id="7" creationId="{080C4407-8778-494B-9A08-6E627D26EEBE}"/>
          </ac:spMkLst>
        </pc:spChg>
        <pc:spChg chg="add mod">
          <ac:chgData name="Alla" userId="bad96ab6-5253-4430-8be5-67af7205d973" providerId="ADAL" clId="{9977ED44-FF8C-4BD8-8D4D-8ADEB7B0FAEF}" dt="2021-07-10T20:44:31.611" v="599" actId="12789"/>
          <ac:spMkLst>
            <pc:docMk/>
            <pc:sldMk cId="2214351053" sldId="269"/>
            <ac:spMk id="8" creationId="{0F74DA5C-3623-4018-AF02-771BB9923F18}"/>
          </ac:spMkLst>
        </pc:spChg>
        <pc:spChg chg="add mod">
          <ac:chgData name="Alla" userId="bad96ab6-5253-4430-8be5-67af7205d973" providerId="ADAL" clId="{9977ED44-FF8C-4BD8-8D4D-8ADEB7B0FAEF}" dt="2021-07-10T20:43:44.008" v="598" actId="1035"/>
          <ac:spMkLst>
            <pc:docMk/>
            <pc:sldMk cId="2214351053" sldId="269"/>
            <ac:spMk id="10" creationId="{AB4E2D9A-A3D7-492C-B4DB-371BA50322D3}"/>
          </ac:spMkLst>
        </pc:spChg>
        <pc:spChg chg="mod">
          <ac:chgData name="Alla" userId="bad96ab6-5253-4430-8be5-67af7205d973" providerId="ADAL" clId="{9977ED44-FF8C-4BD8-8D4D-8ADEB7B0FAEF}" dt="2021-07-10T21:09:44.535" v="766" actId="404"/>
          <ac:spMkLst>
            <pc:docMk/>
            <pc:sldMk cId="2214351053" sldId="269"/>
            <ac:spMk id="12" creationId="{4B37B5E2-7CD2-4DD4-94A9-891BDE44CE78}"/>
          </ac:spMkLst>
        </pc:spChg>
        <pc:spChg chg="mod">
          <ac:chgData name="Alla" userId="bad96ab6-5253-4430-8be5-67af7205d973" providerId="ADAL" clId="{9977ED44-FF8C-4BD8-8D4D-8ADEB7B0FAEF}" dt="2021-07-10T00:56:57.027" v="507"/>
          <ac:spMkLst>
            <pc:docMk/>
            <pc:sldMk cId="2214351053" sldId="269"/>
            <ac:spMk id="13" creationId="{D1EEB073-A509-43C8-9F20-144381A530F7}"/>
          </ac:spMkLst>
        </pc:spChg>
        <pc:spChg chg="add mod">
          <ac:chgData name="Alla" userId="bad96ab6-5253-4430-8be5-67af7205d973" providerId="ADAL" clId="{9977ED44-FF8C-4BD8-8D4D-8ADEB7B0FAEF}" dt="2021-07-10T20:43:19.200" v="578" actId="571"/>
          <ac:spMkLst>
            <pc:docMk/>
            <pc:sldMk cId="2214351053" sldId="269"/>
            <ac:spMk id="14" creationId="{1FB1E163-833D-4B6B-BD30-CFD94BBAD886}"/>
          </ac:spMkLst>
        </pc:spChg>
        <pc:spChg chg="add del mod">
          <ac:chgData name="Alla" userId="bad96ab6-5253-4430-8be5-67af7205d973" providerId="ADAL" clId="{9977ED44-FF8C-4BD8-8D4D-8ADEB7B0FAEF}" dt="2021-07-24T02:12:41.948" v="805" actId="478"/>
          <ac:spMkLst>
            <pc:docMk/>
            <pc:sldMk cId="2214351053" sldId="269"/>
            <ac:spMk id="16" creationId="{8BC059CF-64E2-41D9-AF31-01F60EF07796}"/>
          </ac:spMkLst>
        </pc:spChg>
        <pc:spChg chg="add del mod">
          <ac:chgData name="Alla" userId="bad96ab6-5253-4430-8be5-67af7205d973" providerId="ADAL" clId="{9977ED44-FF8C-4BD8-8D4D-8ADEB7B0FAEF}" dt="2021-07-10T21:06:10.299" v="749"/>
          <ac:spMkLst>
            <pc:docMk/>
            <pc:sldMk cId="2214351053" sldId="269"/>
            <ac:spMk id="18" creationId="{EE5E2838-419B-4C7E-9822-4996CF5387DC}"/>
          </ac:spMkLst>
        </pc:spChg>
        <pc:spChg chg="mod">
          <ac:chgData name="Alla" userId="bad96ab6-5253-4430-8be5-67af7205d973" providerId="ADAL" clId="{9977ED44-FF8C-4BD8-8D4D-8ADEB7B0FAEF}" dt="2021-08-07T19:33:26.817" v="828"/>
          <ac:spMkLst>
            <pc:docMk/>
            <pc:sldMk cId="2214351053" sldId="269"/>
            <ac:spMk id="79" creationId="{00000000-0000-0000-0000-000000000000}"/>
          </ac:spMkLst>
        </pc:spChg>
        <pc:graphicFrameChg chg="del mod">
          <ac:chgData name="Alla" userId="bad96ab6-5253-4430-8be5-67af7205d973" providerId="ADAL" clId="{9977ED44-FF8C-4BD8-8D4D-8ADEB7B0FAEF}" dt="2021-07-10T00:49:48.756" v="424" actId="478"/>
          <ac:graphicFrameMkLst>
            <pc:docMk/>
            <pc:sldMk cId="2214351053" sldId="269"/>
            <ac:graphicFrameMk id="3" creationId="{7BD78915-6739-46FE-AB99-1E220FF0998B}"/>
          </ac:graphicFrameMkLst>
        </pc:graphicFrameChg>
        <pc:picChg chg="add mod">
          <ac:chgData name="Alla" userId="bad96ab6-5253-4430-8be5-67af7205d973" providerId="ADAL" clId="{9977ED44-FF8C-4BD8-8D4D-8ADEB7B0FAEF}" dt="2021-07-10T20:44:31.611" v="599" actId="12789"/>
          <ac:picMkLst>
            <pc:docMk/>
            <pc:sldMk cId="2214351053" sldId="269"/>
            <ac:picMk id="4" creationId="{6A3EBE61-5369-4F2C-AFE6-C38C3DE5F570}"/>
          </ac:picMkLst>
        </pc:picChg>
        <pc:picChg chg="add mod">
          <ac:chgData name="Alla" userId="bad96ab6-5253-4430-8be5-67af7205d973" providerId="ADAL" clId="{9977ED44-FF8C-4BD8-8D4D-8ADEB7B0FAEF}" dt="2021-07-10T20:43:44.008" v="598" actId="1035"/>
          <ac:picMkLst>
            <pc:docMk/>
            <pc:sldMk cId="2214351053" sldId="269"/>
            <ac:picMk id="11" creationId="{E6511046-18C3-4583-BB96-A471A787CAB3}"/>
          </ac:picMkLst>
        </pc:picChg>
        <pc:picChg chg="add mod">
          <ac:chgData name="Alla" userId="bad96ab6-5253-4430-8be5-67af7205d973" providerId="ADAL" clId="{9977ED44-FF8C-4BD8-8D4D-8ADEB7B0FAEF}" dt="2021-07-10T20:43:19.200" v="578" actId="571"/>
          <ac:picMkLst>
            <pc:docMk/>
            <pc:sldMk cId="2214351053" sldId="269"/>
            <ac:picMk id="15" creationId="{2C7185A1-B9E3-497B-810B-BF422F67E7D6}"/>
          </ac:picMkLst>
        </pc:picChg>
        <pc:picChg chg="add del mod">
          <ac:chgData name="Alla" userId="bad96ab6-5253-4430-8be5-67af7205d973" providerId="ADAL" clId="{9977ED44-FF8C-4BD8-8D4D-8ADEB7B0FAEF}" dt="2021-07-24T02:12:41.948" v="805" actId="478"/>
          <ac:picMkLst>
            <pc:docMk/>
            <pc:sldMk cId="2214351053" sldId="269"/>
            <ac:picMk id="17" creationId="{88C27A32-1B81-48AC-B5DC-4CDD339D9241}"/>
          </ac:picMkLst>
        </pc:picChg>
        <pc:picChg chg="add del mod">
          <ac:chgData name="Alla" userId="bad96ab6-5253-4430-8be5-67af7205d973" providerId="ADAL" clId="{9977ED44-FF8C-4BD8-8D4D-8ADEB7B0FAEF}" dt="2021-07-10T21:06:10.299" v="749"/>
          <ac:picMkLst>
            <pc:docMk/>
            <pc:sldMk cId="2214351053" sldId="269"/>
            <ac:picMk id="19" creationId="{BA388D12-0E0B-4D0C-A51C-439D019EDAB5}"/>
          </ac:picMkLst>
        </pc:picChg>
        <pc:picChg chg="add del mod">
          <ac:chgData name="Alla" userId="bad96ab6-5253-4430-8be5-67af7205d973" providerId="ADAL" clId="{9977ED44-FF8C-4BD8-8D4D-8ADEB7B0FAEF}" dt="2021-07-10T21:09:45.128" v="767"/>
          <ac:picMkLst>
            <pc:docMk/>
            <pc:sldMk cId="2214351053" sldId="269"/>
            <ac:picMk id="20" creationId="{C9A95BE5-391C-429F-9F1F-36B0B95E1EC4}"/>
          </ac:picMkLst>
        </pc:picChg>
      </pc:sldChg>
      <pc:sldChg chg="add del">
        <pc:chgData name="Alla" userId="bad96ab6-5253-4430-8be5-67af7205d973" providerId="ADAL" clId="{9977ED44-FF8C-4BD8-8D4D-8ADEB7B0FAEF}" dt="2021-07-10T00:44:12.689" v="375" actId="47"/>
        <pc:sldMkLst>
          <pc:docMk/>
          <pc:sldMk cId="4118830874" sldId="269"/>
        </pc:sldMkLst>
      </pc:sldChg>
    </pc:docChg>
  </pc:docChgLst>
</pc:chgInfo>
</file>

<file path=ppt/diagrams/_rels/data2.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5A8C1-3C33-40C3-B801-2ED36EF691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9557C79-EFC7-474E-9BA7-116110ABBB6B}">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p>
      </dgm:t>
    </dgm:pt>
    <dgm:pt modelId="{A4491DE2-4E05-4394-96CD-05CD8FD09032}" type="parTrans" cxnId="{11265F38-B733-4462-9F2A-88A849B9FCB5}">
      <dgm:prSet/>
      <dgm:spPr/>
      <dgm:t>
        <a:bodyPr/>
        <a:lstStyle/>
        <a:p>
          <a:endParaRPr lang="en-US"/>
        </a:p>
      </dgm:t>
    </dgm:pt>
    <dgm:pt modelId="{A6921EEA-D19D-48A4-9D7F-2F0B7A581C1A}" type="sibTrans" cxnId="{11265F38-B733-4462-9F2A-88A849B9FCB5}">
      <dgm:prSet/>
      <dgm:spPr/>
      <dgm:t>
        <a:bodyPr/>
        <a:lstStyle/>
        <a:p>
          <a:endParaRPr lang="en-US"/>
        </a:p>
      </dgm:t>
    </dgm:pt>
    <dgm:pt modelId="{76D90ACA-86A0-439B-902E-452B5E13E7A5}">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A63CDE4C-1875-462E-8ECD-537FEC575D89}" type="parTrans" cxnId="{EB54A752-296D-49B9-BCD0-FA4DB38F6955}">
      <dgm:prSet/>
      <dgm:spPr/>
      <dgm:t>
        <a:bodyPr/>
        <a:lstStyle/>
        <a:p>
          <a:endParaRPr lang="en-US"/>
        </a:p>
      </dgm:t>
    </dgm:pt>
    <dgm:pt modelId="{155A1F13-A451-4857-A2CF-8A7044D56086}" type="sibTrans" cxnId="{EB54A752-296D-49B9-BCD0-FA4DB38F6955}">
      <dgm:prSet/>
      <dgm:spPr/>
      <dgm:t>
        <a:bodyPr/>
        <a:lstStyle/>
        <a:p>
          <a:endParaRPr lang="en-US"/>
        </a:p>
      </dgm:t>
    </dgm:pt>
    <dgm:pt modelId="{6CED2FF9-6621-46B8-83A4-9F22664EC564}">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380CE350-934D-4051-BC7E-729BB48599CB}" type="parTrans" cxnId="{C2C814C5-EEC6-439B-A831-D949ECC287CB}">
      <dgm:prSet/>
      <dgm:spPr/>
      <dgm:t>
        <a:bodyPr/>
        <a:lstStyle/>
        <a:p>
          <a:endParaRPr lang="en-US"/>
        </a:p>
      </dgm:t>
    </dgm:pt>
    <dgm:pt modelId="{E753E143-DC1F-4C8B-8DFE-ED7CA6D6448E}" type="sibTrans" cxnId="{C2C814C5-EEC6-439B-A831-D949ECC287CB}">
      <dgm:prSet/>
      <dgm:spPr/>
      <dgm:t>
        <a:bodyPr/>
        <a:lstStyle/>
        <a:p>
          <a:endParaRPr lang="en-US"/>
        </a:p>
      </dgm:t>
    </dgm:pt>
    <dgm:pt modelId="{7BCE775D-5925-48B4-9714-91AF89B98A4E}">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A3A27F2E-CC88-4A82-B071-604F3F942275}" type="parTrans" cxnId="{AE521E2C-7FF9-457A-B0ED-270ECB33E908}">
      <dgm:prSet/>
      <dgm:spPr/>
      <dgm:t>
        <a:bodyPr/>
        <a:lstStyle/>
        <a:p>
          <a:endParaRPr lang="en-US"/>
        </a:p>
      </dgm:t>
    </dgm:pt>
    <dgm:pt modelId="{CC24A5E5-083B-4911-A487-39C641382170}" type="sibTrans" cxnId="{AE521E2C-7FF9-457A-B0ED-270ECB33E908}">
      <dgm:prSet/>
      <dgm:spPr/>
      <dgm:t>
        <a:bodyPr/>
        <a:lstStyle/>
        <a:p>
          <a:endParaRPr lang="en-US"/>
        </a:p>
      </dgm:t>
    </dgm:pt>
    <dgm:pt modelId="{68E6AD96-DB9E-4934-81FB-BAFD17790102}">
      <dgm:prSet phldrT="[Text]"/>
      <dgm:spPr>
        <a:ln>
          <a:solidFill>
            <a:schemeClr val="accent1"/>
          </a:solidFill>
        </a:ln>
      </dgm:spPr>
      <dgm:t>
        <a:bodyPr/>
        <a:lstStyle/>
        <a:p>
          <a:r>
            <a:rPr lang="en-US">
              <a:solidFill>
                <a:schemeClr val="tx2">
                  <a:lumMod val="75000"/>
                </a:schemeClr>
              </a:solidFill>
            </a:rPr>
            <a:t>Student #1</a:t>
          </a:r>
          <a:br>
            <a:rPr lang="en-US">
              <a:solidFill>
                <a:schemeClr val="tx2">
                  <a:lumMod val="75000"/>
                </a:schemeClr>
              </a:solidFill>
            </a:rPr>
          </a:br>
          <a:r>
            <a:rPr lang="en-US">
              <a:solidFill>
                <a:schemeClr val="tx2">
                  <a:lumMod val="75000"/>
                </a:schemeClr>
              </a:solidFill>
            </a:rPr>
            <a:t>Student #2</a:t>
          </a:r>
          <a:br>
            <a:rPr lang="en-US">
              <a:solidFill>
                <a:schemeClr val="tx2">
                  <a:lumMod val="75000"/>
                </a:schemeClr>
              </a:solidFill>
            </a:rPr>
          </a:br>
          <a:r>
            <a:rPr lang="en-US">
              <a:solidFill>
                <a:schemeClr val="tx2">
                  <a:lumMod val="75000"/>
                </a:schemeClr>
              </a:solidFill>
            </a:rPr>
            <a:t>Student #3</a:t>
          </a:r>
          <a:br>
            <a:rPr lang="en-US">
              <a:solidFill>
                <a:schemeClr val="tx2">
                  <a:lumMod val="75000"/>
                </a:schemeClr>
              </a:solidFill>
            </a:rPr>
          </a:br>
          <a:r>
            <a:rPr lang="en-US">
              <a:solidFill>
                <a:schemeClr val="tx2">
                  <a:lumMod val="75000"/>
                </a:schemeClr>
              </a:solidFill>
            </a:rPr>
            <a:t>Student #4</a:t>
          </a:r>
          <a:endParaRPr lang="en-US" dirty="0">
            <a:solidFill>
              <a:schemeClr val="tx2">
                <a:lumMod val="75000"/>
              </a:schemeClr>
            </a:solidFill>
          </a:endParaRPr>
        </a:p>
      </dgm:t>
    </dgm:pt>
    <dgm:pt modelId="{05C3DF6E-1CEC-49FF-8571-075A815D7AC0}" type="parTrans" cxnId="{65112D04-4310-4B02-A7FF-62F729C2D681}">
      <dgm:prSet/>
      <dgm:spPr/>
      <dgm:t>
        <a:bodyPr/>
        <a:lstStyle/>
        <a:p>
          <a:endParaRPr lang="en-US"/>
        </a:p>
      </dgm:t>
    </dgm:pt>
    <dgm:pt modelId="{07470E0E-A9CD-4BF4-8363-35F63D1A017E}" type="sibTrans" cxnId="{65112D04-4310-4B02-A7FF-62F729C2D681}">
      <dgm:prSet/>
      <dgm:spPr/>
      <dgm:t>
        <a:bodyPr/>
        <a:lstStyle/>
        <a:p>
          <a:endParaRPr lang="en-US"/>
        </a:p>
      </dgm:t>
    </dgm:pt>
    <dgm:pt modelId="{27963D51-ABE5-44AD-91D3-06CB740A071F}" type="pres">
      <dgm:prSet presAssocID="{88A5A8C1-3C33-40C3-B801-2ED36EF69124}" presName="diagram" presStyleCnt="0">
        <dgm:presLayoutVars>
          <dgm:dir/>
          <dgm:resizeHandles val="exact"/>
        </dgm:presLayoutVars>
      </dgm:prSet>
      <dgm:spPr/>
    </dgm:pt>
    <dgm:pt modelId="{2F3550AA-C0A8-42FC-B1AE-9AB6CCB13A6B}" type="pres">
      <dgm:prSet presAssocID="{69557C79-EFC7-474E-9BA7-116110ABBB6B}" presName="node" presStyleLbl="node1" presStyleIdx="0" presStyleCnt="5">
        <dgm:presLayoutVars>
          <dgm:bulletEnabled val="1"/>
        </dgm:presLayoutVars>
      </dgm:prSet>
      <dgm:spPr>
        <a:prstGeom prst="roundRect">
          <a:avLst/>
        </a:prstGeom>
      </dgm:spPr>
    </dgm:pt>
    <dgm:pt modelId="{17FC75DF-07DC-47CE-812B-0E1C8BE7C2D8}" type="pres">
      <dgm:prSet presAssocID="{A6921EEA-D19D-48A4-9D7F-2F0B7A581C1A}" presName="sibTrans" presStyleCnt="0"/>
      <dgm:spPr/>
    </dgm:pt>
    <dgm:pt modelId="{4AA75521-9334-4313-9582-A546273C632E}" type="pres">
      <dgm:prSet presAssocID="{7BCE775D-5925-48B4-9714-91AF89B98A4E}" presName="node" presStyleLbl="node1" presStyleIdx="1" presStyleCnt="5">
        <dgm:presLayoutVars>
          <dgm:bulletEnabled val="1"/>
        </dgm:presLayoutVars>
      </dgm:prSet>
      <dgm:spPr>
        <a:prstGeom prst="roundRect">
          <a:avLst/>
        </a:prstGeom>
      </dgm:spPr>
    </dgm:pt>
    <dgm:pt modelId="{5A7B8FDB-A613-41D2-8E22-99CF14B01CA4}" type="pres">
      <dgm:prSet presAssocID="{CC24A5E5-083B-4911-A487-39C641382170}" presName="sibTrans" presStyleCnt="0"/>
      <dgm:spPr/>
    </dgm:pt>
    <dgm:pt modelId="{741403E4-8596-4D9C-8596-AD59EEDA7A54}" type="pres">
      <dgm:prSet presAssocID="{76D90ACA-86A0-439B-902E-452B5E13E7A5}" presName="node" presStyleLbl="node1" presStyleIdx="2" presStyleCnt="5">
        <dgm:presLayoutVars>
          <dgm:bulletEnabled val="1"/>
        </dgm:presLayoutVars>
      </dgm:prSet>
      <dgm:spPr>
        <a:prstGeom prst="roundRect">
          <a:avLst/>
        </a:prstGeom>
      </dgm:spPr>
    </dgm:pt>
    <dgm:pt modelId="{7835E237-0F96-49A6-BED0-FCE04BF10864}" type="pres">
      <dgm:prSet presAssocID="{155A1F13-A451-4857-A2CF-8A7044D56086}" presName="sibTrans" presStyleCnt="0"/>
      <dgm:spPr/>
    </dgm:pt>
    <dgm:pt modelId="{5203D364-81BB-4901-A8CF-FAAA52839C94}" type="pres">
      <dgm:prSet presAssocID="{6CED2FF9-6621-46B8-83A4-9F22664EC564}" presName="node" presStyleLbl="node1" presStyleIdx="3" presStyleCnt="5">
        <dgm:presLayoutVars>
          <dgm:bulletEnabled val="1"/>
        </dgm:presLayoutVars>
      </dgm:prSet>
      <dgm:spPr>
        <a:prstGeom prst="roundRect">
          <a:avLst/>
        </a:prstGeom>
      </dgm:spPr>
    </dgm:pt>
    <dgm:pt modelId="{90E28BB9-468F-4195-8397-7338E8CE9BFE}" type="pres">
      <dgm:prSet presAssocID="{E753E143-DC1F-4C8B-8DFE-ED7CA6D6448E}" presName="sibTrans" presStyleCnt="0"/>
      <dgm:spPr/>
    </dgm:pt>
    <dgm:pt modelId="{E06B5AAB-A4B1-45DA-8058-E8054F05C147}" type="pres">
      <dgm:prSet presAssocID="{68E6AD96-DB9E-4934-81FB-BAFD17790102}" presName="node" presStyleLbl="node1" presStyleIdx="4" presStyleCnt="5">
        <dgm:presLayoutVars>
          <dgm:bulletEnabled val="1"/>
        </dgm:presLayoutVars>
      </dgm:prSet>
      <dgm:spPr>
        <a:prstGeom prst="roundRect">
          <a:avLst/>
        </a:prstGeom>
      </dgm:spPr>
    </dgm:pt>
  </dgm:ptLst>
  <dgm:cxnLst>
    <dgm:cxn modelId="{65112D04-4310-4B02-A7FF-62F729C2D681}" srcId="{88A5A8C1-3C33-40C3-B801-2ED36EF69124}" destId="{68E6AD96-DB9E-4934-81FB-BAFD17790102}" srcOrd="4" destOrd="0" parTransId="{05C3DF6E-1CEC-49FF-8571-075A815D7AC0}" sibTransId="{07470E0E-A9CD-4BF4-8363-35F63D1A017E}"/>
    <dgm:cxn modelId="{C45AC711-D2B6-4062-B7FF-D8942D01A4D2}" type="presOf" srcId="{6CED2FF9-6621-46B8-83A4-9F22664EC564}" destId="{5203D364-81BB-4901-A8CF-FAAA52839C94}" srcOrd="0" destOrd="0" presId="urn:microsoft.com/office/officeart/2005/8/layout/default"/>
    <dgm:cxn modelId="{AE521E2C-7FF9-457A-B0ED-270ECB33E908}" srcId="{88A5A8C1-3C33-40C3-B801-2ED36EF69124}" destId="{7BCE775D-5925-48B4-9714-91AF89B98A4E}" srcOrd="1" destOrd="0" parTransId="{A3A27F2E-CC88-4A82-B071-604F3F942275}" sibTransId="{CC24A5E5-083B-4911-A487-39C641382170}"/>
    <dgm:cxn modelId="{11265F38-B733-4462-9F2A-88A849B9FCB5}" srcId="{88A5A8C1-3C33-40C3-B801-2ED36EF69124}" destId="{69557C79-EFC7-474E-9BA7-116110ABBB6B}" srcOrd="0" destOrd="0" parTransId="{A4491DE2-4E05-4394-96CD-05CD8FD09032}" sibTransId="{A6921EEA-D19D-48A4-9D7F-2F0B7A581C1A}"/>
    <dgm:cxn modelId="{8D8FE747-D128-42EB-AF81-4E2C7E2F7DA4}" type="presOf" srcId="{7BCE775D-5925-48B4-9714-91AF89B98A4E}" destId="{4AA75521-9334-4313-9582-A546273C632E}" srcOrd="0" destOrd="0" presId="urn:microsoft.com/office/officeart/2005/8/layout/default"/>
    <dgm:cxn modelId="{BBDE2451-48B2-43A8-B640-EAC7444C4E74}" type="presOf" srcId="{76D90ACA-86A0-439B-902E-452B5E13E7A5}" destId="{741403E4-8596-4D9C-8596-AD59EEDA7A54}" srcOrd="0" destOrd="0" presId="urn:microsoft.com/office/officeart/2005/8/layout/default"/>
    <dgm:cxn modelId="{EB54A752-296D-49B9-BCD0-FA4DB38F6955}" srcId="{88A5A8C1-3C33-40C3-B801-2ED36EF69124}" destId="{76D90ACA-86A0-439B-902E-452B5E13E7A5}" srcOrd="2" destOrd="0" parTransId="{A63CDE4C-1875-462E-8ECD-537FEC575D89}" sibTransId="{155A1F13-A451-4857-A2CF-8A7044D56086}"/>
    <dgm:cxn modelId="{B88DA19B-3967-4569-909E-560A24833C80}" type="presOf" srcId="{88A5A8C1-3C33-40C3-B801-2ED36EF69124}" destId="{27963D51-ABE5-44AD-91D3-06CB740A071F}" srcOrd="0" destOrd="0" presId="urn:microsoft.com/office/officeart/2005/8/layout/default"/>
    <dgm:cxn modelId="{40B22FB0-87E2-4C9B-8FC1-79BD85424573}" type="presOf" srcId="{68E6AD96-DB9E-4934-81FB-BAFD17790102}" destId="{E06B5AAB-A4B1-45DA-8058-E8054F05C147}" srcOrd="0" destOrd="0" presId="urn:microsoft.com/office/officeart/2005/8/layout/default"/>
    <dgm:cxn modelId="{C2C814C5-EEC6-439B-A831-D949ECC287CB}" srcId="{88A5A8C1-3C33-40C3-B801-2ED36EF69124}" destId="{6CED2FF9-6621-46B8-83A4-9F22664EC564}" srcOrd="3" destOrd="0" parTransId="{380CE350-934D-4051-BC7E-729BB48599CB}" sibTransId="{E753E143-DC1F-4C8B-8DFE-ED7CA6D6448E}"/>
    <dgm:cxn modelId="{8E4C21D8-5A96-4092-97DD-697523E20ECE}" type="presOf" srcId="{69557C79-EFC7-474E-9BA7-116110ABBB6B}" destId="{2F3550AA-C0A8-42FC-B1AE-9AB6CCB13A6B}" srcOrd="0" destOrd="0" presId="urn:microsoft.com/office/officeart/2005/8/layout/default"/>
    <dgm:cxn modelId="{99758A57-5556-403B-9E21-DE1AE18C39B2}" type="presParOf" srcId="{27963D51-ABE5-44AD-91D3-06CB740A071F}" destId="{2F3550AA-C0A8-42FC-B1AE-9AB6CCB13A6B}" srcOrd="0" destOrd="0" presId="urn:microsoft.com/office/officeart/2005/8/layout/default"/>
    <dgm:cxn modelId="{F06A8262-50E4-44C5-B14C-E1BBBCA08560}" type="presParOf" srcId="{27963D51-ABE5-44AD-91D3-06CB740A071F}" destId="{17FC75DF-07DC-47CE-812B-0E1C8BE7C2D8}" srcOrd="1" destOrd="0" presId="urn:microsoft.com/office/officeart/2005/8/layout/default"/>
    <dgm:cxn modelId="{8C196608-326B-48F4-A81C-4F356B02D40C}" type="presParOf" srcId="{27963D51-ABE5-44AD-91D3-06CB740A071F}" destId="{4AA75521-9334-4313-9582-A546273C632E}" srcOrd="2" destOrd="0" presId="urn:microsoft.com/office/officeart/2005/8/layout/default"/>
    <dgm:cxn modelId="{2366D2D5-6A94-4C7C-BFC6-A89CEABB173D}" type="presParOf" srcId="{27963D51-ABE5-44AD-91D3-06CB740A071F}" destId="{5A7B8FDB-A613-41D2-8E22-99CF14B01CA4}" srcOrd="3" destOrd="0" presId="urn:microsoft.com/office/officeart/2005/8/layout/default"/>
    <dgm:cxn modelId="{D2174ABF-7C12-46EC-856D-E3B0FB1D76B8}" type="presParOf" srcId="{27963D51-ABE5-44AD-91D3-06CB740A071F}" destId="{741403E4-8596-4D9C-8596-AD59EEDA7A54}" srcOrd="4" destOrd="0" presId="urn:microsoft.com/office/officeart/2005/8/layout/default"/>
    <dgm:cxn modelId="{67C3FF23-9BAB-43CE-A44E-DA0D58E84ADD}" type="presParOf" srcId="{27963D51-ABE5-44AD-91D3-06CB740A071F}" destId="{7835E237-0F96-49A6-BED0-FCE04BF10864}" srcOrd="5" destOrd="0" presId="urn:microsoft.com/office/officeart/2005/8/layout/default"/>
    <dgm:cxn modelId="{7459FA82-513A-4DFF-B5E2-480260BE3667}" type="presParOf" srcId="{27963D51-ABE5-44AD-91D3-06CB740A071F}" destId="{5203D364-81BB-4901-A8CF-FAAA52839C94}" srcOrd="6" destOrd="0" presId="urn:microsoft.com/office/officeart/2005/8/layout/default"/>
    <dgm:cxn modelId="{6F8DB9DC-13F5-4908-8257-5AF3CA2FCA7F}" type="presParOf" srcId="{27963D51-ABE5-44AD-91D3-06CB740A071F}" destId="{90E28BB9-468F-4195-8397-7338E8CE9BFE}" srcOrd="7" destOrd="0" presId="urn:microsoft.com/office/officeart/2005/8/layout/default"/>
    <dgm:cxn modelId="{139F4393-6886-4624-8490-ED7746A42891}" type="presParOf" srcId="{27963D51-ABE5-44AD-91D3-06CB740A071F}" destId="{E06B5AAB-A4B1-45DA-8058-E8054F05C14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23036C-DDBB-427A-8B1B-5EBE2CA0B0C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0FFC1996-44BF-4850-B23F-8A258DB1950E}">
      <dgm:prSet custT="1"/>
      <dgm:spPr>
        <a:solidFill>
          <a:schemeClr val="accent5"/>
        </a:solidFill>
        <a:ln>
          <a:solidFill>
            <a:schemeClr val="accent5"/>
          </a:solidFill>
        </a:ln>
      </dgm:spPr>
      <dgm:t>
        <a:bodyPr/>
        <a:lstStyle/>
        <a:p>
          <a:pPr algn="l"/>
          <a:r>
            <a:rPr lang="en-US" sz="1600" dirty="0">
              <a:solidFill>
                <a:schemeClr val="tx2">
                  <a:lumMod val="75000"/>
                </a:schemeClr>
              </a:solidFill>
            </a:rPr>
            <a:t>A research question is a </a:t>
          </a:r>
          <a:r>
            <a:rPr lang="en-US" sz="1600" u="sng" dirty="0">
              <a:solidFill>
                <a:schemeClr val="tx2">
                  <a:lumMod val="75000"/>
                </a:schemeClr>
              </a:solidFill>
            </a:rPr>
            <a:t>clear</a:t>
          </a:r>
          <a:r>
            <a:rPr lang="en-US" sz="1600" dirty="0">
              <a:solidFill>
                <a:schemeClr val="tx2">
                  <a:lumMod val="75000"/>
                </a:schemeClr>
              </a:solidFill>
            </a:rPr>
            <a:t>, </a:t>
          </a:r>
          <a:r>
            <a:rPr lang="en-US" sz="1600" u="sng" dirty="0">
              <a:solidFill>
                <a:schemeClr val="tx2">
                  <a:lumMod val="75000"/>
                </a:schemeClr>
              </a:solidFill>
            </a:rPr>
            <a:t>focused</a:t>
          </a:r>
          <a:r>
            <a:rPr lang="en-US" sz="1600" dirty="0">
              <a:solidFill>
                <a:schemeClr val="tx2">
                  <a:lumMod val="75000"/>
                </a:schemeClr>
              </a:solidFill>
            </a:rPr>
            <a:t>, </a:t>
          </a:r>
          <a:r>
            <a:rPr lang="en-US" sz="1600" u="sng" dirty="0">
              <a:solidFill>
                <a:schemeClr val="tx2">
                  <a:lumMod val="75000"/>
                </a:schemeClr>
              </a:solidFill>
            </a:rPr>
            <a:t>concise</a:t>
          </a:r>
          <a:r>
            <a:rPr lang="en-US" sz="1600" dirty="0">
              <a:solidFill>
                <a:schemeClr val="tx2">
                  <a:lumMod val="75000"/>
                </a:schemeClr>
              </a:solidFill>
            </a:rPr>
            <a:t>, </a:t>
          </a:r>
          <a:r>
            <a:rPr lang="en-US" sz="1600" u="sng" dirty="0">
              <a:solidFill>
                <a:schemeClr val="tx2">
                  <a:lumMod val="75000"/>
                </a:schemeClr>
              </a:solidFill>
            </a:rPr>
            <a:t>complex</a:t>
          </a:r>
          <a:r>
            <a:rPr lang="en-US" sz="1600" dirty="0">
              <a:solidFill>
                <a:schemeClr val="tx2">
                  <a:lumMod val="75000"/>
                </a:schemeClr>
              </a:solidFill>
            </a:rPr>
            <a:t>, and </a:t>
          </a:r>
          <a:r>
            <a:rPr lang="en-US" sz="1600" u="sng" dirty="0">
              <a:solidFill>
                <a:schemeClr val="tx2">
                  <a:lumMod val="75000"/>
                </a:schemeClr>
              </a:solidFill>
            </a:rPr>
            <a:t>arguable</a:t>
          </a:r>
          <a:r>
            <a:rPr lang="en-US" sz="1600" dirty="0">
              <a:solidFill>
                <a:schemeClr val="tx2">
                  <a:lumMod val="75000"/>
                </a:schemeClr>
              </a:solidFill>
            </a:rPr>
            <a:t> question around which you center your research. You should ask a question about an issue that you are genuinely curious and/or passionate about.</a:t>
          </a:r>
        </a:p>
      </dgm:t>
    </dgm:pt>
    <dgm:pt modelId="{B960C382-827A-4C49-8D78-6A9C94D42C1F}" type="parTrans" cxnId="{CCBA7829-7BB8-4531-9303-C76917830812}">
      <dgm:prSet/>
      <dgm:spPr/>
      <dgm:t>
        <a:bodyPr/>
        <a:lstStyle/>
        <a:p>
          <a:endParaRPr lang="en-US"/>
        </a:p>
      </dgm:t>
    </dgm:pt>
    <dgm:pt modelId="{273E2984-08F2-43EE-95A7-4BF2E33E5862}" type="sibTrans" cxnId="{CCBA7829-7BB8-4531-9303-C76917830812}">
      <dgm:prSet/>
      <dgm:spPr/>
      <dgm:t>
        <a:bodyPr/>
        <a:lstStyle/>
        <a:p>
          <a:endParaRPr lang="en-US"/>
        </a:p>
      </dgm:t>
    </dgm:pt>
    <dgm:pt modelId="{AD3EE15C-A96E-43A5-9D46-AE7D788B4D2B}">
      <dgm:prSet custT="1"/>
      <dgm:spPr>
        <a:solidFill>
          <a:schemeClr val="accent5"/>
        </a:solidFill>
        <a:ln>
          <a:solidFill>
            <a:schemeClr val="accent5"/>
          </a:solidFill>
        </a:ln>
      </dgm:spPr>
      <dgm:t>
        <a:bodyPr/>
        <a:lstStyle/>
        <a:p>
          <a:pPr algn="l"/>
          <a:r>
            <a:rPr lang="en-US" sz="1600" dirty="0">
              <a:solidFill>
                <a:schemeClr val="tx2">
                  <a:lumMod val="75000"/>
                </a:schemeClr>
              </a:solidFill>
            </a:rPr>
            <a:t>Research questions help writers focus their research by providing a path through the research and writing process. </a:t>
          </a:r>
        </a:p>
      </dgm:t>
    </dgm:pt>
    <dgm:pt modelId="{17060DE6-DE98-496D-BF70-E434EA2FDB57}" type="parTrans" cxnId="{DE104BC3-A122-4112-A145-34D95F3D5AF8}">
      <dgm:prSet/>
      <dgm:spPr/>
      <dgm:t>
        <a:bodyPr/>
        <a:lstStyle/>
        <a:p>
          <a:endParaRPr lang="en-US"/>
        </a:p>
      </dgm:t>
    </dgm:pt>
    <dgm:pt modelId="{05FD507B-5E3D-49FD-9D6D-363564803C53}" type="sibTrans" cxnId="{DE104BC3-A122-4112-A145-34D95F3D5AF8}">
      <dgm:prSet/>
      <dgm:spPr/>
      <dgm:t>
        <a:bodyPr/>
        <a:lstStyle/>
        <a:p>
          <a:endParaRPr lang="en-US"/>
        </a:p>
      </dgm:t>
    </dgm:pt>
    <dgm:pt modelId="{318CFCD4-AB1A-46ED-8080-860A7E210C30}">
      <dgm:prSet custT="1"/>
      <dgm:spPr>
        <a:solidFill>
          <a:schemeClr val="accent5"/>
        </a:solidFill>
        <a:ln>
          <a:solidFill>
            <a:schemeClr val="accent5"/>
          </a:solidFill>
        </a:ln>
      </dgm:spPr>
      <dgm:t>
        <a:bodyPr/>
        <a:lstStyle/>
        <a:p>
          <a:pPr algn="l"/>
          <a:r>
            <a:rPr lang="en-US" sz="1600" dirty="0">
              <a:solidFill>
                <a:schemeClr val="tx2">
                  <a:lumMod val="75000"/>
                </a:schemeClr>
              </a:solidFill>
            </a:rPr>
            <a:t>The specificity of a well-developed research question helps writers avoid the “all-about” paper and work toward supporting a specific, arguable thesis.</a:t>
          </a:r>
        </a:p>
      </dgm:t>
    </dgm:pt>
    <dgm:pt modelId="{55BDB7AD-51F7-4276-8D08-2A77D0493FD1}" type="parTrans" cxnId="{2C64A19F-4154-421C-AD35-9E3775E3AEC3}">
      <dgm:prSet/>
      <dgm:spPr/>
      <dgm:t>
        <a:bodyPr/>
        <a:lstStyle/>
        <a:p>
          <a:endParaRPr lang="en-US"/>
        </a:p>
      </dgm:t>
    </dgm:pt>
    <dgm:pt modelId="{BDF03097-89E0-4466-8784-A35AD34BBF74}" type="sibTrans" cxnId="{2C64A19F-4154-421C-AD35-9E3775E3AEC3}">
      <dgm:prSet/>
      <dgm:spPr/>
      <dgm:t>
        <a:bodyPr/>
        <a:lstStyle/>
        <a:p>
          <a:endParaRPr lang="en-US"/>
        </a:p>
      </dgm:t>
    </dgm:pt>
    <dgm:pt modelId="{4F460F83-55EE-43E5-8A5D-23E68AF5851F}" type="pres">
      <dgm:prSet presAssocID="{C423036C-DDBB-427A-8B1B-5EBE2CA0B0C9}" presName="linearFlow" presStyleCnt="0">
        <dgm:presLayoutVars>
          <dgm:dir/>
          <dgm:resizeHandles val="exact"/>
        </dgm:presLayoutVars>
      </dgm:prSet>
      <dgm:spPr/>
    </dgm:pt>
    <dgm:pt modelId="{9A574663-C333-4EAD-A496-5401D57423F0}" type="pres">
      <dgm:prSet presAssocID="{0FFC1996-44BF-4850-B23F-8A258DB1950E}" presName="composite" presStyleCnt="0"/>
      <dgm:spPr/>
    </dgm:pt>
    <dgm:pt modelId="{2DA0C13F-ECF4-45FD-99AF-9050BE1A04C7}" type="pres">
      <dgm:prSet presAssocID="{0FFC1996-44BF-4850-B23F-8A258DB1950E}" presName="imgShp" presStyleLbl="fgImgPlace1" presStyleIdx="0" presStyleCnt="3" custLinFactX="-65452" custLinFactNeighborX="-100000" custLinFactNeighborY="4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eckbox Checked with solid fill"/>
        </a:ext>
      </dgm:extLst>
    </dgm:pt>
    <dgm:pt modelId="{D12A5112-91D8-4239-A78D-0C591CDB8201}" type="pres">
      <dgm:prSet presAssocID="{0FFC1996-44BF-4850-B23F-8A258DB1950E}" presName="txShp" presStyleLbl="node1" presStyleIdx="0" presStyleCnt="3" custScaleX="140014" custLinFactNeighborX="8633">
        <dgm:presLayoutVars>
          <dgm:bulletEnabled val="1"/>
        </dgm:presLayoutVars>
      </dgm:prSet>
      <dgm:spPr>
        <a:prstGeom prst="roundRect">
          <a:avLst/>
        </a:prstGeom>
      </dgm:spPr>
    </dgm:pt>
    <dgm:pt modelId="{CD44EC8E-BCC6-45C0-8976-BE61D04C51F0}" type="pres">
      <dgm:prSet presAssocID="{273E2984-08F2-43EE-95A7-4BF2E33E5862}" presName="spacing" presStyleCnt="0"/>
      <dgm:spPr/>
    </dgm:pt>
    <dgm:pt modelId="{77EE49CB-1968-456B-8610-DEEA58F4EA4C}" type="pres">
      <dgm:prSet presAssocID="{AD3EE15C-A96E-43A5-9D46-AE7D788B4D2B}" presName="composite" presStyleCnt="0"/>
      <dgm:spPr/>
    </dgm:pt>
    <dgm:pt modelId="{045DDEBA-E769-4455-A43C-9A9E613DAC1C}" type="pres">
      <dgm:prSet presAssocID="{AD3EE15C-A96E-43A5-9D46-AE7D788B4D2B}" presName="imgShp" presStyleLbl="fgImgPlace1" presStyleIdx="1" presStyleCnt="3" custLinFactX="-65452" custLinFactNeighborX="-100000" custLinFactNeighborY="4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eckbox Checked with solid fill"/>
        </a:ext>
      </dgm:extLst>
    </dgm:pt>
    <dgm:pt modelId="{9800501A-D035-4B95-A7FB-C325CE1F1927}" type="pres">
      <dgm:prSet presAssocID="{AD3EE15C-A96E-43A5-9D46-AE7D788B4D2B}" presName="txShp" presStyleLbl="node1" presStyleIdx="1" presStyleCnt="3" custScaleX="140014" custLinFactNeighborX="8633">
        <dgm:presLayoutVars>
          <dgm:bulletEnabled val="1"/>
        </dgm:presLayoutVars>
      </dgm:prSet>
      <dgm:spPr>
        <a:prstGeom prst="roundRect">
          <a:avLst/>
        </a:prstGeom>
      </dgm:spPr>
    </dgm:pt>
    <dgm:pt modelId="{63C0AB81-0619-4DF5-9126-29E8B756C887}" type="pres">
      <dgm:prSet presAssocID="{05FD507B-5E3D-49FD-9D6D-363564803C53}" presName="spacing" presStyleCnt="0"/>
      <dgm:spPr/>
    </dgm:pt>
    <dgm:pt modelId="{8A8A7F1D-5972-4ADB-AC13-205E9487F890}" type="pres">
      <dgm:prSet presAssocID="{318CFCD4-AB1A-46ED-8080-860A7E210C30}" presName="composite" presStyleCnt="0"/>
      <dgm:spPr/>
    </dgm:pt>
    <dgm:pt modelId="{AAC2BAF1-6153-488C-BA2C-52C999177EFB}" type="pres">
      <dgm:prSet presAssocID="{318CFCD4-AB1A-46ED-8080-860A7E210C30}" presName="imgShp" presStyleLbl="fgImgPlace1" presStyleIdx="2" presStyleCnt="3" custLinFactX="-65452" custLinFactNeighborX="-100000" custLinFactNeighborY="4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eckbox Checked with solid fill"/>
        </a:ext>
      </dgm:extLst>
    </dgm:pt>
    <dgm:pt modelId="{C4E8F054-FF8C-4F8E-9C7E-21D7C40108B2}" type="pres">
      <dgm:prSet presAssocID="{318CFCD4-AB1A-46ED-8080-860A7E210C30}" presName="txShp" presStyleLbl="node1" presStyleIdx="2" presStyleCnt="3" custScaleX="140014" custLinFactNeighborX="8633">
        <dgm:presLayoutVars>
          <dgm:bulletEnabled val="1"/>
        </dgm:presLayoutVars>
      </dgm:prSet>
      <dgm:spPr>
        <a:prstGeom prst="roundRect">
          <a:avLst/>
        </a:prstGeom>
      </dgm:spPr>
    </dgm:pt>
  </dgm:ptLst>
  <dgm:cxnLst>
    <dgm:cxn modelId="{68A6B409-DAAD-4812-B1DF-83762FCEEA5D}" type="presOf" srcId="{0FFC1996-44BF-4850-B23F-8A258DB1950E}" destId="{D12A5112-91D8-4239-A78D-0C591CDB8201}" srcOrd="0" destOrd="0" presId="urn:microsoft.com/office/officeart/2005/8/layout/vList3"/>
    <dgm:cxn modelId="{A52A3622-2AB8-4D1C-BD54-8649090F7531}" type="presOf" srcId="{C423036C-DDBB-427A-8B1B-5EBE2CA0B0C9}" destId="{4F460F83-55EE-43E5-8A5D-23E68AF5851F}" srcOrd="0" destOrd="0" presId="urn:microsoft.com/office/officeart/2005/8/layout/vList3"/>
    <dgm:cxn modelId="{CCBA7829-7BB8-4531-9303-C76917830812}" srcId="{C423036C-DDBB-427A-8B1B-5EBE2CA0B0C9}" destId="{0FFC1996-44BF-4850-B23F-8A258DB1950E}" srcOrd="0" destOrd="0" parTransId="{B960C382-827A-4C49-8D78-6A9C94D42C1F}" sibTransId="{273E2984-08F2-43EE-95A7-4BF2E33E5862}"/>
    <dgm:cxn modelId="{1A63BC2E-9214-4116-BCDA-1C4BB3F0DA3D}" type="presOf" srcId="{AD3EE15C-A96E-43A5-9D46-AE7D788B4D2B}" destId="{9800501A-D035-4B95-A7FB-C325CE1F1927}" srcOrd="0" destOrd="0" presId="urn:microsoft.com/office/officeart/2005/8/layout/vList3"/>
    <dgm:cxn modelId="{2C64A19F-4154-421C-AD35-9E3775E3AEC3}" srcId="{C423036C-DDBB-427A-8B1B-5EBE2CA0B0C9}" destId="{318CFCD4-AB1A-46ED-8080-860A7E210C30}" srcOrd="2" destOrd="0" parTransId="{55BDB7AD-51F7-4276-8D08-2A77D0493FD1}" sibTransId="{BDF03097-89E0-4466-8784-A35AD34BBF74}"/>
    <dgm:cxn modelId="{DE104BC3-A122-4112-A145-34D95F3D5AF8}" srcId="{C423036C-DDBB-427A-8B1B-5EBE2CA0B0C9}" destId="{AD3EE15C-A96E-43A5-9D46-AE7D788B4D2B}" srcOrd="1" destOrd="0" parTransId="{17060DE6-DE98-496D-BF70-E434EA2FDB57}" sibTransId="{05FD507B-5E3D-49FD-9D6D-363564803C53}"/>
    <dgm:cxn modelId="{BFFB15E0-D586-49AD-A913-2398B79574CB}" type="presOf" srcId="{318CFCD4-AB1A-46ED-8080-860A7E210C30}" destId="{C4E8F054-FF8C-4F8E-9C7E-21D7C40108B2}" srcOrd="0" destOrd="0" presId="urn:microsoft.com/office/officeart/2005/8/layout/vList3"/>
    <dgm:cxn modelId="{E8C931F2-E2B5-41BE-B0B3-91A09CFA18AF}" type="presParOf" srcId="{4F460F83-55EE-43E5-8A5D-23E68AF5851F}" destId="{9A574663-C333-4EAD-A496-5401D57423F0}" srcOrd="0" destOrd="0" presId="urn:microsoft.com/office/officeart/2005/8/layout/vList3"/>
    <dgm:cxn modelId="{49E3BE93-8A7B-43A2-B34A-8A38DA1BB9E3}" type="presParOf" srcId="{9A574663-C333-4EAD-A496-5401D57423F0}" destId="{2DA0C13F-ECF4-45FD-99AF-9050BE1A04C7}" srcOrd="0" destOrd="0" presId="urn:microsoft.com/office/officeart/2005/8/layout/vList3"/>
    <dgm:cxn modelId="{DA257C81-5E29-41CF-8E3E-EC0DEBE0D3FC}" type="presParOf" srcId="{9A574663-C333-4EAD-A496-5401D57423F0}" destId="{D12A5112-91D8-4239-A78D-0C591CDB8201}" srcOrd="1" destOrd="0" presId="urn:microsoft.com/office/officeart/2005/8/layout/vList3"/>
    <dgm:cxn modelId="{0B49AA33-0CDB-4407-96FA-C66F1E29D2D0}" type="presParOf" srcId="{4F460F83-55EE-43E5-8A5D-23E68AF5851F}" destId="{CD44EC8E-BCC6-45C0-8976-BE61D04C51F0}" srcOrd="1" destOrd="0" presId="urn:microsoft.com/office/officeart/2005/8/layout/vList3"/>
    <dgm:cxn modelId="{5FAE5420-3645-4A3F-B1EF-2F379DAFFAE3}" type="presParOf" srcId="{4F460F83-55EE-43E5-8A5D-23E68AF5851F}" destId="{77EE49CB-1968-456B-8610-DEEA58F4EA4C}" srcOrd="2" destOrd="0" presId="urn:microsoft.com/office/officeart/2005/8/layout/vList3"/>
    <dgm:cxn modelId="{66918375-0EE7-4D18-A148-DE5567FD872F}" type="presParOf" srcId="{77EE49CB-1968-456B-8610-DEEA58F4EA4C}" destId="{045DDEBA-E769-4455-A43C-9A9E613DAC1C}" srcOrd="0" destOrd="0" presId="urn:microsoft.com/office/officeart/2005/8/layout/vList3"/>
    <dgm:cxn modelId="{9E5C8346-7591-41FE-A911-701215AF857E}" type="presParOf" srcId="{77EE49CB-1968-456B-8610-DEEA58F4EA4C}" destId="{9800501A-D035-4B95-A7FB-C325CE1F1927}" srcOrd="1" destOrd="0" presId="urn:microsoft.com/office/officeart/2005/8/layout/vList3"/>
    <dgm:cxn modelId="{8F61E6DC-45A0-4E75-813D-3172AB2BABBE}" type="presParOf" srcId="{4F460F83-55EE-43E5-8A5D-23E68AF5851F}" destId="{63C0AB81-0619-4DF5-9126-29E8B756C887}" srcOrd="3" destOrd="0" presId="urn:microsoft.com/office/officeart/2005/8/layout/vList3"/>
    <dgm:cxn modelId="{7183D91D-C503-4EFE-B577-A4F57517B5F6}" type="presParOf" srcId="{4F460F83-55EE-43E5-8A5D-23E68AF5851F}" destId="{8A8A7F1D-5972-4ADB-AC13-205E9487F890}" srcOrd="4" destOrd="0" presId="urn:microsoft.com/office/officeart/2005/8/layout/vList3"/>
    <dgm:cxn modelId="{EBABA720-6EFE-475B-B865-0FDFC9F2B84B}" type="presParOf" srcId="{8A8A7F1D-5972-4ADB-AC13-205E9487F890}" destId="{AAC2BAF1-6153-488C-BA2C-52C999177EFB}" srcOrd="0" destOrd="0" presId="urn:microsoft.com/office/officeart/2005/8/layout/vList3"/>
    <dgm:cxn modelId="{319A0F69-BC67-4556-B5F4-6976B8A30FEB}" type="presParOf" srcId="{8A8A7F1D-5972-4ADB-AC13-205E9487F890}" destId="{C4E8F054-FF8C-4F8E-9C7E-21D7C40108B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E20BB8-6841-4965-8540-86312942775C}"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FFA4A369-2967-4D52-97B6-BA4BA9914E67}">
      <dgm:prSet/>
      <dgm:spPr>
        <a:ln>
          <a:solidFill>
            <a:schemeClr val="accent2"/>
          </a:solidFill>
        </a:ln>
      </dgm:spPr>
      <dgm:t>
        <a:bodyPr/>
        <a:lstStyle/>
        <a:p>
          <a:r>
            <a:rPr lang="en-US" b="1" dirty="0">
              <a:solidFill>
                <a:schemeClr val="tx2">
                  <a:lumMod val="75000"/>
                </a:schemeClr>
              </a:solidFill>
            </a:rPr>
            <a:t>Respond in groups:</a:t>
          </a:r>
        </a:p>
      </dgm:t>
    </dgm:pt>
    <dgm:pt modelId="{85F18B2A-501C-4302-9B69-A6BDB53E1994}" type="parTrans" cxnId="{92302FBA-D634-44BE-81D6-62D344311A5E}">
      <dgm:prSet/>
      <dgm:spPr/>
      <dgm:t>
        <a:bodyPr/>
        <a:lstStyle/>
        <a:p>
          <a:endParaRPr lang="en-US"/>
        </a:p>
      </dgm:t>
    </dgm:pt>
    <dgm:pt modelId="{33215E73-8F53-4217-AD39-B694F477C0F1}" type="sibTrans" cxnId="{92302FBA-D634-44BE-81D6-62D344311A5E}">
      <dgm:prSet/>
      <dgm:spPr/>
      <dgm:t>
        <a:bodyPr/>
        <a:lstStyle/>
        <a:p>
          <a:endParaRPr lang="en-US"/>
        </a:p>
      </dgm:t>
    </dgm:pt>
    <dgm:pt modelId="{BFE12286-5675-4436-86D4-CC1DABEC4C1C}">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Is the research question one that is of interest to you and potentially to others?  </a:t>
          </a:r>
        </a:p>
      </dgm:t>
    </dgm:pt>
    <dgm:pt modelId="{2313E8C6-B3DD-4252-82ED-8693BBD4F28D}" type="parTrans" cxnId="{2F73104E-20BC-4210-B466-CA4C9D833A75}">
      <dgm:prSet/>
      <dgm:spPr/>
      <dgm:t>
        <a:bodyPr/>
        <a:lstStyle/>
        <a:p>
          <a:endParaRPr lang="en-US"/>
        </a:p>
      </dgm:t>
    </dgm:pt>
    <dgm:pt modelId="{FF33F5BE-5026-4113-8560-35FE3A9A8451}" type="sibTrans" cxnId="{2F73104E-20BC-4210-B466-CA4C9D833A75}">
      <dgm:prSet/>
      <dgm:spPr/>
      <dgm:t>
        <a:bodyPr/>
        <a:lstStyle/>
        <a:p>
          <a:endParaRPr lang="en-US"/>
        </a:p>
      </dgm:t>
    </dgm:pt>
    <dgm:pt modelId="{BD3238B0-5F40-44A8-A323-72BD7549F212}">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Is it an issue or problem that needs to be improved or solved? </a:t>
          </a:r>
        </a:p>
      </dgm:t>
    </dgm:pt>
    <dgm:pt modelId="{463EE928-A0D8-480B-98EB-6D150BF24207}" type="parTrans" cxnId="{C580020B-9F3A-4A31-BB7C-0ACC7BEFEE29}">
      <dgm:prSet/>
      <dgm:spPr/>
      <dgm:t>
        <a:bodyPr/>
        <a:lstStyle/>
        <a:p>
          <a:endParaRPr lang="en-US"/>
        </a:p>
      </dgm:t>
    </dgm:pt>
    <dgm:pt modelId="{8CF57F3F-8713-4323-9499-BDBF776C5FA1}" type="sibTrans" cxnId="{C580020B-9F3A-4A31-BB7C-0ACC7BEFEE29}">
      <dgm:prSet/>
      <dgm:spPr/>
      <dgm:t>
        <a:bodyPr/>
        <a:lstStyle/>
        <a:p>
          <a:endParaRPr lang="en-US"/>
        </a:p>
      </dgm:t>
    </dgm:pt>
    <dgm:pt modelId="{910E5FAC-324D-429C-8206-347CCD1AEB3B}">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Is the research question researchable?   </a:t>
          </a:r>
        </a:p>
      </dgm:t>
    </dgm:pt>
    <dgm:pt modelId="{653F5569-F564-40F3-BBE2-8CF408B44484}" type="parTrans" cxnId="{BFE46907-1AE0-4FCA-92C1-B7F95C6B2BA1}">
      <dgm:prSet/>
      <dgm:spPr/>
      <dgm:t>
        <a:bodyPr/>
        <a:lstStyle/>
        <a:p>
          <a:endParaRPr lang="en-US"/>
        </a:p>
      </dgm:t>
    </dgm:pt>
    <dgm:pt modelId="{74593666-2082-4996-8F92-2517C4CFFA29}" type="sibTrans" cxnId="{BFE46907-1AE0-4FCA-92C1-B7F95C6B2BA1}">
      <dgm:prSet/>
      <dgm:spPr/>
      <dgm:t>
        <a:bodyPr/>
        <a:lstStyle/>
        <a:p>
          <a:endParaRPr lang="en-US"/>
        </a:p>
      </dgm:t>
    </dgm:pt>
    <dgm:pt modelId="{15DABB43-BC97-4792-969B-D248B9C0B3C8}">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What resources will you need to address this question? Can you access them? </a:t>
          </a:r>
        </a:p>
      </dgm:t>
    </dgm:pt>
    <dgm:pt modelId="{8ADEE8A9-FAFF-4523-9EE0-9A247ADF5CE2}" type="parTrans" cxnId="{FB3324F8-9097-486B-8585-820C15B95284}">
      <dgm:prSet/>
      <dgm:spPr/>
      <dgm:t>
        <a:bodyPr/>
        <a:lstStyle/>
        <a:p>
          <a:endParaRPr lang="en-US"/>
        </a:p>
      </dgm:t>
    </dgm:pt>
    <dgm:pt modelId="{AABA45E9-CBEE-4DB3-BBF0-40EE690CF039}" type="sibTrans" cxnId="{FB3324F8-9097-486B-8585-820C15B95284}">
      <dgm:prSet/>
      <dgm:spPr/>
      <dgm:t>
        <a:bodyPr/>
        <a:lstStyle/>
        <a:p>
          <a:endParaRPr lang="en-US"/>
        </a:p>
      </dgm:t>
    </dgm:pt>
    <dgm:pt modelId="{33C47799-8A05-4EC4-8DAB-BF5F3791B2C1}">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Will you be able to collect information to answer this question? </a:t>
          </a:r>
        </a:p>
      </dgm:t>
    </dgm:pt>
    <dgm:pt modelId="{5DE47E65-DD0F-43B4-8421-B02BE5DB1FD0}" type="parTrans" cxnId="{6BEC138F-1AAF-4259-B97F-EC46E2EC6AE1}">
      <dgm:prSet/>
      <dgm:spPr/>
      <dgm:t>
        <a:bodyPr/>
        <a:lstStyle/>
        <a:p>
          <a:endParaRPr lang="en-US"/>
        </a:p>
      </dgm:t>
    </dgm:pt>
    <dgm:pt modelId="{A18C73CC-7A3E-494D-A29B-BFFB2C5BE576}" type="sibTrans" cxnId="{6BEC138F-1AAF-4259-B97F-EC46E2EC6AE1}">
      <dgm:prSet/>
      <dgm:spPr/>
      <dgm:t>
        <a:bodyPr/>
        <a:lstStyle/>
        <a:p>
          <a:endParaRPr lang="en-US"/>
        </a:p>
      </dgm:t>
    </dgm:pt>
    <dgm:pt modelId="{A7BBEDA5-2D42-4E20-8879-FFFE9DAC4E99}">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Is the research question too broad?</a:t>
          </a:r>
        </a:p>
      </dgm:t>
    </dgm:pt>
    <dgm:pt modelId="{935EF22A-56FD-41F3-B552-0606B70AD1E3}" type="parTrans" cxnId="{FB0C6443-8FF2-4004-87F8-A2B08AB2D16E}">
      <dgm:prSet/>
      <dgm:spPr/>
      <dgm:t>
        <a:bodyPr/>
        <a:lstStyle/>
        <a:p>
          <a:endParaRPr lang="en-US"/>
        </a:p>
      </dgm:t>
    </dgm:pt>
    <dgm:pt modelId="{689B6D39-9B5C-44A4-A5A7-74C8A8AD368C}" type="sibTrans" cxnId="{FB0C6443-8FF2-4004-87F8-A2B08AB2D16E}">
      <dgm:prSet/>
      <dgm:spPr/>
      <dgm:t>
        <a:bodyPr/>
        <a:lstStyle/>
        <a:p>
          <a:endParaRPr lang="en-US"/>
        </a:p>
      </dgm:t>
    </dgm:pt>
    <dgm:pt modelId="{748549AB-4A21-4773-8A04-484DE3F99428}">
      <dgm:prSet/>
      <dgm:spPr>
        <a:solidFill>
          <a:schemeClr val="tx1">
            <a:alpha val="90000"/>
          </a:schemeClr>
        </a:solidFill>
        <a:ln>
          <a:solidFill>
            <a:srgbClr val="F1F0F4"/>
          </a:solidFill>
        </a:ln>
      </dgm:spPr>
      <dgm:t>
        <a:bodyPr/>
        <a:lstStyle/>
        <a:p>
          <a:pPr>
            <a:buClr>
              <a:schemeClr val="tx2">
                <a:lumMod val="75000"/>
              </a:schemeClr>
            </a:buClr>
            <a:buFont typeface="Wingdings" panose="05000000000000000000" pitchFamily="2" charset="2"/>
            <a:buChar char="ü"/>
          </a:pPr>
          <a:r>
            <a:rPr lang="en-US" dirty="0">
              <a:solidFill>
                <a:schemeClr val="tx2">
                  <a:lumMod val="75000"/>
                </a:schemeClr>
              </a:solidFill>
            </a:rPr>
            <a:t>Is the research question too narrow?</a:t>
          </a:r>
        </a:p>
      </dgm:t>
    </dgm:pt>
    <dgm:pt modelId="{0C9BEAC3-C4F2-477A-ACF4-60C88EF7A4C2}" type="parTrans" cxnId="{FA1BD918-2B34-4724-9C33-06ACAE0E7D52}">
      <dgm:prSet/>
      <dgm:spPr/>
      <dgm:t>
        <a:bodyPr/>
        <a:lstStyle/>
        <a:p>
          <a:endParaRPr lang="en-US"/>
        </a:p>
      </dgm:t>
    </dgm:pt>
    <dgm:pt modelId="{A2E5C34A-19E8-4DFF-A257-7A095A2CF613}" type="sibTrans" cxnId="{FA1BD918-2B34-4724-9C33-06ACAE0E7D52}">
      <dgm:prSet/>
      <dgm:spPr/>
      <dgm:t>
        <a:bodyPr/>
        <a:lstStyle/>
        <a:p>
          <a:endParaRPr lang="en-US"/>
        </a:p>
      </dgm:t>
    </dgm:pt>
    <dgm:pt modelId="{0036D672-55EE-49DE-83CD-A45FD182D053}" type="pres">
      <dgm:prSet presAssocID="{ECE20BB8-6841-4965-8540-86312942775C}" presName="linear" presStyleCnt="0">
        <dgm:presLayoutVars>
          <dgm:dir/>
          <dgm:animLvl val="lvl"/>
          <dgm:resizeHandles val="exact"/>
        </dgm:presLayoutVars>
      </dgm:prSet>
      <dgm:spPr/>
    </dgm:pt>
    <dgm:pt modelId="{816E51B7-B860-4912-AEBB-F231841A7199}" type="pres">
      <dgm:prSet presAssocID="{FFA4A369-2967-4D52-97B6-BA4BA9914E67}" presName="parentLin" presStyleCnt="0"/>
      <dgm:spPr/>
    </dgm:pt>
    <dgm:pt modelId="{44B3CD8A-FCDA-42A5-9188-F682AB3F6732}" type="pres">
      <dgm:prSet presAssocID="{FFA4A369-2967-4D52-97B6-BA4BA9914E67}" presName="parentLeftMargin" presStyleLbl="node1" presStyleIdx="0" presStyleCnt="1"/>
      <dgm:spPr/>
    </dgm:pt>
    <dgm:pt modelId="{33E9E05D-1CCB-4DC7-BB91-4B16A5B96FBE}" type="pres">
      <dgm:prSet presAssocID="{FFA4A369-2967-4D52-97B6-BA4BA9914E67}" presName="parentText" presStyleLbl="node1" presStyleIdx="0" presStyleCnt="1">
        <dgm:presLayoutVars>
          <dgm:chMax val="0"/>
          <dgm:bulletEnabled val="1"/>
        </dgm:presLayoutVars>
      </dgm:prSet>
      <dgm:spPr/>
    </dgm:pt>
    <dgm:pt modelId="{301BA52E-9D7F-40F8-BEA6-F12C2D54B68B}" type="pres">
      <dgm:prSet presAssocID="{FFA4A369-2967-4D52-97B6-BA4BA9914E67}" presName="negativeSpace" presStyleCnt="0"/>
      <dgm:spPr/>
    </dgm:pt>
    <dgm:pt modelId="{04FC2394-80F2-4A05-B252-A12E526EF301}" type="pres">
      <dgm:prSet presAssocID="{FFA4A369-2967-4D52-97B6-BA4BA9914E67}" presName="childText" presStyleLbl="conFgAcc1" presStyleIdx="0" presStyleCnt="1" custLinFactNeighborY="-10516">
        <dgm:presLayoutVars>
          <dgm:bulletEnabled val="1"/>
        </dgm:presLayoutVars>
      </dgm:prSet>
      <dgm:spPr>
        <a:prstGeom prst="roundRect">
          <a:avLst/>
        </a:prstGeom>
      </dgm:spPr>
    </dgm:pt>
  </dgm:ptLst>
  <dgm:cxnLst>
    <dgm:cxn modelId="{BFE46907-1AE0-4FCA-92C1-B7F95C6B2BA1}" srcId="{FFA4A369-2967-4D52-97B6-BA4BA9914E67}" destId="{910E5FAC-324D-429C-8206-347CCD1AEB3B}" srcOrd="2" destOrd="0" parTransId="{653F5569-F564-40F3-BBE2-8CF408B44484}" sibTransId="{74593666-2082-4996-8F92-2517C4CFFA29}"/>
    <dgm:cxn modelId="{C580020B-9F3A-4A31-BB7C-0ACC7BEFEE29}" srcId="{FFA4A369-2967-4D52-97B6-BA4BA9914E67}" destId="{BD3238B0-5F40-44A8-A323-72BD7549F212}" srcOrd="1" destOrd="0" parTransId="{463EE928-A0D8-480B-98EB-6D150BF24207}" sibTransId="{8CF57F3F-8713-4323-9499-BDBF776C5FA1}"/>
    <dgm:cxn modelId="{FA1BD918-2B34-4724-9C33-06ACAE0E7D52}" srcId="{FFA4A369-2967-4D52-97B6-BA4BA9914E67}" destId="{748549AB-4A21-4773-8A04-484DE3F99428}" srcOrd="6" destOrd="0" parTransId="{0C9BEAC3-C4F2-477A-ACF4-60C88EF7A4C2}" sibTransId="{A2E5C34A-19E8-4DFF-A257-7A095A2CF613}"/>
    <dgm:cxn modelId="{C4F20B1A-AB0C-4752-818D-4F4369C00F06}" type="presOf" srcId="{BD3238B0-5F40-44A8-A323-72BD7549F212}" destId="{04FC2394-80F2-4A05-B252-A12E526EF301}" srcOrd="0" destOrd="1" presId="urn:microsoft.com/office/officeart/2005/8/layout/list1"/>
    <dgm:cxn modelId="{ABCBF731-F657-48D4-8D79-43793DB44262}" type="presOf" srcId="{FFA4A369-2967-4D52-97B6-BA4BA9914E67}" destId="{44B3CD8A-FCDA-42A5-9188-F682AB3F6732}" srcOrd="0" destOrd="0" presId="urn:microsoft.com/office/officeart/2005/8/layout/list1"/>
    <dgm:cxn modelId="{6CF2CF61-AB2C-4849-8297-41528232AE0A}" type="presOf" srcId="{15DABB43-BC97-4792-969B-D248B9C0B3C8}" destId="{04FC2394-80F2-4A05-B252-A12E526EF301}" srcOrd="0" destOrd="3" presId="urn:microsoft.com/office/officeart/2005/8/layout/list1"/>
    <dgm:cxn modelId="{FB0C6443-8FF2-4004-87F8-A2B08AB2D16E}" srcId="{FFA4A369-2967-4D52-97B6-BA4BA9914E67}" destId="{A7BBEDA5-2D42-4E20-8879-FFFE9DAC4E99}" srcOrd="5" destOrd="0" parTransId="{935EF22A-56FD-41F3-B552-0606B70AD1E3}" sibTransId="{689B6D39-9B5C-44A4-A5A7-74C8A8AD368C}"/>
    <dgm:cxn modelId="{13A5E965-1931-4971-A33F-7379703F66AA}" type="presOf" srcId="{748549AB-4A21-4773-8A04-484DE3F99428}" destId="{04FC2394-80F2-4A05-B252-A12E526EF301}" srcOrd="0" destOrd="6" presId="urn:microsoft.com/office/officeart/2005/8/layout/list1"/>
    <dgm:cxn modelId="{3CFC5166-6C88-407C-A2D3-56D76AE9C75E}" type="presOf" srcId="{FFA4A369-2967-4D52-97B6-BA4BA9914E67}" destId="{33E9E05D-1CCB-4DC7-BB91-4B16A5B96FBE}" srcOrd="1" destOrd="0" presId="urn:microsoft.com/office/officeart/2005/8/layout/list1"/>
    <dgm:cxn modelId="{0A9A5F48-E238-4FF7-A3E5-D83630E04C76}" type="presOf" srcId="{BFE12286-5675-4436-86D4-CC1DABEC4C1C}" destId="{04FC2394-80F2-4A05-B252-A12E526EF301}" srcOrd="0" destOrd="0" presId="urn:microsoft.com/office/officeart/2005/8/layout/list1"/>
    <dgm:cxn modelId="{2F73104E-20BC-4210-B466-CA4C9D833A75}" srcId="{FFA4A369-2967-4D52-97B6-BA4BA9914E67}" destId="{BFE12286-5675-4436-86D4-CC1DABEC4C1C}" srcOrd="0" destOrd="0" parTransId="{2313E8C6-B3DD-4252-82ED-8693BBD4F28D}" sibTransId="{FF33F5BE-5026-4113-8560-35FE3A9A8451}"/>
    <dgm:cxn modelId="{4C730358-7746-4628-9D42-8395EB4CD181}" type="presOf" srcId="{910E5FAC-324D-429C-8206-347CCD1AEB3B}" destId="{04FC2394-80F2-4A05-B252-A12E526EF301}" srcOrd="0" destOrd="2" presId="urn:microsoft.com/office/officeart/2005/8/layout/list1"/>
    <dgm:cxn modelId="{0AA7D958-79D8-4CD0-951F-9F182B391BD9}" type="presOf" srcId="{ECE20BB8-6841-4965-8540-86312942775C}" destId="{0036D672-55EE-49DE-83CD-A45FD182D053}" srcOrd="0" destOrd="0" presId="urn:microsoft.com/office/officeart/2005/8/layout/list1"/>
    <dgm:cxn modelId="{4402B27E-8E5E-41BC-A6F7-7E828AD0436F}" type="presOf" srcId="{A7BBEDA5-2D42-4E20-8879-FFFE9DAC4E99}" destId="{04FC2394-80F2-4A05-B252-A12E526EF301}" srcOrd="0" destOrd="5" presId="urn:microsoft.com/office/officeart/2005/8/layout/list1"/>
    <dgm:cxn modelId="{6BEC138F-1AAF-4259-B97F-EC46E2EC6AE1}" srcId="{FFA4A369-2967-4D52-97B6-BA4BA9914E67}" destId="{33C47799-8A05-4EC4-8DAB-BF5F3791B2C1}" srcOrd="4" destOrd="0" parTransId="{5DE47E65-DD0F-43B4-8421-B02BE5DB1FD0}" sibTransId="{A18C73CC-7A3E-494D-A29B-BFFB2C5BE576}"/>
    <dgm:cxn modelId="{92302FBA-D634-44BE-81D6-62D344311A5E}" srcId="{ECE20BB8-6841-4965-8540-86312942775C}" destId="{FFA4A369-2967-4D52-97B6-BA4BA9914E67}" srcOrd="0" destOrd="0" parTransId="{85F18B2A-501C-4302-9B69-A6BDB53E1994}" sibTransId="{33215E73-8F53-4217-AD39-B694F477C0F1}"/>
    <dgm:cxn modelId="{F3216CE6-79FE-458E-AE52-C1C4ACB70E44}" type="presOf" srcId="{33C47799-8A05-4EC4-8DAB-BF5F3791B2C1}" destId="{04FC2394-80F2-4A05-B252-A12E526EF301}" srcOrd="0" destOrd="4" presId="urn:microsoft.com/office/officeart/2005/8/layout/list1"/>
    <dgm:cxn modelId="{FB3324F8-9097-486B-8585-820C15B95284}" srcId="{FFA4A369-2967-4D52-97B6-BA4BA9914E67}" destId="{15DABB43-BC97-4792-969B-D248B9C0B3C8}" srcOrd="3" destOrd="0" parTransId="{8ADEE8A9-FAFF-4523-9EE0-9A247ADF5CE2}" sibTransId="{AABA45E9-CBEE-4DB3-BBF0-40EE690CF039}"/>
    <dgm:cxn modelId="{3B345ACF-BAC5-4537-84A3-576F178B0ED6}" type="presParOf" srcId="{0036D672-55EE-49DE-83CD-A45FD182D053}" destId="{816E51B7-B860-4912-AEBB-F231841A7199}" srcOrd="0" destOrd="0" presId="urn:microsoft.com/office/officeart/2005/8/layout/list1"/>
    <dgm:cxn modelId="{55777925-E5F6-4523-82F7-431E2591AB80}" type="presParOf" srcId="{816E51B7-B860-4912-AEBB-F231841A7199}" destId="{44B3CD8A-FCDA-42A5-9188-F682AB3F6732}" srcOrd="0" destOrd="0" presId="urn:microsoft.com/office/officeart/2005/8/layout/list1"/>
    <dgm:cxn modelId="{108A7296-5256-4AF3-ACA7-982D79BF8403}" type="presParOf" srcId="{816E51B7-B860-4912-AEBB-F231841A7199}" destId="{33E9E05D-1CCB-4DC7-BB91-4B16A5B96FBE}" srcOrd="1" destOrd="0" presId="urn:microsoft.com/office/officeart/2005/8/layout/list1"/>
    <dgm:cxn modelId="{24163D8C-3EC6-48E4-97B4-BF13EEAE6A85}" type="presParOf" srcId="{0036D672-55EE-49DE-83CD-A45FD182D053}" destId="{301BA52E-9D7F-40F8-BEA6-F12C2D54B68B}" srcOrd="1" destOrd="0" presId="urn:microsoft.com/office/officeart/2005/8/layout/list1"/>
    <dgm:cxn modelId="{EE0053FF-96DB-494E-99B5-7769E032A405}" type="presParOf" srcId="{0036D672-55EE-49DE-83CD-A45FD182D053}" destId="{04FC2394-80F2-4A05-B252-A12E526EF30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229A4B-66A9-4088-9091-7360ED0DC75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82163077-E107-4D90-AC59-F7F0EC4B8083}">
      <dgm:prSet custT="1"/>
      <dgm:spPr>
        <a:solidFill>
          <a:schemeClr val="accent3"/>
        </a:solidFill>
        <a:ln>
          <a:solidFill>
            <a:schemeClr val="accent3"/>
          </a:solidFill>
        </a:ln>
      </dgm:spPr>
      <dgm:t>
        <a:bodyPr/>
        <a:lstStyle/>
        <a:p>
          <a:pPr algn="l"/>
          <a:r>
            <a:rPr lang="en-US" sz="1500" dirty="0">
              <a:solidFill>
                <a:schemeClr val="accent1">
                  <a:lumMod val="20000"/>
                  <a:lumOff val="80000"/>
                </a:schemeClr>
              </a:solidFill>
            </a:rPr>
            <a:t>Do some preliminary research on your general topic. Do a few quick searches in current periodicals and journals on your topic to see what’s already been done and to help you narrow your focus. What questions does this early research raise?</a:t>
          </a:r>
        </a:p>
      </dgm:t>
    </dgm:pt>
    <dgm:pt modelId="{C894570B-3FA4-46FE-BBBD-D5D9E2C4D0A4}" type="parTrans" cxnId="{362E5EC6-8F58-418D-AFD4-5FC89317425B}">
      <dgm:prSet/>
      <dgm:spPr/>
      <dgm:t>
        <a:bodyPr/>
        <a:lstStyle/>
        <a:p>
          <a:endParaRPr lang="en-US"/>
        </a:p>
      </dgm:t>
    </dgm:pt>
    <dgm:pt modelId="{6878E179-D271-49BE-A7BF-6AF770181241}" type="sibTrans" cxnId="{362E5EC6-8F58-418D-AFD4-5FC89317425B}">
      <dgm:prSet/>
      <dgm:spPr/>
      <dgm:t>
        <a:bodyPr/>
        <a:lstStyle/>
        <a:p>
          <a:endParaRPr lang="en-US"/>
        </a:p>
      </dgm:t>
    </dgm:pt>
    <dgm:pt modelId="{B5468B49-3E13-4916-B646-87900041BF42}">
      <dgm:prSet/>
      <dgm:spPr>
        <a:solidFill>
          <a:schemeClr val="accent3"/>
        </a:solidFill>
        <a:ln>
          <a:solidFill>
            <a:schemeClr val="accent3"/>
          </a:solidFill>
        </a:ln>
      </dgm:spPr>
      <dgm:t>
        <a:bodyPr/>
        <a:lstStyle/>
        <a:p>
          <a:pPr algn="l"/>
          <a:r>
            <a:rPr lang="en-US" b="1" dirty="0">
              <a:solidFill>
                <a:schemeClr val="accent1">
                  <a:lumMod val="20000"/>
                  <a:lumOff val="80000"/>
                </a:schemeClr>
              </a:solidFill>
            </a:rPr>
            <a:t>Consider your audience</a:t>
          </a:r>
          <a:r>
            <a:rPr lang="en-US" dirty="0">
              <a:solidFill>
                <a:schemeClr val="accent1">
                  <a:lumMod val="20000"/>
                  <a:lumOff val="80000"/>
                </a:schemeClr>
              </a:solidFill>
            </a:rPr>
            <a:t>. Always keep your audience in mind when narrowing your topic and developing your question. Would that particular audience be interested in this question?</a:t>
          </a:r>
        </a:p>
      </dgm:t>
    </dgm:pt>
    <dgm:pt modelId="{F6AD14ED-8BF4-499D-8FBE-2075FF896A7F}" type="parTrans" cxnId="{EE9EDC50-05B0-4AD8-BA8E-70124EFA0AC3}">
      <dgm:prSet/>
      <dgm:spPr/>
      <dgm:t>
        <a:bodyPr/>
        <a:lstStyle/>
        <a:p>
          <a:endParaRPr lang="en-US"/>
        </a:p>
      </dgm:t>
    </dgm:pt>
    <dgm:pt modelId="{41BF56BB-219C-43C4-B123-C3E62E18AF1B}" type="sibTrans" cxnId="{EE9EDC50-05B0-4AD8-BA8E-70124EFA0AC3}">
      <dgm:prSet/>
      <dgm:spPr/>
      <dgm:t>
        <a:bodyPr/>
        <a:lstStyle/>
        <a:p>
          <a:endParaRPr lang="en-US"/>
        </a:p>
      </dgm:t>
    </dgm:pt>
    <dgm:pt modelId="{1083852F-33C2-45BF-B815-4CFA7C30FA7C}">
      <dgm:prSet/>
      <dgm:spPr>
        <a:solidFill>
          <a:schemeClr val="accent3"/>
        </a:solidFill>
        <a:ln>
          <a:solidFill>
            <a:schemeClr val="accent3"/>
          </a:solidFill>
        </a:ln>
      </dgm:spPr>
      <dgm:t>
        <a:bodyPr/>
        <a:lstStyle/>
        <a:p>
          <a:pPr algn="l"/>
          <a:r>
            <a:rPr lang="en-US" b="1" dirty="0">
              <a:solidFill>
                <a:schemeClr val="accent1">
                  <a:lumMod val="20000"/>
                  <a:lumOff val="80000"/>
                </a:schemeClr>
              </a:solidFill>
            </a:rPr>
            <a:t>Start asking questions</a:t>
          </a:r>
          <a:r>
            <a:rPr lang="en-US" dirty="0">
              <a:solidFill>
                <a:schemeClr val="accent1">
                  <a:lumMod val="20000"/>
                  <a:lumOff val="80000"/>
                </a:schemeClr>
              </a:solidFill>
            </a:rPr>
            <a:t>. Taking into consideration all of the above, start asking yourself open-ended “how” and “why” questions about your general topic. How did this happen? Why are things this way? </a:t>
          </a:r>
        </a:p>
      </dgm:t>
    </dgm:pt>
    <dgm:pt modelId="{1F5E7BE7-E36E-4821-B2CF-36F304E2799D}" type="parTrans" cxnId="{A6BD0486-6673-4001-841B-2D2DF66E3ED4}">
      <dgm:prSet/>
      <dgm:spPr/>
      <dgm:t>
        <a:bodyPr/>
        <a:lstStyle/>
        <a:p>
          <a:endParaRPr lang="en-US"/>
        </a:p>
      </dgm:t>
    </dgm:pt>
    <dgm:pt modelId="{F1998C6A-DDAA-4B73-B0F4-0D4DF8007AB6}" type="sibTrans" cxnId="{A6BD0486-6673-4001-841B-2D2DF66E3ED4}">
      <dgm:prSet/>
      <dgm:spPr/>
      <dgm:t>
        <a:bodyPr/>
        <a:lstStyle/>
        <a:p>
          <a:endParaRPr lang="en-US"/>
        </a:p>
      </dgm:t>
    </dgm:pt>
    <dgm:pt modelId="{C74BE656-FEEC-4D51-B55B-134540A6F2DF}" type="pres">
      <dgm:prSet presAssocID="{8F229A4B-66A9-4088-9091-7360ED0DC75B}" presName="linearFlow" presStyleCnt="0">
        <dgm:presLayoutVars>
          <dgm:dir/>
          <dgm:resizeHandles val="exact"/>
        </dgm:presLayoutVars>
      </dgm:prSet>
      <dgm:spPr/>
    </dgm:pt>
    <dgm:pt modelId="{54652F79-91DD-4A00-AB64-D22864AE4A2A}" type="pres">
      <dgm:prSet presAssocID="{82163077-E107-4D90-AC59-F7F0EC4B8083}" presName="composite" presStyleCnt="0"/>
      <dgm:spPr/>
    </dgm:pt>
    <dgm:pt modelId="{7898267E-5294-422B-9AA6-3EE6DCFCFE6C}" type="pres">
      <dgm:prSet presAssocID="{82163077-E107-4D90-AC59-F7F0EC4B8083}" presName="imgShp" presStyleLbl="fgImgPlace1" presStyleIdx="0" presStyleCnt="3" custLinFactNeighborX="-74208" custLinFactNeighborY="-1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Internet with solid fill"/>
        </a:ext>
      </dgm:extLst>
    </dgm:pt>
    <dgm:pt modelId="{91BA3FA7-E95B-4928-9831-38625EC00EA7}" type="pres">
      <dgm:prSet presAssocID="{82163077-E107-4D90-AC59-F7F0EC4B8083}" presName="txShp" presStyleLbl="node1" presStyleIdx="0" presStyleCnt="3" custScaleX="124232" custLinFactNeighborX="8277" custLinFactNeighborY="2319">
        <dgm:presLayoutVars>
          <dgm:bulletEnabled val="1"/>
        </dgm:presLayoutVars>
      </dgm:prSet>
      <dgm:spPr>
        <a:prstGeom prst="roundRect">
          <a:avLst/>
        </a:prstGeom>
      </dgm:spPr>
    </dgm:pt>
    <dgm:pt modelId="{407D56AE-2CF0-4B43-86A9-A9604FDA0859}" type="pres">
      <dgm:prSet presAssocID="{6878E179-D271-49BE-A7BF-6AF770181241}" presName="spacing" presStyleCnt="0"/>
      <dgm:spPr/>
    </dgm:pt>
    <dgm:pt modelId="{AC7CEB94-6EE7-421C-9281-F398A260B337}" type="pres">
      <dgm:prSet presAssocID="{B5468B49-3E13-4916-B646-87900041BF42}" presName="composite" presStyleCnt="0"/>
      <dgm:spPr/>
    </dgm:pt>
    <dgm:pt modelId="{A43C5D2F-9FED-41D4-AE2A-B7C0397C59A1}" type="pres">
      <dgm:prSet presAssocID="{B5468B49-3E13-4916-B646-87900041BF42}" presName="imgShp" presStyleLbl="fgImgPlace1" presStyleIdx="1" presStyleCnt="3" custLinFactNeighborX="-74208"/>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Users with solid fill"/>
        </a:ext>
      </dgm:extLst>
    </dgm:pt>
    <dgm:pt modelId="{4043B012-EF2B-4856-AE6B-5F08E8EA44AD}" type="pres">
      <dgm:prSet presAssocID="{B5468B49-3E13-4916-B646-87900041BF42}" presName="txShp" presStyleLbl="node1" presStyleIdx="1" presStyleCnt="3" custScaleX="124232" custLinFactNeighborX="8277" custLinFactNeighborY="2319">
        <dgm:presLayoutVars>
          <dgm:bulletEnabled val="1"/>
        </dgm:presLayoutVars>
      </dgm:prSet>
      <dgm:spPr>
        <a:prstGeom prst="roundRect">
          <a:avLst/>
        </a:prstGeom>
      </dgm:spPr>
    </dgm:pt>
    <dgm:pt modelId="{F540E084-0579-4109-A7B9-A26C3D400F6C}" type="pres">
      <dgm:prSet presAssocID="{41BF56BB-219C-43C4-B123-C3E62E18AF1B}" presName="spacing" presStyleCnt="0"/>
      <dgm:spPr/>
    </dgm:pt>
    <dgm:pt modelId="{27E18F70-6DDF-4D1B-B384-30D49D077C1F}" type="pres">
      <dgm:prSet presAssocID="{1083852F-33C2-45BF-B815-4CFA7C30FA7C}" presName="composite" presStyleCnt="0"/>
      <dgm:spPr/>
    </dgm:pt>
    <dgm:pt modelId="{432B04FF-4D2B-411B-978E-42A2AC601A64}" type="pres">
      <dgm:prSet presAssocID="{1083852F-33C2-45BF-B815-4CFA7C30FA7C}" presName="imgShp" presStyleLbl="fgImgPlace1" presStyleIdx="2" presStyleCnt="3" custLinFactNeighborX="-7420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Question Mark with solid fill"/>
        </a:ext>
      </dgm:extLst>
    </dgm:pt>
    <dgm:pt modelId="{752ECE7A-5A49-48B1-A237-8A557BA6994C}" type="pres">
      <dgm:prSet presAssocID="{1083852F-33C2-45BF-B815-4CFA7C30FA7C}" presName="txShp" presStyleLbl="node1" presStyleIdx="2" presStyleCnt="3" custScaleX="124232" custLinFactNeighborX="8277" custLinFactNeighborY="19">
        <dgm:presLayoutVars>
          <dgm:bulletEnabled val="1"/>
        </dgm:presLayoutVars>
      </dgm:prSet>
      <dgm:spPr>
        <a:prstGeom prst="roundRect">
          <a:avLst/>
        </a:prstGeom>
      </dgm:spPr>
    </dgm:pt>
  </dgm:ptLst>
  <dgm:cxnLst>
    <dgm:cxn modelId="{C0B4AE0A-D997-48DC-AB38-8B1E504C2A5F}" type="presOf" srcId="{8F229A4B-66A9-4088-9091-7360ED0DC75B}" destId="{C74BE656-FEEC-4D51-B55B-134540A6F2DF}" srcOrd="0" destOrd="0" presId="urn:microsoft.com/office/officeart/2005/8/layout/vList3"/>
    <dgm:cxn modelId="{40D2EB2F-CB75-4AFD-BA11-C68F4EA54F03}" type="presOf" srcId="{B5468B49-3E13-4916-B646-87900041BF42}" destId="{4043B012-EF2B-4856-AE6B-5F08E8EA44AD}" srcOrd="0" destOrd="0" presId="urn:microsoft.com/office/officeart/2005/8/layout/vList3"/>
    <dgm:cxn modelId="{EE9EDC50-05B0-4AD8-BA8E-70124EFA0AC3}" srcId="{8F229A4B-66A9-4088-9091-7360ED0DC75B}" destId="{B5468B49-3E13-4916-B646-87900041BF42}" srcOrd="1" destOrd="0" parTransId="{F6AD14ED-8BF4-499D-8FBE-2075FF896A7F}" sibTransId="{41BF56BB-219C-43C4-B123-C3E62E18AF1B}"/>
    <dgm:cxn modelId="{305B0675-379A-474F-A17F-AAD741C46E5B}" type="presOf" srcId="{1083852F-33C2-45BF-B815-4CFA7C30FA7C}" destId="{752ECE7A-5A49-48B1-A237-8A557BA6994C}" srcOrd="0" destOrd="0" presId="urn:microsoft.com/office/officeart/2005/8/layout/vList3"/>
    <dgm:cxn modelId="{A6BD0486-6673-4001-841B-2D2DF66E3ED4}" srcId="{8F229A4B-66A9-4088-9091-7360ED0DC75B}" destId="{1083852F-33C2-45BF-B815-4CFA7C30FA7C}" srcOrd="2" destOrd="0" parTransId="{1F5E7BE7-E36E-4821-B2CF-36F304E2799D}" sibTransId="{F1998C6A-DDAA-4B73-B0F4-0D4DF8007AB6}"/>
    <dgm:cxn modelId="{362E5EC6-8F58-418D-AFD4-5FC89317425B}" srcId="{8F229A4B-66A9-4088-9091-7360ED0DC75B}" destId="{82163077-E107-4D90-AC59-F7F0EC4B8083}" srcOrd="0" destOrd="0" parTransId="{C894570B-3FA4-46FE-BBBD-D5D9E2C4D0A4}" sibTransId="{6878E179-D271-49BE-A7BF-6AF770181241}"/>
    <dgm:cxn modelId="{5FF3B3CB-C0D1-4F45-8D73-5A5CAFE66766}" type="presOf" srcId="{82163077-E107-4D90-AC59-F7F0EC4B8083}" destId="{91BA3FA7-E95B-4928-9831-38625EC00EA7}" srcOrd="0" destOrd="0" presId="urn:microsoft.com/office/officeart/2005/8/layout/vList3"/>
    <dgm:cxn modelId="{38FDB40D-44B4-4A65-B2ED-75E65E2F4B47}" type="presParOf" srcId="{C74BE656-FEEC-4D51-B55B-134540A6F2DF}" destId="{54652F79-91DD-4A00-AB64-D22864AE4A2A}" srcOrd="0" destOrd="0" presId="urn:microsoft.com/office/officeart/2005/8/layout/vList3"/>
    <dgm:cxn modelId="{62A78AFD-8667-494F-A36B-FA8C53A8415D}" type="presParOf" srcId="{54652F79-91DD-4A00-AB64-D22864AE4A2A}" destId="{7898267E-5294-422B-9AA6-3EE6DCFCFE6C}" srcOrd="0" destOrd="0" presId="urn:microsoft.com/office/officeart/2005/8/layout/vList3"/>
    <dgm:cxn modelId="{2FDD2D1B-5628-4034-AC59-2F980A8B7137}" type="presParOf" srcId="{54652F79-91DD-4A00-AB64-D22864AE4A2A}" destId="{91BA3FA7-E95B-4928-9831-38625EC00EA7}" srcOrd="1" destOrd="0" presId="urn:microsoft.com/office/officeart/2005/8/layout/vList3"/>
    <dgm:cxn modelId="{3BCF679E-FE2A-4E21-9E77-A3C7547C9230}" type="presParOf" srcId="{C74BE656-FEEC-4D51-B55B-134540A6F2DF}" destId="{407D56AE-2CF0-4B43-86A9-A9604FDA0859}" srcOrd="1" destOrd="0" presId="urn:microsoft.com/office/officeart/2005/8/layout/vList3"/>
    <dgm:cxn modelId="{2C11F814-1E0F-4A89-A128-339A82163009}" type="presParOf" srcId="{C74BE656-FEEC-4D51-B55B-134540A6F2DF}" destId="{AC7CEB94-6EE7-421C-9281-F398A260B337}" srcOrd="2" destOrd="0" presId="urn:microsoft.com/office/officeart/2005/8/layout/vList3"/>
    <dgm:cxn modelId="{185CF356-41E6-472C-8A4E-FBDB0D706824}" type="presParOf" srcId="{AC7CEB94-6EE7-421C-9281-F398A260B337}" destId="{A43C5D2F-9FED-41D4-AE2A-B7C0397C59A1}" srcOrd="0" destOrd="0" presId="urn:microsoft.com/office/officeart/2005/8/layout/vList3"/>
    <dgm:cxn modelId="{7A83372B-78F9-443F-A21F-1096B90A4694}" type="presParOf" srcId="{AC7CEB94-6EE7-421C-9281-F398A260B337}" destId="{4043B012-EF2B-4856-AE6B-5F08E8EA44AD}" srcOrd="1" destOrd="0" presId="urn:microsoft.com/office/officeart/2005/8/layout/vList3"/>
    <dgm:cxn modelId="{94662814-E923-4D70-BBBA-A653E25EC871}" type="presParOf" srcId="{C74BE656-FEEC-4D51-B55B-134540A6F2DF}" destId="{F540E084-0579-4109-A7B9-A26C3D400F6C}" srcOrd="3" destOrd="0" presId="urn:microsoft.com/office/officeart/2005/8/layout/vList3"/>
    <dgm:cxn modelId="{B810F47C-7821-4033-863F-EED2D5CA474F}" type="presParOf" srcId="{C74BE656-FEEC-4D51-B55B-134540A6F2DF}" destId="{27E18F70-6DDF-4D1B-B384-30D49D077C1F}" srcOrd="4" destOrd="0" presId="urn:microsoft.com/office/officeart/2005/8/layout/vList3"/>
    <dgm:cxn modelId="{1AC4EED9-8F79-452C-A2D8-0A724090F8DE}" type="presParOf" srcId="{27E18F70-6DDF-4D1B-B384-30D49D077C1F}" destId="{432B04FF-4D2B-411B-978E-42A2AC601A64}" srcOrd="0" destOrd="0" presId="urn:microsoft.com/office/officeart/2005/8/layout/vList3"/>
    <dgm:cxn modelId="{7D2D24B9-64B5-4E42-8A11-D9D1864A854A}" type="presParOf" srcId="{27E18F70-6DDF-4D1B-B384-30D49D077C1F}" destId="{752ECE7A-5A49-48B1-A237-8A557BA6994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94099B-F011-4821-BAEC-5F9856AB57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5AB6782-B742-4559-8061-7755449A3B13}">
      <dgm:prSet/>
      <dgm:spPr>
        <a:solidFill>
          <a:schemeClr val="accent1"/>
        </a:solidFill>
        <a:ln>
          <a:solidFill>
            <a:schemeClr val="accent1"/>
          </a:solidFill>
        </a:ln>
      </dgm:spPr>
      <dgm:t>
        <a:bodyPr/>
        <a:lstStyle/>
        <a:p>
          <a:r>
            <a:rPr lang="en-US" b="1" dirty="0">
              <a:solidFill>
                <a:schemeClr val="tx2">
                  <a:lumMod val="75000"/>
                </a:schemeClr>
              </a:solidFill>
            </a:rPr>
            <a:t>Evaluate your question</a:t>
          </a:r>
          <a:r>
            <a:rPr lang="en-US" dirty="0">
              <a:solidFill>
                <a:schemeClr val="tx2">
                  <a:lumMod val="75000"/>
                </a:schemeClr>
              </a:solidFill>
            </a:rPr>
            <a:t>. </a:t>
          </a:r>
        </a:p>
        <a:p>
          <a:r>
            <a:rPr lang="en-US" dirty="0">
              <a:solidFill>
                <a:schemeClr val="tx2">
                  <a:lumMod val="75000"/>
                </a:schemeClr>
              </a:solidFill>
            </a:rPr>
            <a:t>After you’ve got a question or even a couple of questions down on paper, evaluate these questions to realize if they would be effective research questions or if they need more revising.</a:t>
          </a:r>
        </a:p>
      </dgm:t>
    </dgm:pt>
    <dgm:pt modelId="{304DAF97-1372-4EED-B2DD-8BB8A61F01F7}" type="parTrans" cxnId="{AFCBFF69-78DC-42AB-8298-CCB35AEB57E4}">
      <dgm:prSet/>
      <dgm:spPr/>
      <dgm:t>
        <a:bodyPr/>
        <a:lstStyle/>
        <a:p>
          <a:endParaRPr lang="en-US"/>
        </a:p>
      </dgm:t>
    </dgm:pt>
    <dgm:pt modelId="{96AF0ED9-73C7-47A8-B93A-B9230182FEB0}" type="sibTrans" cxnId="{AFCBFF69-78DC-42AB-8298-CCB35AEB57E4}">
      <dgm:prSet/>
      <dgm:spPr/>
      <dgm:t>
        <a:bodyPr/>
        <a:lstStyle/>
        <a:p>
          <a:endParaRPr lang="en-US"/>
        </a:p>
      </dgm:t>
    </dgm:pt>
    <dgm:pt modelId="{46D814DE-D677-4E55-A2B0-97EA3891F4EC}">
      <dgm:prSet/>
      <dgm:spPr>
        <a:solidFill>
          <a:srgbClr val="D3E1CA"/>
        </a:solidFill>
        <a:ln>
          <a:solidFill>
            <a:srgbClr val="D3E1CA">
              <a:alpha val="90000"/>
            </a:srgbClr>
          </a:solidFill>
        </a:ln>
      </dgm:spPr>
      <dgm:t>
        <a:bodyPr/>
        <a:lstStyle/>
        <a:p>
          <a:pPr>
            <a:buFont typeface="Wingdings" panose="05000000000000000000" pitchFamily="2" charset="2"/>
            <a:buChar char="ü"/>
          </a:pPr>
          <a:r>
            <a:rPr lang="en-US" dirty="0">
              <a:solidFill>
                <a:schemeClr val="tx2">
                  <a:lumMod val="75000"/>
                </a:schemeClr>
              </a:solidFill>
            </a:rPr>
            <a:t>Is your research question clear? With so much research available on any given topic, research questions must be as clear as possible in order to be effective </a:t>
          </a:r>
        </a:p>
      </dgm:t>
    </dgm:pt>
    <dgm:pt modelId="{F1F18F64-5061-4140-9DAA-52B5DBA93509}" type="parTrans" cxnId="{5EC0817A-AEB4-4A9E-82CD-2E52A99C3766}">
      <dgm:prSet/>
      <dgm:spPr/>
      <dgm:t>
        <a:bodyPr/>
        <a:lstStyle/>
        <a:p>
          <a:endParaRPr lang="en-US"/>
        </a:p>
      </dgm:t>
    </dgm:pt>
    <dgm:pt modelId="{0431FE78-09A0-415B-9A90-4C9A2102FB2A}" type="sibTrans" cxnId="{5EC0817A-AEB4-4A9E-82CD-2E52A99C3766}">
      <dgm:prSet/>
      <dgm:spPr/>
      <dgm:t>
        <a:bodyPr/>
        <a:lstStyle/>
        <a:p>
          <a:endParaRPr lang="en-US"/>
        </a:p>
      </dgm:t>
    </dgm:pt>
    <dgm:pt modelId="{530359EB-8C72-4037-B4A9-4042A39A8C6E}">
      <dgm:prSet/>
      <dgm:spPr>
        <a:solidFill>
          <a:srgbClr val="D3E1CA"/>
        </a:solidFill>
        <a:ln>
          <a:solidFill>
            <a:srgbClr val="D3E1CA">
              <a:alpha val="90000"/>
            </a:srgbClr>
          </a:solidFill>
        </a:ln>
      </dgm:spPr>
      <dgm:t>
        <a:bodyPr/>
        <a:lstStyle/>
        <a:p>
          <a:pPr>
            <a:buFont typeface="Wingdings" panose="05000000000000000000" pitchFamily="2" charset="2"/>
            <a:buChar char="ü"/>
          </a:pPr>
          <a:r>
            <a:rPr lang="en-US" dirty="0">
              <a:solidFill>
                <a:schemeClr val="tx2">
                  <a:lumMod val="75000"/>
                </a:schemeClr>
              </a:solidFill>
            </a:rPr>
            <a:t>Is your research question focused?</a:t>
          </a:r>
        </a:p>
      </dgm:t>
    </dgm:pt>
    <dgm:pt modelId="{AEDE4CA9-2DA8-4F3F-B7E1-516A519DD7BB}" type="parTrans" cxnId="{90604F1D-A4E8-4798-87B4-3D69C37B46BC}">
      <dgm:prSet/>
      <dgm:spPr/>
      <dgm:t>
        <a:bodyPr/>
        <a:lstStyle/>
        <a:p>
          <a:endParaRPr lang="en-US"/>
        </a:p>
      </dgm:t>
    </dgm:pt>
    <dgm:pt modelId="{A1CC84FC-D05A-41F2-9172-86D0D0A869AF}" type="sibTrans" cxnId="{90604F1D-A4E8-4798-87B4-3D69C37B46BC}">
      <dgm:prSet/>
      <dgm:spPr/>
      <dgm:t>
        <a:bodyPr/>
        <a:lstStyle/>
        <a:p>
          <a:endParaRPr lang="en-US"/>
        </a:p>
      </dgm:t>
    </dgm:pt>
    <dgm:pt modelId="{04F1DCA7-F890-478A-8156-B8726B8A541F}">
      <dgm:prSet/>
      <dgm:spPr>
        <a:solidFill>
          <a:srgbClr val="D3E1CA"/>
        </a:solidFill>
        <a:ln>
          <a:solidFill>
            <a:srgbClr val="D3E1CA">
              <a:alpha val="90000"/>
            </a:srgbClr>
          </a:solidFill>
        </a:ln>
      </dgm:spPr>
      <dgm:t>
        <a:bodyPr/>
        <a:lstStyle/>
        <a:p>
          <a:pPr>
            <a:buFont typeface="Wingdings" panose="05000000000000000000" pitchFamily="2" charset="2"/>
            <a:buChar char="ü"/>
          </a:pPr>
          <a:r>
            <a:rPr lang="en-US" dirty="0">
              <a:solidFill>
                <a:schemeClr val="tx2">
                  <a:lumMod val="75000"/>
                </a:schemeClr>
              </a:solidFill>
            </a:rPr>
            <a:t>Research questions must be specific enough to be well covered in the space available</a:t>
          </a:r>
        </a:p>
      </dgm:t>
    </dgm:pt>
    <dgm:pt modelId="{CEA2583F-6BB4-4153-AB1A-FF7A86F7F57E}" type="parTrans" cxnId="{CB2C98DB-A36A-4C9B-AFD0-6EEFB9201675}">
      <dgm:prSet/>
      <dgm:spPr/>
      <dgm:t>
        <a:bodyPr/>
        <a:lstStyle/>
        <a:p>
          <a:endParaRPr lang="en-US"/>
        </a:p>
      </dgm:t>
    </dgm:pt>
    <dgm:pt modelId="{F053302A-38BC-4537-AF93-9BDC049DF2DE}" type="sibTrans" cxnId="{CB2C98DB-A36A-4C9B-AFD0-6EEFB9201675}">
      <dgm:prSet/>
      <dgm:spPr/>
      <dgm:t>
        <a:bodyPr/>
        <a:lstStyle/>
        <a:p>
          <a:endParaRPr lang="en-US"/>
        </a:p>
      </dgm:t>
    </dgm:pt>
    <dgm:pt modelId="{2D3DC6FF-E2CA-4832-A3F4-5867F5412BF0}">
      <dgm:prSet/>
      <dgm:spPr>
        <a:solidFill>
          <a:srgbClr val="D3E1CA"/>
        </a:solidFill>
        <a:ln>
          <a:solidFill>
            <a:srgbClr val="D3E1CA">
              <a:alpha val="90000"/>
            </a:srgbClr>
          </a:solidFill>
        </a:ln>
      </dgm:spPr>
      <dgm:t>
        <a:bodyPr/>
        <a:lstStyle/>
        <a:p>
          <a:pPr>
            <a:buFont typeface="Wingdings" panose="05000000000000000000" pitchFamily="2" charset="2"/>
            <a:buChar char="ü"/>
          </a:pPr>
          <a:r>
            <a:rPr lang="en-US" dirty="0">
              <a:solidFill>
                <a:schemeClr val="tx2">
                  <a:lumMod val="75000"/>
                </a:schemeClr>
              </a:solidFill>
            </a:rPr>
            <a:t>Is your research question complex? Research questions should not be answerable with a simple “yes” or “no” or by easily-found facts. They should, instead, require both research and analysis on the part of the writer. </a:t>
          </a:r>
        </a:p>
      </dgm:t>
    </dgm:pt>
    <dgm:pt modelId="{AD6A8FF4-2EE7-4F63-BDAA-7F4CEEEA9166}" type="parTrans" cxnId="{A8D3B77D-811F-4051-B22F-8FFC0792786C}">
      <dgm:prSet/>
      <dgm:spPr/>
      <dgm:t>
        <a:bodyPr/>
        <a:lstStyle/>
        <a:p>
          <a:endParaRPr lang="en-US"/>
        </a:p>
      </dgm:t>
    </dgm:pt>
    <dgm:pt modelId="{DE02597A-1499-4C7C-B905-FD98DEBEC48F}" type="sibTrans" cxnId="{A8D3B77D-811F-4051-B22F-8FFC0792786C}">
      <dgm:prSet/>
      <dgm:spPr/>
      <dgm:t>
        <a:bodyPr/>
        <a:lstStyle/>
        <a:p>
          <a:endParaRPr lang="en-US"/>
        </a:p>
      </dgm:t>
    </dgm:pt>
    <dgm:pt modelId="{AD774997-6E96-4033-8C88-893104ADFE71}" type="pres">
      <dgm:prSet presAssocID="{5694099B-F011-4821-BAEC-5F9856AB57ED}" presName="Name0" presStyleCnt="0">
        <dgm:presLayoutVars>
          <dgm:dir/>
          <dgm:animLvl val="lvl"/>
          <dgm:resizeHandles val="exact"/>
        </dgm:presLayoutVars>
      </dgm:prSet>
      <dgm:spPr/>
    </dgm:pt>
    <dgm:pt modelId="{D62D0F5B-8EA9-45DA-A69A-F204B82E5729}" type="pres">
      <dgm:prSet presAssocID="{65AB6782-B742-4559-8061-7755449A3B13}" presName="linNode" presStyleCnt="0"/>
      <dgm:spPr/>
    </dgm:pt>
    <dgm:pt modelId="{ADE644F1-7B88-408A-A206-08376A1A5921}" type="pres">
      <dgm:prSet presAssocID="{65AB6782-B742-4559-8061-7755449A3B13}" presName="parentText" presStyleLbl="node1" presStyleIdx="0" presStyleCnt="1" custScaleX="73046">
        <dgm:presLayoutVars>
          <dgm:chMax val="1"/>
          <dgm:bulletEnabled val="1"/>
        </dgm:presLayoutVars>
      </dgm:prSet>
      <dgm:spPr/>
    </dgm:pt>
    <dgm:pt modelId="{9E1E0D31-8BD2-4086-987E-904F390468C6}" type="pres">
      <dgm:prSet presAssocID="{65AB6782-B742-4559-8061-7755449A3B13}" presName="descendantText" presStyleLbl="alignAccFollowNode1" presStyleIdx="0" presStyleCnt="1" custScaleX="110853" custScaleY="102656">
        <dgm:presLayoutVars>
          <dgm:bulletEnabled val="1"/>
        </dgm:presLayoutVars>
      </dgm:prSet>
      <dgm:spPr/>
    </dgm:pt>
  </dgm:ptLst>
  <dgm:cxnLst>
    <dgm:cxn modelId="{F3F2BF10-E907-4C8B-9370-DD640B18F6E8}" type="presOf" srcId="{2D3DC6FF-E2CA-4832-A3F4-5867F5412BF0}" destId="{9E1E0D31-8BD2-4086-987E-904F390468C6}" srcOrd="0" destOrd="3" presId="urn:microsoft.com/office/officeart/2005/8/layout/vList5"/>
    <dgm:cxn modelId="{90604F1D-A4E8-4798-87B4-3D69C37B46BC}" srcId="{65AB6782-B742-4559-8061-7755449A3B13}" destId="{530359EB-8C72-4037-B4A9-4042A39A8C6E}" srcOrd="1" destOrd="0" parTransId="{AEDE4CA9-2DA8-4F3F-B7E1-516A519DD7BB}" sibTransId="{A1CC84FC-D05A-41F2-9172-86D0D0A869AF}"/>
    <dgm:cxn modelId="{A15AFB5B-DB69-41A3-A99A-DB9C3E72C48C}" type="presOf" srcId="{46D814DE-D677-4E55-A2B0-97EA3891F4EC}" destId="{9E1E0D31-8BD2-4086-987E-904F390468C6}" srcOrd="0" destOrd="0" presId="urn:microsoft.com/office/officeart/2005/8/layout/vList5"/>
    <dgm:cxn modelId="{AFCBFF69-78DC-42AB-8298-CCB35AEB57E4}" srcId="{5694099B-F011-4821-BAEC-5F9856AB57ED}" destId="{65AB6782-B742-4559-8061-7755449A3B13}" srcOrd="0" destOrd="0" parTransId="{304DAF97-1372-4EED-B2DD-8BB8A61F01F7}" sibTransId="{96AF0ED9-73C7-47A8-B93A-B9230182FEB0}"/>
    <dgm:cxn modelId="{8C0C3F50-2EC1-41C8-A3B0-8772C8F4CA18}" type="presOf" srcId="{65AB6782-B742-4559-8061-7755449A3B13}" destId="{ADE644F1-7B88-408A-A206-08376A1A5921}" srcOrd="0" destOrd="0" presId="urn:microsoft.com/office/officeart/2005/8/layout/vList5"/>
    <dgm:cxn modelId="{30A4AD51-EFE3-473E-9457-C4B94160698E}" type="presOf" srcId="{5694099B-F011-4821-BAEC-5F9856AB57ED}" destId="{AD774997-6E96-4033-8C88-893104ADFE71}" srcOrd="0" destOrd="0" presId="urn:microsoft.com/office/officeart/2005/8/layout/vList5"/>
    <dgm:cxn modelId="{5EC0817A-AEB4-4A9E-82CD-2E52A99C3766}" srcId="{65AB6782-B742-4559-8061-7755449A3B13}" destId="{46D814DE-D677-4E55-A2B0-97EA3891F4EC}" srcOrd="0" destOrd="0" parTransId="{F1F18F64-5061-4140-9DAA-52B5DBA93509}" sibTransId="{0431FE78-09A0-415B-9A90-4C9A2102FB2A}"/>
    <dgm:cxn modelId="{A8D3B77D-811F-4051-B22F-8FFC0792786C}" srcId="{65AB6782-B742-4559-8061-7755449A3B13}" destId="{2D3DC6FF-E2CA-4832-A3F4-5867F5412BF0}" srcOrd="3" destOrd="0" parTransId="{AD6A8FF4-2EE7-4F63-BDAA-7F4CEEEA9166}" sibTransId="{DE02597A-1499-4C7C-B905-FD98DEBEC48F}"/>
    <dgm:cxn modelId="{CB2C98DB-A36A-4C9B-AFD0-6EEFB9201675}" srcId="{65AB6782-B742-4559-8061-7755449A3B13}" destId="{04F1DCA7-F890-478A-8156-B8726B8A541F}" srcOrd="2" destOrd="0" parTransId="{CEA2583F-6BB4-4153-AB1A-FF7A86F7F57E}" sibTransId="{F053302A-38BC-4537-AF93-9BDC049DF2DE}"/>
    <dgm:cxn modelId="{6AD68CE2-5510-4928-9848-BEC904B66FA3}" type="presOf" srcId="{530359EB-8C72-4037-B4A9-4042A39A8C6E}" destId="{9E1E0D31-8BD2-4086-987E-904F390468C6}" srcOrd="0" destOrd="1" presId="urn:microsoft.com/office/officeart/2005/8/layout/vList5"/>
    <dgm:cxn modelId="{E2CCD4E4-6717-4D97-B73B-2063AFD8A47E}" type="presOf" srcId="{04F1DCA7-F890-478A-8156-B8726B8A541F}" destId="{9E1E0D31-8BD2-4086-987E-904F390468C6}" srcOrd="0" destOrd="2" presId="urn:microsoft.com/office/officeart/2005/8/layout/vList5"/>
    <dgm:cxn modelId="{A689B574-BCB1-4BCF-BD06-1D563F3B8685}" type="presParOf" srcId="{AD774997-6E96-4033-8C88-893104ADFE71}" destId="{D62D0F5B-8EA9-45DA-A69A-F204B82E5729}" srcOrd="0" destOrd="0" presId="urn:microsoft.com/office/officeart/2005/8/layout/vList5"/>
    <dgm:cxn modelId="{8862AB8F-20AD-496C-BC4A-E289F860EF4A}" type="presParOf" srcId="{D62D0F5B-8EA9-45DA-A69A-F204B82E5729}" destId="{ADE644F1-7B88-408A-A206-08376A1A5921}" srcOrd="0" destOrd="0" presId="urn:microsoft.com/office/officeart/2005/8/layout/vList5"/>
    <dgm:cxn modelId="{98D037F1-73B7-4B14-8976-4B744B11E8BC}" type="presParOf" srcId="{D62D0F5B-8EA9-45DA-A69A-F204B82E5729}" destId="{9E1E0D31-8BD2-4086-987E-904F390468C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550AA-C0A8-42FC-B1AE-9AB6CCB13A6B}">
      <dsp:nvSpPr>
        <dsp:cNvPr id="0" name=""/>
        <dsp:cNvSpPr/>
      </dsp:nvSpPr>
      <dsp:spPr>
        <a:xfrm>
          <a:off x="392259"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p>
      </dsp:txBody>
      <dsp:txXfrm>
        <a:off x="461672" y="71530"/>
        <a:ext cx="2231074" cy="1283114"/>
      </dsp:txXfrm>
    </dsp:sp>
    <dsp:sp modelId="{4AA75521-9334-4313-9582-A546273C632E}">
      <dsp:nvSpPr>
        <dsp:cNvPr id="0" name=""/>
        <dsp:cNvSpPr/>
      </dsp:nvSpPr>
      <dsp:spPr>
        <a:xfrm>
          <a:off x="2999149"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3068562" y="71530"/>
        <a:ext cx="2231074" cy="1283114"/>
      </dsp:txXfrm>
    </dsp:sp>
    <dsp:sp modelId="{741403E4-8596-4D9C-8596-AD59EEDA7A54}">
      <dsp:nvSpPr>
        <dsp:cNvPr id="0" name=""/>
        <dsp:cNvSpPr/>
      </dsp:nvSpPr>
      <dsp:spPr>
        <a:xfrm>
          <a:off x="5606040"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5675453" y="71530"/>
        <a:ext cx="2231074" cy="1283114"/>
      </dsp:txXfrm>
    </dsp:sp>
    <dsp:sp modelId="{5203D364-81BB-4901-A8CF-FAAA52839C94}">
      <dsp:nvSpPr>
        <dsp:cNvPr id="0" name=""/>
        <dsp:cNvSpPr/>
      </dsp:nvSpPr>
      <dsp:spPr>
        <a:xfrm>
          <a:off x="1695704" y="1661048"/>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1765117" y="1730461"/>
        <a:ext cx="2231074" cy="1283114"/>
      </dsp:txXfrm>
    </dsp:sp>
    <dsp:sp modelId="{E06B5AAB-A4B1-45DA-8058-E8054F05C147}">
      <dsp:nvSpPr>
        <dsp:cNvPr id="0" name=""/>
        <dsp:cNvSpPr/>
      </dsp:nvSpPr>
      <dsp:spPr>
        <a:xfrm>
          <a:off x="4302595" y="1661048"/>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solidFill>
                <a:schemeClr val="tx2">
                  <a:lumMod val="75000"/>
                </a:schemeClr>
              </a:solidFill>
            </a:rPr>
            <a:t>Student #1</a:t>
          </a:r>
          <a:br>
            <a:rPr lang="en-US" sz="2100" kern="1200">
              <a:solidFill>
                <a:schemeClr val="tx2">
                  <a:lumMod val="75000"/>
                </a:schemeClr>
              </a:solidFill>
            </a:rPr>
          </a:br>
          <a:r>
            <a:rPr lang="en-US" sz="2100" kern="1200">
              <a:solidFill>
                <a:schemeClr val="tx2">
                  <a:lumMod val="75000"/>
                </a:schemeClr>
              </a:solidFill>
            </a:rPr>
            <a:t>Student #2</a:t>
          </a:r>
          <a:br>
            <a:rPr lang="en-US" sz="2100" kern="1200">
              <a:solidFill>
                <a:schemeClr val="tx2">
                  <a:lumMod val="75000"/>
                </a:schemeClr>
              </a:solidFill>
            </a:rPr>
          </a:br>
          <a:r>
            <a:rPr lang="en-US" sz="2100" kern="1200">
              <a:solidFill>
                <a:schemeClr val="tx2">
                  <a:lumMod val="75000"/>
                </a:schemeClr>
              </a:solidFill>
            </a:rPr>
            <a:t>Student #3</a:t>
          </a:r>
          <a:br>
            <a:rPr lang="en-US" sz="2100" kern="1200">
              <a:solidFill>
                <a:schemeClr val="tx2">
                  <a:lumMod val="75000"/>
                </a:schemeClr>
              </a:solidFill>
            </a:rPr>
          </a:br>
          <a:r>
            <a:rPr lang="en-US" sz="2100" kern="1200">
              <a:solidFill>
                <a:schemeClr val="tx2">
                  <a:lumMod val="75000"/>
                </a:schemeClr>
              </a:solidFill>
            </a:rPr>
            <a:t>Student #4</a:t>
          </a:r>
          <a:endParaRPr lang="en-US" sz="2100" kern="1200" dirty="0">
            <a:solidFill>
              <a:schemeClr val="tx2">
                <a:lumMod val="75000"/>
              </a:schemeClr>
            </a:solidFill>
          </a:endParaRPr>
        </a:p>
      </dsp:txBody>
      <dsp:txXfrm>
        <a:off x="4372008" y="1730461"/>
        <a:ext cx="2231074" cy="12831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A5112-91D8-4239-A78D-0C591CDB8201}">
      <dsp:nvSpPr>
        <dsp:cNvPr id="0" name=""/>
        <dsp:cNvSpPr/>
      </dsp:nvSpPr>
      <dsp:spPr>
        <a:xfrm rot="10800000">
          <a:off x="576626" y="275"/>
          <a:ext cx="7791573" cy="645552"/>
        </a:xfrm>
        <a:prstGeom prst="roundRect">
          <a:avLst/>
        </a:prstGeom>
        <a:solidFill>
          <a:schemeClr val="accent5"/>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671" tIns="60960" rIns="113792"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2">
                  <a:lumMod val="75000"/>
                </a:schemeClr>
              </a:solidFill>
            </a:rPr>
            <a:t>A research question is a </a:t>
          </a:r>
          <a:r>
            <a:rPr lang="en-US" sz="1600" u="sng" kern="1200" dirty="0">
              <a:solidFill>
                <a:schemeClr val="tx2">
                  <a:lumMod val="75000"/>
                </a:schemeClr>
              </a:solidFill>
            </a:rPr>
            <a:t>clear</a:t>
          </a:r>
          <a:r>
            <a:rPr lang="en-US" sz="1600" kern="1200" dirty="0">
              <a:solidFill>
                <a:schemeClr val="tx2">
                  <a:lumMod val="75000"/>
                </a:schemeClr>
              </a:solidFill>
            </a:rPr>
            <a:t>, </a:t>
          </a:r>
          <a:r>
            <a:rPr lang="en-US" sz="1600" u="sng" kern="1200" dirty="0">
              <a:solidFill>
                <a:schemeClr val="tx2">
                  <a:lumMod val="75000"/>
                </a:schemeClr>
              </a:solidFill>
            </a:rPr>
            <a:t>focused</a:t>
          </a:r>
          <a:r>
            <a:rPr lang="en-US" sz="1600" kern="1200" dirty="0">
              <a:solidFill>
                <a:schemeClr val="tx2">
                  <a:lumMod val="75000"/>
                </a:schemeClr>
              </a:solidFill>
            </a:rPr>
            <a:t>, </a:t>
          </a:r>
          <a:r>
            <a:rPr lang="en-US" sz="1600" u="sng" kern="1200" dirty="0">
              <a:solidFill>
                <a:schemeClr val="tx2">
                  <a:lumMod val="75000"/>
                </a:schemeClr>
              </a:solidFill>
            </a:rPr>
            <a:t>concise</a:t>
          </a:r>
          <a:r>
            <a:rPr lang="en-US" sz="1600" kern="1200" dirty="0">
              <a:solidFill>
                <a:schemeClr val="tx2">
                  <a:lumMod val="75000"/>
                </a:schemeClr>
              </a:solidFill>
            </a:rPr>
            <a:t>, </a:t>
          </a:r>
          <a:r>
            <a:rPr lang="en-US" sz="1600" u="sng" kern="1200" dirty="0">
              <a:solidFill>
                <a:schemeClr val="tx2">
                  <a:lumMod val="75000"/>
                </a:schemeClr>
              </a:solidFill>
            </a:rPr>
            <a:t>complex</a:t>
          </a:r>
          <a:r>
            <a:rPr lang="en-US" sz="1600" kern="1200" dirty="0">
              <a:solidFill>
                <a:schemeClr val="tx2">
                  <a:lumMod val="75000"/>
                </a:schemeClr>
              </a:solidFill>
            </a:rPr>
            <a:t>, and </a:t>
          </a:r>
          <a:r>
            <a:rPr lang="en-US" sz="1600" u="sng" kern="1200" dirty="0">
              <a:solidFill>
                <a:schemeClr val="tx2">
                  <a:lumMod val="75000"/>
                </a:schemeClr>
              </a:solidFill>
            </a:rPr>
            <a:t>arguable</a:t>
          </a:r>
          <a:r>
            <a:rPr lang="en-US" sz="1600" kern="1200" dirty="0">
              <a:solidFill>
                <a:schemeClr val="tx2">
                  <a:lumMod val="75000"/>
                </a:schemeClr>
              </a:solidFill>
            </a:rPr>
            <a:t> question around which you center your research. You should ask a question about an issue that you are genuinely curious and/or passionate about.</a:t>
          </a:r>
        </a:p>
      </dsp:txBody>
      <dsp:txXfrm rot="10800000">
        <a:off x="608139" y="31788"/>
        <a:ext cx="7728547" cy="582526"/>
      </dsp:txXfrm>
    </dsp:sp>
    <dsp:sp modelId="{2DA0C13F-ECF4-45FD-99AF-9050BE1A04C7}">
      <dsp:nvSpPr>
        <dsp:cNvPr id="0" name=""/>
        <dsp:cNvSpPr/>
      </dsp:nvSpPr>
      <dsp:spPr>
        <a:xfrm>
          <a:off x="10818" y="553"/>
          <a:ext cx="645552" cy="64555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800501A-D035-4B95-A7FB-C325CE1F1927}">
      <dsp:nvSpPr>
        <dsp:cNvPr id="0" name=""/>
        <dsp:cNvSpPr/>
      </dsp:nvSpPr>
      <dsp:spPr>
        <a:xfrm rot="10800000">
          <a:off x="576626" y="807215"/>
          <a:ext cx="7791573" cy="645552"/>
        </a:xfrm>
        <a:prstGeom prst="roundRect">
          <a:avLst/>
        </a:prstGeom>
        <a:solidFill>
          <a:schemeClr val="accent5"/>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671" tIns="60960" rIns="113792"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2">
                  <a:lumMod val="75000"/>
                </a:schemeClr>
              </a:solidFill>
            </a:rPr>
            <a:t>Research questions help writers focus their research by providing a path through the research and writing process. </a:t>
          </a:r>
        </a:p>
      </dsp:txBody>
      <dsp:txXfrm rot="10800000">
        <a:off x="608139" y="838728"/>
        <a:ext cx="7728547" cy="582526"/>
      </dsp:txXfrm>
    </dsp:sp>
    <dsp:sp modelId="{045DDEBA-E769-4455-A43C-9A9E613DAC1C}">
      <dsp:nvSpPr>
        <dsp:cNvPr id="0" name=""/>
        <dsp:cNvSpPr/>
      </dsp:nvSpPr>
      <dsp:spPr>
        <a:xfrm>
          <a:off x="10818" y="807493"/>
          <a:ext cx="645552" cy="64555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4E8F054-FF8C-4F8E-9C7E-21D7C40108B2}">
      <dsp:nvSpPr>
        <dsp:cNvPr id="0" name=""/>
        <dsp:cNvSpPr/>
      </dsp:nvSpPr>
      <dsp:spPr>
        <a:xfrm rot="10800000">
          <a:off x="576626" y="1614156"/>
          <a:ext cx="7791573" cy="645552"/>
        </a:xfrm>
        <a:prstGeom prst="roundRect">
          <a:avLst/>
        </a:prstGeom>
        <a:solidFill>
          <a:schemeClr val="accent5"/>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671" tIns="60960" rIns="113792"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2">
                  <a:lumMod val="75000"/>
                </a:schemeClr>
              </a:solidFill>
            </a:rPr>
            <a:t>The specificity of a well-developed research question helps writers avoid the “all-about” paper and work toward supporting a specific, arguable thesis.</a:t>
          </a:r>
        </a:p>
      </dsp:txBody>
      <dsp:txXfrm rot="10800000">
        <a:off x="608139" y="1645669"/>
        <a:ext cx="7728547" cy="582526"/>
      </dsp:txXfrm>
    </dsp:sp>
    <dsp:sp modelId="{AAC2BAF1-6153-488C-BA2C-52C999177EFB}">
      <dsp:nvSpPr>
        <dsp:cNvPr id="0" name=""/>
        <dsp:cNvSpPr/>
      </dsp:nvSpPr>
      <dsp:spPr>
        <a:xfrm>
          <a:off x="10818" y="1614431"/>
          <a:ext cx="645552" cy="64555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C2394-80F2-4A05-B252-A12E526EF301}">
      <dsp:nvSpPr>
        <dsp:cNvPr id="0" name=""/>
        <dsp:cNvSpPr/>
      </dsp:nvSpPr>
      <dsp:spPr>
        <a:xfrm>
          <a:off x="0" y="244573"/>
          <a:ext cx="8368200" cy="2998800"/>
        </a:xfrm>
        <a:prstGeom prst="roundRect">
          <a:avLst/>
        </a:prstGeom>
        <a:solidFill>
          <a:schemeClr val="tx1">
            <a:alpha val="90000"/>
          </a:schemeClr>
        </a:solidFill>
        <a:ln w="12700" cap="flat" cmpd="sng" algn="ctr">
          <a:solidFill>
            <a:srgbClr val="F1F0F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9465" tIns="354076" rIns="649465" bIns="120904" numCol="1" spcCol="1270" anchor="t" anchorCtr="0">
          <a:noAutofit/>
        </a:bodyPr>
        <a:lstStyle/>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Is the research question one that is of interest to you and potentially to others?  </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Is it an issue or problem that needs to be improved or solved? </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Is the research question researchable?   </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What resources will you need to address this question? Can you access them? </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Will you be able to collect information to answer this question? </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Is the research question too broad?</a:t>
          </a:r>
        </a:p>
        <a:p>
          <a:pPr marL="171450" lvl="1" indent="-171450" algn="l" defTabSz="755650">
            <a:lnSpc>
              <a:spcPct val="90000"/>
            </a:lnSpc>
            <a:spcBef>
              <a:spcPct val="0"/>
            </a:spcBef>
            <a:spcAft>
              <a:spcPct val="15000"/>
            </a:spcAft>
            <a:buClr>
              <a:schemeClr val="tx2">
                <a:lumMod val="75000"/>
              </a:schemeClr>
            </a:buClr>
            <a:buFont typeface="Wingdings" panose="05000000000000000000" pitchFamily="2" charset="2"/>
            <a:buChar char="ü"/>
          </a:pPr>
          <a:r>
            <a:rPr lang="en-US" sz="1700" kern="1200" dirty="0">
              <a:solidFill>
                <a:schemeClr val="tx2">
                  <a:lumMod val="75000"/>
                </a:schemeClr>
              </a:solidFill>
            </a:rPr>
            <a:t>Is the research question too narrow?</a:t>
          </a:r>
        </a:p>
      </dsp:txBody>
      <dsp:txXfrm>
        <a:off x="146389" y="390962"/>
        <a:ext cx="8075422" cy="2706022"/>
      </dsp:txXfrm>
    </dsp:sp>
    <dsp:sp modelId="{33E9E05D-1CCB-4DC7-BB91-4B16A5B96FBE}">
      <dsp:nvSpPr>
        <dsp:cNvPr id="0" name=""/>
        <dsp:cNvSpPr/>
      </dsp:nvSpPr>
      <dsp:spPr>
        <a:xfrm>
          <a:off x="418410" y="20039"/>
          <a:ext cx="5857740" cy="501840"/>
        </a:xfrm>
        <a:prstGeom prst="roundRect">
          <a:avLst/>
        </a:prstGeom>
        <a:solidFill>
          <a:schemeClr val="accent2">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409" tIns="0" rIns="221409"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2">
                  <a:lumMod val="75000"/>
                </a:schemeClr>
              </a:solidFill>
            </a:rPr>
            <a:t>Respond in groups:</a:t>
          </a:r>
        </a:p>
      </dsp:txBody>
      <dsp:txXfrm>
        <a:off x="442908" y="44537"/>
        <a:ext cx="5808744"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A3FA7-E95B-4928-9831-38625EC00EA7}">
      <dsp:nvSpPr>
        <dsp:cNvPr id="0" name=""/>
        <dsp:cNvSpPr/>
      </dsp:nvSpPr>
      <dsp:spPr>
        <a:xfrm rot="10800000">
          <a:off x="1188038" y="21438"/>
          <a:ext cx="6913328" cy="917110"/>
        </a:xfrm>
        <a:prstGeom prst="round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420" tIns="57150" rIns="10668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accent1">
                  <a:lumMod val="20000"/>
                  <a:lumOff val="80000"/>
                </a:schemeClr>
              </a:solidFill>
            </a:rPr>
            <a:t>Do some preliminary research on your general topic. Do a few quick searches in current periodicals and journals on your topic to see what’s already been done and to help you narrow your focus. What questions does this early research raise?</a:t>
          </a:r>
        </a:p>
      </dsp:txBody>
      <dsp:txXfrm rot="10800000">
        <a:off x="1232808" y="66208"/>
        <a:ext cx="6823788" cy="827570"/>
      </dsp:txXfrm>
    </dsp:sp>
    <dsp:sp modelId="{7898267E-5294-422B-9AA6-3EE6DCFCFE6C}">
      <dsp:nvSpPr>
        <dsp:cNvPr id="0" name=""/>
        <dsp:cNvSpPr/>
      </dsp:nvSpPr>
      <dsp:spPr>
        <a:xfrm>
          <a:off x="262548" y="0"/>
          <a:ext cx="917110" cy="917110"/>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043B012-EF2B-4856-AE6B-5F08E8EA44AD}">
      <dsp:nvSpPr>
        <dsp:cNvPr id="0" name=""/>
        <dsp:cNvSpPr/>
      </dsp:nvSpPr>
      <dsp:spPr>
        <a:xfrm rot="10800000">
          <a:off x="1188038" y="1207612"/>
          <a:ext cx="6913328" cy="917110"/>
        </a:xfrm>
        <a:prstGeom prst="round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420" tIns="57150" rIns="106680" bIns="57150" numCol="1" spcCol="1270" anchor="ctr" anchorCtr="0">
          <a:noAutofit/>
        </a:bodyPr>
        <a:lstStyle/>
        <a:p>
          <a:pPr marL="0" lvl="0" indent="0" algn="l" defTabSz="666750">
            <a:lnSpc>
              <a:spcPct val="90000"/>
            </a:lnSpc>
            <a:spcBef>
              <a:spcPct val="0"/>
            </a:spcBef>
            <a:spcAft>
              <a:spcPct val="35000"/>
            </a:spcAft>
            <a:buNone/>
          </a:pPr>
          <a:r>
            <a:rPr lang="en-US" sz="1500" b="1" kern="1200" dirty="0">
              <a:solidFill>
                <a:schemeClr val="accent1">
                  <a:lumMod val="20000"/>
                  <a:lumOff val="80000"/>
                </a:schemeClr>
              </a:solidFill>
            </a:rPr>
            <a:t>Consider your audience</a:t>
          </a:r>
          <a:r>
            <a:rPr lang="en-US" sz="1500" kern="1200" dirty="0">
              <a:solidFill>
                <a:schemeClr val="accent1">
                  <a:lumMod val="20000"/>
                  <a:lumOff val="80000"/>
                </a:schemeClr>
              </a:solidFill>
            </a:rPr>
            <a:t>. Always keep your audience in mind when narrowing your topic and developing your question. Would that particular audience be interested in this question?</a:t>
          </a:r>
        </a:p>
      </dsp:txBody>
      <dsp:txXfrm rot="10800000">
        <a:off x="1232808" y="1252382"/>
        <a:ext cx="6823788" cy="827570"/>
      </dsp:txXfrm>
    </dsp:sp>
    <dsp:sp modelId="{A43C5D2F-9FED-41D4-AE2A-B7C0397C59A1}">
      <dsp:nvSpPr>
        <dsp:cNvPr id="0" name=""/>
        <dsp:cNvSpPr/>
      </dsp:nvSpPr>
      <dsp:spPr>
        <a:xfrm>
          <a:off x="262548" y="1186344"/>
          <a:ext cx="917110" cy="91711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52ECE7A-5A49-48B1-A237-8A557BA6994C}">
      <dsp:nvSpPr>
        <dsp:cNvPr id="0" name=""/>
        <dsp:cNvSpPr/>
      </dsp:nvSpPr>
      <dsp:spPr>
        <a:xfrm rot="10800000">
          <a:off x="1188038" y="2372689"/>
          <a:ext cx="6913328" cy="917110"/>
        </a:xfrm>
        <a:prstGeom prst="round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420" tIns="57150" rIns="106680" bIns="57150" numCol="1" spcCol="1270" anchor="ctr" anchorCtr="0">
          <a:noAutofit/>
        </a:bodyPr>
        <a:lstStyle/>
        <a:p>
          <a:pPr marL="0" lvl="0" indent="0" algn="l" defTabSz="666750">
            <a:lnSpc>
              <a:spcPct val="90000"/>
            </a:lnSpc>
            <a:spcBef>
              <a:spcPct val="0"/>
            </a:spcBef>
            <a:spcAft>
              <a:spcPct val="35000"/>
            </a:spcAft>
            <a:buNone/>
          </a:pPr>
          <a:r>
            <a:rPr lang="en-US" sz="1500" b="1" kern="1200" dirty="0">
              <a:solidFill>
                <a:schemeClr val="accent1">
                  <a:lumMod val="20000"/>
                  <a:lumOff val="80000"/>
                </a:schemeClr>
              </a:solidFill>
            </a:rPr>
            <a:t>Start asking questions</a:t>
          </a:r>
          <a:r>
            <a:rPr lang="en-US" sz="1500" kern="1200" dirty="0">
              <a:solidFill>
                <a:schemeClr val="accent1">
                  <a:lumMod val="20000"/>
                  <a:lumOff val="80000"/>
                </a:schemeClr>
              </a:solidFill>
            </a:rPr>
            <a:t>. Taking into consideration all of the above, start asking yourself open-ended “how” and “why” questions about your general topic. How did this happen? Why are things this way? </a:t>
          </a:r>
        </a:p>
      </dsp:txBody>
      <dsp:txXfrm rot="10800000">
        <a:off x="1232808" y="2417459"/>
        <a:ext cx="6823788" cy="827570"/>
      </dsp:txXfrm>
    </dsp:sp>
    <dsp:sp modelId="{432B04FF-4D2B-411B-978E-42A2AC601A64}">
      <dsp:nvSpPr>
        <dsp:cNvPr id="0" name=""/>
        <dsp:cNvSpPr/>
      </dsp:nvSpPr>
      <dsp:spPr>
        <a:xfrm>
          <a:off x="262548" y="2372518"/>
          <a:ext cx="917110" cy="917110"/>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E0D31-8BD2-4086-987E-904F390468C6}">
      <dsp:nvSpPr>
        <dsp:cNvPr id="0" name=""/>
        <dsp:cNvSpPr/>
      </dsp:nvSpPr>
      <dsp:spPr>
        <a:xfrm rot="5400000">
          <a:off x="4020104" y="-1428998"/>
          <a:ext cx="2528540" cy="5936896"/>
        </a:xfrm>
        <a:prstGeom prst="round2SameRect">
          <a:avLst/>
        </a:prstGeom>
        <a:solidFill>
          <a:srgbClr val="D3E1CA"/>
        </a:solidFill>
        <a:ln w="12700" cap="flat" cmpd="sng" algn="ctr">
          <a:solidFill>
            <a:srgbClr val="D3E1CA">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2">
                  <a:lumMod val="75000"/>
                </a:schemeClr>
              </a:solidFill>
            </a:rPr>
            <a:t>Is your research question clear? With so much research available on any given topic, research questions must be as clear as possible in order to be effective </a:t>
          </a: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2">
                  <a:lumMod val="75000"/>
                </a:schemeClr>
              </a:solidFill>
            </a:rPr>
            <a:t>Is your research question focused?</a:t>
          </a: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2">
                  <a:lumMod val="75000"/>
                </a:schemeClr>
              </a:solidFill>
            </a:rPr>
            <a:t>Research questions must be specific enough to be well covered in the space available</a:t>
          </a: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2">
                  <a:lumMod val="75000"/>
                </a:schemeClr>
              </a:solidFill>
            </a:rPr>
            <a:t>Is your research question complex? Research questions should not be answerable with a simple “yes” or “no” or by easily-found facts. They should, instead, require both research and analysis on the part of the writer. </a:t>
          </a:r>
        </a:p>
      </dsp:txBody>
      <dsp:txXfrm rot="-5400000">
        <a:off x="2315927" y="398612"/>
        <a:ext cx="5813463" cy="2281674"/>
      </dsp:txXfrm>
    </dsp:sp>
    <dsp:sp modelId="{ADE644F1-7B88-408A-A206-08376A1A5921}">
      <dsp:nvSpPr>
        <dsp:cNvPr id="0" name=""/>
        <dsp:cNvSpPr/>
      </dsp:nvSpPr>
      <dsp:spPr>
        <a:xfrm>
          <a:off x="115377" y="0"/>
          <a:ext cx="2200548" cy="3078900"/>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2">
                  <a:lumMod val="75000"/>
                </a:schemeClr>
              </a:solidFill>
            </a:rPr>
            <a:t>Evaluate your question</a:t>
          </a:r>
          <a:r>
            <a:rPr lang="en-US" sz="1600" kern="1200" dirty="0">
              <a:solidFill>
                <a:schemeClr val="tx2">
                  <a:lumMod val="75000"/>
                </a:schemeClr>
              </a:solidFill>
            </a:rPr>
            <a:t>. </a:t>
          </a:r>
        </a:p>
        <a:p>
          <a:pPr marL="0" lvl="0" indent="0" algn="ctr" defTabSz="711200">
            <a:lnSpc>
              <a:spcPct val="90000"/>
            </a:lnSpc>
            <a:spcBef>
              <a:spcPct val="0"/>
            </a:spcBef>
            <a:spcAft>
              <a:spcPct val="35000"/>
            </a:spcAft>
            <a:buNone/>
          </a:pPr>
          <a:r>
            <a:rPr lang="en-US" sz="1600" kern="1200" dirty="0">
              <a:solidFill>
                <a:schemeClr val="tx2">
                  <a:lumMod val="75000"/>
                </a:schemeClr>
              </a:solidFill>
            </a:rPr>
            <a:t>After you’ve got a question or even a couple of questions down on paper, evaluate these questions to realize if they would be effective research questions or if they need more revising.</a:t>
          </a:r>
        </a:p>
      </dsp:txBody>
      <dsp:txXfrm>
        <a:off x="222799" y="107422"/>
        <a:ext cx="1985704" cy="28640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8435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7830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63616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4555565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300923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847845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8" name="Google Shape;18;p1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19" name="Google Shape;19;p1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pPr lvl="0"/>
            <a:r>
              <a:rPr lang="en-US"/>
              <a:t>Click to edit Master text styles</a:t>
            </a:r>
          </a:p>
        </p:txBody>
      </p:sp>
      <p:sp>
        <p:nvSpPr>
          <p:cNvPr id="20" name="Google Shape;20;p13"/>
          <p:cNvSpPr txBox="1">
            <a:spLocks noGrp="1"/>
          </p:cNvSpPr>
          <p:nvPr>
            <p:ph type="sldNum" idx="12"/>
          </p:nvPr>
        </p:nvSpPr>
        <p:spPr>
          <a:xfrm>
            <a:off x="8472459"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Georgia" panose="02040502050405020303" pitchFamily="18" charset="0"/>
                <a:ea typeface="Roboto"/>
                <a:cs typeface="Georgia" panose="02040502050405020303" pitchFamily="18" charset="0"/>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4346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1138059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6"/>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9" y="3442099"/>
            <a:ext cx="7886700"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3096605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306763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6"/>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5A59D-A9C7-4645-A197-0C2118BD1C5D}"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7402972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5A59D-A9C7-4645-A197-0C2118BD1C5D}"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1328293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5A59D-A9C7-4645-A197-0C2118BD1C5D}"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0439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1"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2054185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1"/>
            <a:ext cx="4629151"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6348108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648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273846"/>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2"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4767264"/>
            <a:ext cx="2057400" cy="273844"/>
          </a:xfrm>
          <a:prstGeom prst="rect">
            <a:avLst/>
          </a:prstGeom>
        </p:spPr>
        <p:txBody>
          <a:bodyPr vert="horz" lIns="91440" tIns="45720" rIns="91440" bIns="45720" rtlCol="0" anchor="ctr"/>
          <a:lstStyle>
            <a:lvl1pPr algn="l">
              <a:defRPr sz="900">
                <a:solidFill>
                  <a:schemeClr val="tx1">
                    <a:tint val="75000"/>
                  </a:schemeClr>
                </a:solidFill>
                <a:latin typeface="Georgia" panose="02040502050405020303"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3"/>
          </p:nvPr>
        </p:nvSpPr>
        <p:spPr>
          <a:xfrm>
            <a:off x="3028952" y="4767264"/>
            <a:ext cx="3086100" cy="273844"/>
          </a:xfrm>
          <a:prstGeom prst="rect">
            <a:avLst/>
          </a:prstGeom>
        </p:spPr>
        <p:txBody>
          <a:bodyPr vert="horz" lIns="91440" tIns="45720" rIns="91440" bIns="45720" rtlCol="0" anchor="ctr"/>
          <a:lstStyle>
            <a:lvl1pPr algn="ctr">
              <a:defRPr sz="900">
                <a:solidFill>
                  <a:schemeClr val="tx1">
                    <a:tint val="75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457953" y="4767264"/>
            <a:ext cx="2057400" cy="273844"/>
          </a:xfrm>
          <a:prstGeom prst="rect">
            <a:avLst/>
          </a:prstGeom>
        </p:spPr>
        <p:txBody>
          <a:bodyPr vert="horz" lIns="91440" tIns="45720" rIns="91440" bIns="45720" rtlCol="0" anchor="ctr"/>
          <a:lstStyle>
            <a:lvl1pPr algn="r">
              <a:defRPr sz="900">
                <a:solidFill>
                  <a:schemeClr val="tx1">
                    <a:tint val="75000"/>
                  </a:schemeClr>
                </a:solidFill>
                <a:latin typeface="Georgia" panose="02040502050405020303" pitchFamily="18" charset="0"/>
              </a:defRPr>
            </a:lvl1pPr>
          </a:lstStyle>
          <a:p>
            <a:pPr marL="0" lvl="0" indent="0" algn="r" rtl="0">
              <a:spcBef>
                <a:spcPts val="0"/>
              </a:spcBef>
              <a:spcAft>
                <a:spcPts val="0"/>
              </a:spcAft>
              <a:buNone/>
            </a:pPr>
            <a:fld id="{00000000-1234-1234-1234-123412341234}" type="slidenum">
              <a:rPr lang="en" smtClean="0"/>
              <a:t>‹#›</a:t>
            </a:fld>
            <a:endParaRPr lang="en"/>
          </a:p>
        </p:txBody>
      </p:sp>
      <p:pic>
        <p:nvPicPr>
          <p:cNvPr id="7" name="Picture 6" descr="Icon&#10;&#10;Description automatically generated">
            <a:extLst>
              <a:ext uri="{FF2B5EF4-FFF2-40B4-BE49-F238E27FC236}">
                <a16:creationId xmlns:a16="http://schemas.microsoft.com/office/drawing/2014/main" id="{E3F11E79-D6D4-44D6-ABCD-20D7D0B1CA65}"/>
              </a:ext>
            </a:extLst>
          </p:cNvPr>
          <p:cNvPicPr>
            <a:picLocks noChangeAspect="1"/>
          </p:cNvPicPr>
          <p:nvPr/>
        </p:nvPicPr>
        <p:blipFill>
          <a:blip r:embed="rId14">
            <a:duotone>
              <a:schemeClr val="accent2">
                <a:shade val="45000"/>
                <a:satMod val="135000"/>
              </a:schemeClr>
              <a:prstClr val="white"/>
            </a:duotone>
          </a:blip>
          <a:stretch>
            <a:fillRect/>
          </a:stretch>
        </p:blipFill>
        <p:spPr>
          <a:xfrm>
            <a:off x="7794620" y="4854924"/>
            <a:ext cx="263940" cy="252487"/>
          </a:xfrm>
          <a:prstGeom prst="rect">
            <a:avLst/>
          </a:prstGeom>
        </p:spPr>
      </p:pic>
      <p:sp>
        <p:nvSpPr>
          <p:cNvPr id="8" name="TextBox 7">
            <a:extLst>
              <a:ext uri="{FF2B5EF4-FFF2-40B4-BE49-F238E27FC236}">
                <a16:creationId xmlns:a16="http://schemas.microsoft.com/office/drawing/2014/main" id="{ECDE1E90-6748-49F3-8E3E-7CBFF7FBEA77}"/>
              </a:ext>
            </a:extLst>
          </p:cNvPr>
          <p:cNvSpPr txBox="1"/>
          <p:nvPr/>
        </p:nvSpPr>
        <p:spPr>
          <a:xfrm>
            <a:off x="7998463" y="4861190"/>
            <a:ext cx="2559856" cy="246221"/>
          </a:xfrm>
          <a:prstGeom prst="rect">
            <a:avLst/>
          </a:prstGeom>
          <a:noFill/>
        </p:spPr>
        <p:txBody>
          <a:bodyPr wrap="square" rtlCol="0">
            <a:spAutoFit/>
          </a:bodyPr>
          <a:lstStyle/>
          <a:p>
            <a:r>
              <a:rPr lang="en-US" sz="1000" dirty="0">
                <a:solidFill>
                  <a:srgbClr val="E4C469"/>
                </a:solidFill>
                <a:latin typeface="Georgia Pro" panose="02040502050405020303" pitchFamily="18" charset="0"/>
              </a:rPr>
              <a:t>YPAR in School</a:t>
            </a:r>
          </a:p>
        </p:txBody>
      </p:sp>
    </p:spTree>
    <p:extLst>
      <p:ext uri="{BB962C8B-B14F-4D97-AF65-F5344CB8AC3E}">
        <p14:creationId xmlns:p14="http://schemas.microsoft.com/office/powerpoint/2010/main" val="17662140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685783" rtl="0" eaLnBrk="1" latinLnBrk="0" hangingPunct="1">
        <a:lnSpc>
          <a:spcPct val="90000"/>
        </a:lnSpc>
        <a:spcBef>
          <a:spcPct val="0"/>
        </a:spcBef>
        <a:buNone/>
        <a:defRPr sz="3300" kern="1200">
          <a:solidFill>
            <a:schemeClr val="tx1"/>
          </a:solidFill>
          <a:latin typeface="Georgia" panose="02040502050405020303" pitchFamily="18" charset="0"/>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Georgia" panose="02040502050405020303" pitchFamily="18" charset="0"/>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Georgia" panose="02040502050405020303" pitchFamily="18" charset="0"/>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Georgia" panose="02040502050405020303" pitchFamily="18" charset="0"/>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000"/>
              <a:buNone/>
            </a:pPr>
            <a:r>
              <a:rPr lang="en" sz="3800" dirty="0"/>
              <a:t>Writing a Good Research Question</a:t>
            </a:r>
            <a:endParaRPr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YPAR Groups</a:t>
            </a:r>
            <a:endParaRPr dirty="0"/>
          </a:p>
        </p:txBody>
      </p:sp>
      <p:graphicFrame>
        <p:nvGraphicFramePr>
          <p:cNvPr id="19" name="Diagram 18">
            <a:extLst>
              <a:ext uri="{FF2B5EF4-FFF2-40B4-BE49-F238E27FC236}">
                <a16:creationId xmlns:a16="http://schemas.microsoft.com/office/drawing/2014/main" id="{70ACE95A-BF09-44F4-A21B-FE390B0407C1}"/>
              </a:ext>
            </a:extLst>
          </p:cNvPr>
          <p:cNvGraphicFramePr/>
          <p:nvPr/>
        </p:nvGraphicFramePr>
        <p:xfrm>
          <a:off x="387900" y="1447137"/>
          <a:ext cx="8368200" cy="3085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Rounded Corners 20">
            <a:extLst>
              <a:ext uri="{FF2B5EF4-FFF2-40B4-BE49-F238E27FC236}">
                <a16:creationId xmlns:a16="http://schemas.microsoft.com/office/drawing/2014/main" id="{1F97F8E6-9DBD-4D22-B2D3-7896565615B2}"/>
              </a:ext>
            </a:extLst>
          </p:cNvPr>
          <p:cNvSpPr/>
          <p:nvPr/>
        </p:nvSpPr>
        <p:spPr>
          <a:xfrm>
            <a:off x="143122" y="365759"/>
            <a:ext cx="8881607" cy="4431354"/>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17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What is a Research Question?</a:t>
            </a:r>
            <a:endParaRPr dirty="0"/>
          </a:p>
        </p:txBody>
      </p:sp>
      <p:graphicFrame>
        <p:nvGraphicFramePr>
          <p:cNvPr id="3" name="Diagram 2">
            <a:extLst>
              <a:ext uri="{FF2B5EF4-FFF2-40B4-BE49-F238E27FC236}">
                <a16:creationId xmlns:a16="http://schemas.microsoft.com/office/drawing/2014/main" id="{7BD78915-6739-46FE-AB99-1E220FF0998B}"/>
              </a:ext>
            </a:extLst>
          </p:cNvPr>
          <p:cNvGraphicFramePr/>
          <p:nvPr>
            <p:extLst>
              <p:ext uri="{D42A27DB-BD31-4B8C-83A1-F6EECF244321}">
                <p14:modId xmlns:p14="http://schemas.microsoft.com/office/powerpoint/2010/main" val="3427040259"/>
              </p:ext>
            </p:extLst>
          </p:nvPr>
        </p:nvGraphicFramePr>
        <p:xfrm>
          <a:off x="387900" y="1489824"/>
          <a:ext cx="8368200" cy="2259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Rounded Corners 11">
            <a:extLst>
              <a:ext uri="{FF2B5EF4-FFF2-40B4-BE49-F238E27FC236}">
                <a16:creationId xmlns:a16="http://schemas.microsoft.com/office/drawing/2014/main" id="{4B37B5E2-7CD2-4DD4-94A9-891BDE44CE78}"/>
              </a:ext>
            </a:extLst>
          </p:cNvPr>
          <p:cNvSpPr/>
          <p:nvPr/>
        </p:nvSpPr>
        <p:spPr>
          <a:xfrm>
            <a:off x="514830" y="3875921"/>
            <a:ext cx="1033646" cy="666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Process</a:t>
            </a:r>
          </a:p>
          <a:p>
            <a:pPr algn="ctr"/>
            <a:r>
              <a:rPr lang="en-US" sz="1600" dirty="0">
                <a:solidFill>
                  <a:schemeClr val="tx2"/>
                </a:solidFill>
              </a:rPr>
              <a:t>Journal</a:t>
            </a:r>
          </a:p>
        </p:txBody>
      </p:sp>
      <p:sp>
        <p:nvSpPr>
          <p:cNvPr id="13" name="Rectangle: Rounded Corners 12">
            <a:extLst>
              <a:ext uri="{FF2B5EF4-FFF2-40B4-BE49-F238E27FC236}">
                <a16:creationId xmlns:a16="http://schemas.microsoft.com/office/drawing/2014/main" id="{D1EEB073-A509-43C8-9F20-144381A530F7}"/>
              </a:ext>
            </a:extLst>
          </p:cNvPr>
          <p:cNvSpPr/>
          <p:nvPr/>
        </p:nvSpPr>
        <p:spPr>
          <a:xfrm>
            <a:off x="1652066" y="3875920"/>
            <a:ext cx="7104033" cy="686100"/>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solidFill>
                  <a:schemeClr val="tx2">
                    <a:lumMod val="75000"/>
                  </a:schemeClr>
                </a:solidFill>
              </a:rPr>
              <a:t>How can you make your research question more clear, focused, concise, complex or arguable?</a:t>
            </a:r>
          </a:p>
        </p:txBody>
      </p:sp>
      <p:sp>
        <p:nvSpPr>
          <p:cNvPr id="7" name="Rectangle: Rounded Corners 6">
            <a:extLst>
              <a:ext uri="{FF2B5EF4-FFF2-40B4-BE49-F238E27FC236}">
                <a16:creationId xmlns:a16="http://schemas.microsoft.com/office/drawing/2014/main" id="{080C4407-8778-494B-9A08-6E627D26EEBE}"/>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634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How to Develop a Good Research Question:</a:t>
            </a:r>
            <a:endParaRPr dirty="0"/>
          </a:p>
        </p:txBody>
      </p:sp>
      <p:sp>
        <p:nvSpPr>
          <p:cNvPr id="12" name="Rectangle: Rounded Corners 11">
            <a:extLst>
              <a:ext uri="{FF2B5EF4-FFF2-40B4-BE49-F238E27FC236}">
                <a16:creationId xmlns:a16="http://schemas.microsoft.com/office/drawing/2014/main" id="{4B37B5E2-7CD2-4DD4-94A9-891BDE44CE78}"/>
              </a:ext>
            </a:extLst>
          </p:cNvPr>
          <p:cNvSpPr/>
          <p:nvPr/>
        </p:nvSpPr>
        <p:spPr>
          <a:xfrm>
            <a:off x="514830" y="3875921"/>
            <a:ext cx="1033646" cy="66621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Process</a:t>
            </a:r>
          </a:p>
          <a:p>
            <a:pPr algn="ctr"/>
            <a:r>
              <a:rPr lang="en-US" sz="1600" dirty="0">
                <a:solidFill>
                  <a:schemeClr val="tx2"/>
                </a:solidFill>
              </a:rPr>
              <a:t>Journal</a:t>
            </a:r>
          </a:p>
        </p:txBody>
      </p:sp>
      <p:sp>
        <p:nvSpPr>
          <p:cNvPr id="13" name="Rectangle: Rounded Corners 12">
            <a:extLst>
              <a:ext uri="{FF2B5EF4-FFF2-40B4-BE49-F238E27FC236}">
                <a16:creationId xmlns:a16="http://schemas.microsoft.com/office/drawing/2014/main" id="{D1EEB073-A509-43C8-9F20-144381A530F7}"/>
              </a:ext>
            </a:extLst>
          </p:cNvPr>
          <p:cNvSpPr/>
          <p:nvPr/>
        </p:nvSpPr>
        <p:spPr>
          <a:xfrm>
            <a:off x="1652066" y="3875920"/>
            <a:ext cx="7104033" cy="686100"/>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solidFill>
                  <a:schemeClr val="tx2">
                    <a:lumMod val="75000"/>
                  </a:schemeClr>
                </a:solidFill>
              </a:rPr>
              <a:t>Is there a unique area that yet to be investigated or is there a particular question that may be worth replicating?</a:t>
            </a:r>
          </a:p>
        </p:txBody>
      </p:sp>
      <p:sp>
        <p:nvSpPr>
          <p:cNvPr id="7" name="Rectangle: Rounded Corners 6">
            <a:extLst>
              <a:ext uri="{FF2B5EF4-FFF2-40B4-BE49-F238E27FC236}">
                <a16:creationId xmlns:a16="http://schemas.microsoft.com/office/drawing/2014/main" id="{080C4407-8778-494B-9A08-6E627D26EEBE}"/>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0F74DA5C-3623-4018-AF02-771BB9923F18}"/>
              </a:ext>
            </a:extLst>
          </p:cNvPr>
          <p:cNvSpPr/>
          <p:nvPr/>
        </p:nvSpPr>
        <p:spPr>
          <a:xfrm>
            <a:off x="968188" y="1412822"/>
            <a:ext cx="7787911" cy="1420284"/>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marL="182880" marR="0" lvl="0" algn="l" rtl="0">
              <a:lnSpc>
                <a:spcPct val="115000"/>
              </a:lnSpc>
              <a:spcBef>
                <a:spcPts val="0"/>
              </a:spcBef>
              <a:spcAft>
                <a:spcPts val="0"/>
              </a:spcAft>
              <a:buSzPts val="1800"/>
            </a:pPr>
            <a:r>
              <a:rPr lang="en-US" sz="1700" dirty="0">
                <a:solidFill>
                  <a:schemeClr val="tx2">
                    <a:lumMod val="75000"/>
                  </a:schemeClr>
                </a:solidFill>
              </a:rPr>
              <a:t>Do preliminary research on the general topic to find out what research has already been done and what literature already exists.  </a:t>
            </a:r>
          </a:p>
          <a:p>
            <a:pPr marL="640080" indent="-317500">
              <a:lnSpc>
                <a:spcPct val="115000"/>
              </a:lnSpc>
              <a:buSzPts val="1400"/>
              <a:buChar char="○"/>
            </a:pPr>
            <a:r>
              <a:rPr lang="en-US" sz="1600" dirty="0">
                <a:solidFill>
                  <a:schemeClr val="tx2">
                    <a:lumMod val="75000"/>
                  </a:schemeClr>
                </a:solidFill>
              </a:rPr>
              <a:t>For example, “What research has been done on the availability of fresh, local food in Cleveland? In similar urban areas?”</a:t>
            </a:r>
          </a:p>
          <a:p>
            <a:pPr marL="640080" indent="-317500">
              <a:lnSpc>
                <a:spcPct val="115000"/>
              </a:lnSpc>
              <a:buSzPts val="1400"/>
              <a:buChar char="○"/>
            </a:pPr>
            <a:r>
              <a:rPr lang="en-US" sz="1600" dirty="0">
                <a:solidFill>
                  <a:schemeClr val="tx2">
                    <a:lumMod val="75000"/>
                  </a:schemeClr>
                </a:solidFill>
              </a:rPr>
              <a:t>What types of studies?</a:t>
            </a:r>
          </a:p>
        </p:txBody>
      </p:sp>
      <p:pic>
        <p:nvPicPr>
          <p:cNvPr id="4" name="Graphic 3" descr="Checkbox Checked with solid fill">
            <a:extLst>
              <a:ext uri="{FF2B5EF4-FFF2-40B4-BE49-F238E27FC236}">
                <a16:creationId xmlns:a16="http://schemas.microsoft.com/office/drawing/2014/main" id="{6A3EBE61-5369-4F2C-AFE6-C38C3DE5F57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9244" y="1804076"/>
            <a:ext cx="637777" cy="637777"/>
          </a:xfrm>
          <a:prstGeom prst="rect">
            <a:avLst/>
          </a:prstGeom>
        </p:spPr>
      </p:pic>
      <p:sp>
        <p:nvSpPr>
          <p:cNvPr id="10" name="Rectangle: Rounded Corners 9">
            <a:extLst>
              <a:ext uri="{FF2B5EF4-FFF2-40B4-BE49-F238E27FC236}">
                <a16:creationId xmlns:a16="http://schemas.microsoft.com/office/drawing/2014/main" id="{AB4E2D9A-A3D7-492C-B4DB-371BA50322D3}"/>
              </a:ext>
            </a:extLst>
          </p:cNvPr>
          <p:cNvSpPr/>
          <p:nvPr/>
        </p:nvSpPr>
        <p:spPr>
          <a:xfrm>
            <a:off x="968187" y="2918162"/>
            <a:ext cx="7787911" cy="871891"/>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2880" lvl="0"/>
            <a:r>
              <a:rPr lang="en-US" sz="1600" dirty="0">
                <a:solidFill>
                  <a:schemeClr val="tx2">
                    <a:lumMod val="75000"/>
                  </a:schemeClr>
                </a:solidFill>
              </a:rPr>
              <a:t>Narrow the topic by asking open-ended "how" and "why" questions.  For example, a researcher may want to consider the factors that are contributing to food deserts or the success rate of efforts to change this condition. </a:t>
            </a:r>
          </a:p>
        </p:txBody>
      </p:sp>
      <p:pic>
        <p:nvPicPr>
          <p:cNvPr id="11" name="Graphic 10" descr="Checkbox Checked with solid fill">
            <a:extLst>
              <a:ext uri="{FF2B5EF4-FFF2-40B4-BE49-F238E27FC236}">
                <a16:creationId xmlns:a16="http://schemas.microsoft.com/office/drawing/2014/main" id="{E6511046-18C3-4583-BB96-A471A787CA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9244" y="3035219"/>
            <a:ext cx="637777" cy="637777"/>
          </a:xfrm>
          <a:prstGeom prst="rect">
            <a:avLst/>
          </a:prstGeom>
        </p:spPr>
      </p:pic>
    </p:spTree>
    <p:extLst>
      <p:ext uri="{BB962C8B-B14F-4D97-AF65-F5344CB8AC3E}">
        <p14:creationId xmlns:p14="http://schemas.microsoft.com/office/powerpoint/2010/main" val="221435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7"/>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Evaluate Your Question: </a:t>
            </a:r>
            <a:endParaRPr dirty="0"/>
          </a:p>
        </p:txBody>
      </p:sp>
      <p:graphicFrame>
        <p:nvGraphicFramePr>
          <p:cNvPr id="2" name="Diagram 1">
            <a:extLst>
              <a:ext uri="{FF2B5EF4-FFF2-40B4-BE49-F238E27FC236}">
                <a16:creationId xmlns:a16="http://schemas.microsoft.com/office/drawing/2014/main" id="{1C987FF5-15D7-428E-9CB0-10F570311EE7}"/>
              </a:ext>
            </a:extLst>
          </p:cNvPr>
          <p:cNvGraphicFramePr/>
          <p:nvPr>
            <p:extLst>
              <p:ext uri="{D42A27DB-BD31-4B8C-83A1-F6EECF244321}">
                <p14:modId xmlns:p14="http://schemas.microsoft.com/office/powerpoint/2010/main" val="459726784"/>
              </p:ext>
            </p:extLst>
          </p:nvPr>
        </p:nvGraphicFramePr>
        <p:xfrm>
          <a:off x="387900" y="1489825"/>
          <a:ext cx="8368200" cy="328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8"/>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Preliminary Research</a:t>
            </a:r>
            <a:endParaRPr dirty="0"/>
          </a:p>
        </p:txBody>
      </p:sp>
      <p:graphicFrame>
        <p:nvGraphicFramePr>
          <p:cNvPr id="2" name="Diagram 1">
            <a:extLst>
              <a:ext uri="{FF2B5EF4-FFF2-40B4-BE49-F238E27FC236}">
                <a16:creationId xmlns:a16="http://schemas.microsoft.com/office/drawing/2014/main" id="{AEA3864C-BEA0-42B3-902A-FB7908FDCE81}"/>
              </a:ext>
            </a:extLst>
          </p:cNvPr>
          <p:cNvGraphicFramePr/>
          <p:nvPr>
            <p:extLst>
              <p:ext uri="{D42A27DB-BD31-4B8C-83A1-F6EECF244321}">
                <p14:modId xmlns:p14="http://schemas.microsoft.com/office/powerpoint/2010/main" val="1630895943"/>
              </p:ext>
            </p:extLst>
          </p:nvPr>
        </p:nvGraphicFramePr>
        <p:xfrm>
          <a:off x="387900" y="1418940"/>
          <a:ext cx="8368200" cy="328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Rounded Corners 4">
            <a:extLst>
              <a:ext uri="{FF2B5EF4-FFF2-40B4-BE49-F238E27FC236}">
                <a16:creationId xmlns:a16="http://schemas.microsoft.com/office/drawing/2014/main" id="{DA9CCC30-1155-4D75-BA63-DD78DAD0AE96}"/>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87900" y="463041"/>
            <a:ext cx="8368200" cy="686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Reflect in Process Journal </a:t>
            </a:r>
            <a:endParaRPr dirty="0"/>
          </a:p>
        </p:txBody>
      </p:sp>
      <p:graphicFrame>
        <p:nvGraphicFramePr>
          <p:cNvPr id="2" name="Diagram 1">
            <a:extLst>
              <a:ext uri="{FF2B5EF4-FFF2-40B4-BE49-F238E27FC236}">
                <a16:creationId xmlns:a16="http://schemas.microsoft.com/office/drawing/2014/main" id="{E5B7D7FC-BE1A-42AB-829D-24C8C8BF7386}"/>
              </a:ext>
            </a:extLst>
          </p:cNvPr>
          <p:cNvGraphicFramePr/>
          <p:nvPr>
            <p:extLst>
              <p:ext uri="{D42A27DB-BD31-4B8C-83A1-F6EECF244321}">
                <p14:modId xmlns:p14="http://schemas.microsoft.com/office/powerpoint/2010/main" val="2610308540"/>
              </p:ext>
            </p:extLst>
          </p:nvPr>
        </p:nvGraphicFramePr>
        <p:xfrm>
          <a:off x="387900" y="1489824"/>
          <a:ext cx="8368200" cy="307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Closed book with solid fill">
            <a:extLst>
              <a:ext uri="{FF2B5EF4-FFF2-40B4-BE49-F238E27FC236}">
                <a16:creationId xmlns:a16="http://schemas.microsoft.com/office/drawing/2014/main" id="{8999697E-8D88-44DD-87AA-BBC1015528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550198" y="458024"/>
            <a:ext cx="691117" cy="691117"/>
          </a:xfrm>
          <a:prstGeom prst="rect">
            <a:avLst/>
          </a:prstGeom>
        </p:spPr>
      </p:pic>
      <p:sp>
        <p:nvSpPr>
          <p:cNvPr id="6" name="Rectangle: Rounded Corners 5">
            <a:extLst>
              <a:ext uri="{FF2B5EF4-FFF2-40B4-BE49-F238E27FC236}">
                <a16:creationId xmlns:a16="http://schemas.microsoft.com/office/drawing/2014/main" id="{7AB66DCD-50E2-45CD-9BAB-225973B3D205}"/>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Theme3wlogo">
  <a:themeElements>
    <a:clrScheme name="Custom 1">
      <a:dk1>
        <a:srgbClr val="F0EBF0"/>
      </a:dk1>
      <a:lt1>
        <a:srgbClr val="FFFFFF"/>
      </a:lt1>
      <a:dk2>
        <a:srgbClr val="6C648B"/>
      </a:dk2>
      <a:lt2>
        <a:srgbClr val="B6A19E"/>
      </a:lt2>
      <a:accent1>
        <a:srgbClr val="9BD252"/>
      </a:accent1>
      <a:accent2>
        <a:srgbClr val="FFC600"/>
      </a:accent2>
      <a:accent3>
        <a:srgbClr val="698E28"/>
      </a:accent3>
      <a:accent4>
        <a:srgbClr val="D5D2CA"/>
      </a:accent4>
      <a:accent5>
        <a:srgbClr val="B69EB4"/>
      </a:accent5>
      <a:accent6>
        <a:srgbClr val="000000"/>
      </a:accent6>
      <a:hlink>
        <a:srgbClr val="003359"/>
      </a:hlink>
      <a:folHlink>
        <a:srgbClr val="853A76"/>
      </a:folHlink>
    </a:clrScheme>
    <a:fontScheme name="Custom 1">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wlogo" id="{2EA2DBED-E074-44B0-95E1-F27E82D71C2F}" vid="{3C044C77-50EE-4B1A-99D8-06166D8FCC23}"/>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Theme3wlogo</Template>
  <TotalTime>40</TotalTime>
  <Words>651</Words>
  <Application>Microsoft Office PowerPoint</Application>
  <PresentationFormat>On-screen Show (16:9)</PresentationFormat>
  <Paragraphs>42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Times New Roman</vt:lpstr>
      <vt:lpstr>Georgia</vt:lpstr>
      <vt:lpstr>Roboto</vt:lpstr>
      <vt:lpstr>Wingdings</vt:lpstr>
      <vt:lpstr>Georgia Pro</vt:lpstr>
      <vt:lpstr>Arial</vt:lpstr>
      <vt:lpstr>Theme3wlogo</vt:lpstr>
      <vt:lpstr>Writing a Good Research Question</vt:lpstr>
      <vt:lpstr>YPAR Groups</vt:lpstr>
      <vt:lpstr>What is a Research Question?</vt:lpstr>
      <vt:lpstr>How to Develop a Good Research Question:</vt:lpstr>
      <vt:lpstr>Evaluate Your Question: </vt:lpstr>
      <vt:lpstr>Preliminary Research</vt:lpstr>
      <vt:lpstr>Reflect in Process Journal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Good Research Question</dc:title>
  <cp:lastModifiedBy>Alla A Karapunarly</cp:lastModifiedBy>
  <cp:revision>1</cp:revision>
  <dcterms:modified xsi:type="dcterms:W3CDTF">2022-07-22T17:40:42Z</dcterms:modified>
</cp:coreProperties>
</file>