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3" r:id="rId1"/>
  </p:sldMasterIdLst>
  <p:notesMasterIdLst>
    <p:notesMasterId r:id="rId9"/>
  </p:notesMasterIdLst>
  <p:sldIdLst>
    <p:sldId id="264" r:id="rId2"/>
    <p:sldId id="263" r:id="rId3"/>
    <p:sldId id="267" r:id="rId4"/>
    <p:sldId id="269" r:id="rId5"/>
    <p:sldId id="260" r:id="rId6"/>
    <p:sldId id="261" r:id="rId7"/>
    <p:sldId id="262" r:id="rId8"/>
  </p:sldIdLst>
  <p:sldSz cx="9144000" cy="5143500" type="screen16x9"/>
  <p:notesSz cx="6858000" cy="9144000"/>
  <p:embeddedFontLst>
    <p:embeddedFont>
      <p:font typeface="Georgia" panose="02040502050405020303" pitchFamily="18" charset="0"/>
      <p:regular r:id="rId10"/>
      <p:bold r:id="rId11"/>
      <p:italic r:id="rId12"/>
      <p:boldItalic r:id="rId13"/>
    </p:embeddedFont>
    <p:embeddedFont>
      <p:font typeface="Georgia Pro" panose="02040502050405020303" pitchFamily="18" charset="0"/>
      <p:regular r:id="rId14"/>
    </p:embeddedFont>
    <p:embeddedFont>
      <p:font typeface="Roboto" panose="02000000000000000000" pitchFamily="2" charset="0"/>
      <p:regular r:id="rId15"/>
      <p:bold r:id="rId16"/>
      <p:italic r:id="rId17"/>
      <p:boldItalic r:id="rId18"/>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la" initials="A" lastIdx="1" clrIdx="0">
    <p:extLst>
      <p:ext uri="{19B8F6BF-5375-455C-9EA6-DF929625EA0E}">
        <p15:presenceInfo xmlns:p15="http://schemas.microsoft.com/office/powerpoint/2012/main" userId="All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3E1CA"/>
    <a:srgbClr val="5E8023"/>
    <a:srgbClr val="F1F0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544" y="4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font" Target="fonts/font9.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font" Target="fonts/font7.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font" Target="fonts/font6.fntdata"/><Relationship Id="rId23" Type="http://schemas.openxmlformats.org/officeDocument/2006/relationships/tableStyles" Target="tableStyles.xml"/><Relationship Id="rId10" Type="http://schemas.openxmlformats.org/officeDocument/2006/relationships/font" Target="fonts/font1.fntdata"/><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font" Target="fonts/font5.fntdata"/><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la A Karapunarly" userId="bad96ab6-5253-4430-8be5-67af7205d973" providerId="ADAL" clId="{64EB16C1-4CD1-483D-B278-DB9D5D38B67D}"/>
    <pc:docChg chg="custSel modSld">
      <pc:chgData name="Alla A Karapunarly" userId="bad96ab6-5253-4430-8be5-67af7205d973" providerId="ADAL" clId="{64EB16C1-4CD1-483D-B278-DB9D5D38B67D}" dt="2022-07-22T17:40:38.084" v="0" actId="478"/>
      <pc:docMkLst>
        <pc:docMk/>
      </pc:docMkLst>
      <pc:sldChg chg="delSp mod">
        <pc:chgData name="Alla A Karapunarly" userId="bad96ab6-5253-4430-8be5-67af7205d973" providerId="ADAL" clId="{64EB16C1-4CD1-483D-B278-DB9D5D38B67D}" dt="2022-07-22T17:40:38.084" v="0" actId="478"/>
        <pc:sldMkLst>
          <pc:docMk/>
          <pc:sldMk cId="0" sldId="264"/>
        </pc:sldMkLst>
        <pc:spChg chg="del">
          <ac:chgData name="Alla A Karapunarly" userId="bad96ab6-5253-4430-8be5-67af7205d973" providerId="ADAL" clId="{64EB16C1-4CD1-483D-B278-DB9D5D38B67D}" dt="2022-07-22T17:40:38.084" v="0" actId="478"/>
          <ac:spMkLst>
            <pc:docMk/>
            <pc:sldMk cId="0" sldId="264"/>
            <ac:spMk id="6" creationId="{6EBF5FC3-C6B5-44AC-AF8E-ECE06637A254}"/>
          </ac:spMkLst>
        </pc:spChg>
      </pc:sldChg>
    </pc:docChg>
  </pc:docChgLst>
  <pc:docChgLst>
    <pc:chgData name="Alla" userId="bad96ab6-5253-4430-8be5-67af7205d973" providerId="ADAL" clId="{9977ED44-FF8C-4BD8-8D4D-8ADEB7B0FAEF}"/>
    <pc:docChg chg="undo redo custSel addSld delSld modSld">
      <pc:chgData name="Alla" userId="bad96ab6-5253-4430-8be5-67af7205d973" providerId="ADAL" clId="{9977ED44-FF8C-4BD8-8D4D-8ADEB7B0FAEF}" dt="2021-08-07T19:33:26.817" v="828"/>
      <pc:docMkLst>
        <pc:docMk/>
      </pc:docMkLst>
      <pc:sldChg chg="modSp del">
        <pc:chgData name="Alla" userId="bad96ab6-5253-4430-8be5-67af7205d973" providerId="ADAL" clId="{9977ED44-FF8C-4BD8-8D4D-8ADEB7B0FAEF}" dt="2021-07-10T00:08:14.947" v="3" actId="47"/>
        <pc:sldMkLst>
          <pc:docMk/>
          <pc:sldMk cId="0" sldId="256"/>
        </pc:sldMkLst>
        <pc:spChg chg="mod">
          <ac:chgData name="Alla" userId="bad96ab6-5253-4430-8be5-67af7205d973" providerId="ADAL" clId="{9977ED44-FF8C-4BD8-8D4D-8ADEB7B0FAEF}" dt="2021-07-10T00:07:41.179" v="0"/>
          <ac:spMkLst>
            <pc:docMk/>
            <pc:sldMk cId="0" sldId="256"/>
            <ac:spMk id="63" creationId="{00000000-0000-0000-0000-000000000000}"/>
          </ac:spMkLst>
        </pc:spChg>
        <pc:spChg chg="mod">
          <ac:chgData name="Alla" userId="bad96ab6-5253-4430-8be5-67af7205d973" providerId="ADAL" clId="{9977ED44-FF8C-4BD8-8D4D-8ADEB7B0FAEF}" dt="2021-07-10T00:07:41.179" v="0"/>
          <ac:spMkLst>
            <pc:docMk/>
            <pc:sldMk cId="0" sldId="256"/>
            <ac:spMk id="64" creationId="{00000000-0000-0000-0000-000000000000}"/>
          </ac:spMkLst>
        </pc:spChg>
      </pc:sldChg>
      <pc:sldChg chg="delSp modSp del">
        <pc:chgData name="Alla" userId="bad96ab6-5253-4430-8be5-67af7205d973" providerId="ADAL" clId="{9977ED44-FF8C-4BD8-8D4D-8ADEB7B0FAEF}" dt="2021-07-10T00:08:32.114" v="4" actId="47"/>
        <pc:sldMkLst>
          <pc:docMk/>
          <pc:sldMk cId="0" sldId="257"/>
        </pc:sldMkLst>
        <pc:spChg chg="mod">
          <ac:chgData name="Alla" userId="bad96ab6-5253-4430-8be5-67af7205d973" providerId="ADAL" clId="{9977ED44-FF8C-4BD8-8D4D-8ADEB7B0FAEF}" dt="2021-07-10T00:07:41.179" v="0"/>
          <ac:spMkLst>
            <pc:docMk/>
            <pc:sldMk cId="0" sldId="257"/>
            <ac:spMk id="69" creationId="{00000000-0000-0000-0000-000000000000}"/>
          </ac:spMkLst>
        </pc:spChg>
        <pc:spChg chg="del">
          <ac:chgData name="Alla" userId="bad96ab6-5253-4430-8be5-67af7205d973" providerId="ADAL" clId="{9977ED44-FF8C-4BD8-8D4D-8ADEB7B0FAEF}" dt="2021-07-10T00:07:41.179" v="0"/>
          <ac:spMkLst>
            <pc:docMk/>
            <pc:sldMk cId="0" sldId="257"/>
            <ac:spMk id="71" creationId="{00000000-0000-0000-0000-000000000000}"/>
          </ac:spMkLst>
        </pc:spChg>
        <pc:spChg chg="del">
          <ac:chgData name="Alla" userId="bad96ab6-5253-4430-8be5-67af7205d973" providerId="ADAL" clId="{9977ED44-FF8C-4BD8-8D4D-8ADEB7B0FAEF}" dt="2021-07-10T00:07:41.179" v="0"/>
          <ac:spMkLst>
            <pc:docMk/>
            <pc:sldMk cId="0" sldId="257"/>
            <ac:spMk id="72" creationId="{00000000-0000-0000-0000-000000000000}"/>
          </ac:spMkLst>
        </pc:spChg>
        <pc:spChg chg="del">
          <ac:chgData name="Alla" userId="bad96ab6-5253-4430-8be5-67af7205d973" providerId="ADAL" clId="{9977ED44-FF8C-4BD8-8D4D-8ADEB7B0FAEF}" dt="2021-07-10T00:07:41.179" v="0"/>
          <ac:spMkLst>
            <pc:docMk/>
            <pc:sldMk cId="0" sldId="257"/>
            <ac:spMk id="73" creationId="{00000000-0000-0000-0000-000000000000}"/>
          </ac:spMkLst>
        </pc:spChg>
        <pc:spChg chg="del">
          <ac:chgData name="Alla" userId="bad96ab6-5253-4430-8be5-67af7205d973" providerId="ADAL" clId="{9977ED44-FF8C-4BD8-8D4D-8ADEB7B0FAEF}" dt="2021-07-10T00:07:41.179" v="0"/>
          <ac:spMkLst>
            <pc:docMk/>
            <pc:sldMk cId="0" sldId="257"/>
            <ac:spMk id="74" creationId="{00000000-0000-0000-0000-000000000000}"/>
          </ac:spMkLst>
        </pc:spChg>
      </pc:sldChg>
      <pc:sldChg chg="addSp delSp modSp add del mod modNotes">
        <pc:chgData name="Alla" userId="bad96ab6-5253-4430-8be5-67af7205d973" providerId="ADAL" clId="{9977ED44-FF8C-4BD8-8D4D-8ADEB7B0FAEF}" dt="2021-07-24T02:15:47.475" v="816" actId="47"/>
        <pc:sldMkLst>
          <pc:docMk/>
          <pc:sldMk cId="0" sldId="258"/>
        </pc:sldMkLst>
        <pc:spChg chg="add del mod">
          <ac:chgData name="Alla" userId="bad96ab6-5253-4430-8be5-67af7205d973" providerId="ADAL" clId="{9977ED44-FF8C-4BD8-8D4D-8ADEB7B0FAEF}" dt="2021-07-10T00:18:28.968" v="113" actId="12084"/>
          <ac:spMkLst>
            <pc:docMk/>
            <pc:sldMk cId="0" sldId="258"/>
            <ac:spMk id="2" creationId="{4318BB86-7932-4D6D-AE2A-0C490F908673}"/>
          </ac:spMkLst>
        </pc:spChg>
        <pc:spChg chg="add mod">
          <ac:chgData name="Alla" userId="bad96ab6-5253-4430-8be5-67af7205d973" providerId="ADAL" clId="{9977ED44-FF8C-4BD8-8D4D-8ADEB7B0FAEF}" dt="2021-07-10T00:20:44.902" v="143"/>
          <ac:spMkLst>
            <pc:docMk/>
            <pc:sldMk cId="0" sldId="258"/>
            <ac:spMk id="7" creationId="{8471CA05-73F6-4D34-8812-B42670AF1C6E}"/>
          </ac:spMkLst>
        </pc:spChg>
        <pc:spChg chg="add mod">
          <ac:chgData name="Alla" userId="bad96ab6-5253-4430-8be5-67af7205d973" providerId="ADAL" clId="{9977ED44-FF8C-4BD8-8D4D-8ADEB7B0FAEF}" dt="2021-07-10T00:28:57.080" v="202"/>
          <ac:spMkLst>
            <pc:docMk/>
            <pc:sldMk cId="0" sldId="258"/>
            <ac:spMk id="8" creationId="{397D2E96-D2FD-495E-BADB-6727A3F76763}"/>
          </ac:spMkLst>
        </pc:spChg>
        <pc:spChg chg="mod">
          <ac:chgData name="Alla" userId="bad96ab6-5253-4430-8be5-67af7205d973" providerId="ADAL" clId="{9977ED44-FF8C-4BD8-8D4D-8ADEB7B0FAEF}" dt="2021-07-10T00:07:41.179" v="0"/>
          <ac:spMkLst>
            <pc:docMk/>
            <pc:sldMk cId="0" sldId="258"/>
            <ac:spMk id="79" creationId="{00000000-0000-0000-0000-000000000000}"/>
          </ac:spMkLst>
        </pc:spChg>
        <pc:spChg chg="del mod">
          <ac:chgData name="Alla" userId="bad96ab6-5253-4430-8be5-67af7205d973" providerId="ADAL" clId="{9977ED44-FF8C-4BD8-8D4D-8ADEB7B0FAEF}" dt="2021-07-10T00:14:13.296" v="55" actId="12084"/>
          <ac:spMkLst>
            <pc:docMk/>
            <pc:sldMk cId="0" sldId="258"/>
            <ac:spMk id="80" creationId="{00000000-0000-0000-0000-000000000000}"/>
          </ac:spMkLst>
        </pc:spChg>
        <pc:graphicFrameChg chg="add mod modGraphic">
          <ac:chgData name="Alla" userId="bad96ab6-5253-4430-8be5-67af7205d973" providerId="ADAL" clId="{9977ED44-FF8C-4BD8-8D4D-8ADEB7B0FAEF}" dt="2021-07-10T00:17:54.719" v="112" actId="11530"/>
          <ac:graphicFrameMkLst>
            <pc:docMk/>
            <pc:sldMk cId="0" sldId="258"/>
            <ac:graphicFrameMk id="3" creationId="{7BD78915-6739-46FE-AB99-1E220FF0998B}"/>
          </ac:graphicFrameMkLst>
        </pc:graphicFrameChg>
        <pc:graphicFrameChg chg="add mod modGraphic">
          <ac:chgData name="Alla" userId="bad96ab6-5253-4430-8be5-67af7205d973" providerId="ADAL" clId="{9977ED44-FF8C-4BD8-8D4D-8ADEB7B0FAEF}" dt="2021-07-10T00:20:17.758" v="141"/>
          <ac:graphicFrameMkLst>
            <pc:docMk/>
            <pc:sldMk cId="0" sldId="258"/>
            <ac:graphicFrameMk id="4" creationId="{266695B0-CAF7-419E-B39F-AAAFF8BC04FC}"/>
          </ac:graphicFrameMkLst>
        </pc:graphicFrameChg>
        <pc:picChg chg="add mod">
          <ac:chgData name="Alla" userId="bad96ab6-5253-4430-8be5-67af7205d973" providerId="ADAL" clId="{9977ED44-FF8C-4BD8-8D4D-8ADEB7B0FAEF}" dt="2021-07-10T00:28:57.080" v="202"/>
          <ac:picMkLst>
            <pc:docMk/>
            <pc:sldMk cId="0" sldId="258"/>
            <ac:picMk id="9" creationId="{FE487035-493A-49E6-A5F3-3ABC793B5C3B}"/>
          </ac:picMkLst>
        </pc:picChg>
      </pc:sldChg>
      <pc:sldChg chg="addSp delSp modSp del mod modAnim modNotes">
        <pc:chgData name="Alla" userId="bad96ab6-5253-4430-8be5-67af7205d973" providerId="ADAL" clId="{9977ED44-FF8C-4BD8-8D4D-8ADEB7B0FAEF}" dt="2021-07-10T20:45:23.742" v="601" actId="47"/>
        <pc:sldMkLst>
          <pc:docMk/>
          <pc:sldMk cId="0" sldId="259"/>
        </pc:sldMkLst>
        <pc:spChg chg="add del mod">
          <ac:chgData name="Alla" userId="bad96ab6-5253-4430-8be5-67af7205d973" providerId="ADAL" clId="{9977ED44-FF8C-4BD8-8D4D-8ADEB7B0FAEF}" dt="2021-07-10T00:11:44.730" v="26" actId="12084"/>
          <ac:spMkLst>
            <pc:docMk/>
            <pc:sldMk cId="0" sldId="259"/>
            <ac:spMk id="85" creationId="{00000000-0000-0000-0000-000000000000}"/>
          </ac:spMkLst>
        </pc:spChg>
        <pc:spChg chg="mod">
          <ac:chgData name="Alla" userId="bad96ab6-5253-4430-8be5-67af7205d973" providerId="ADAL" clId="{9977ED44-FF8C-4BD8-8D4D-8ADEB7B0FAEF}" dt="2021-07-10T00:07:41.179" v="0"/>
          <ac:spMkLst>
            <pc:docMk/>
            <pc:sldMk cId="0" sldId="259"/>
            <ac:spMk id="86" creationId="{00000000-0000-0000-0000-000000000000}"/>
          </ac:spMkLst>
        </pc:spChg>
        <pc:graphicFrameChg chg="add del mod">
          <ac:chgData name="Alla" userId="bad96ab6-5253-4430-8be5-67af7205d973" providerId="ADAL" clId="{9977ED44-FF8C-4BD8-8D4D-8ADEB7B0FAEF}" dt="2021-07-10T00:11:44.730" v="26" actId="12084"/>
          <ac:graphicFrameMkLst>
            <pc:docMk/>
            <pc:sldMk cId="0" sldId="259"/>
            <ac:graphicFrameMk id="2" creationId="{5E151EFB-9A5F-4C72-86D1-9FBFDBD97548}"/>
          </ac:graphicFrameMkLst>
        </pc:graphicFrameChg>
      </pc:sldChg>
      <pc:sldChg chg="addSp delSp modSp mod modAnim modNotes">
        <pc:chgData name="Alla" userId="bad96ab6-5253-4430-8be5-67af7205d973" providerId="ADAL" clId="{9977ED44-FF8C-4BD8-8D4D-8ADEB7B0FAEF}" dt="2021-08-07T19:33:26.817" v="828"/>
        <pc:sldMkLst>
          <pc:docMk/>
          <pc:sldMk cId="0" sldId="260"/>
        </pc:sldMkLst>
        <pc:spChg chg="add del mod">
          <ac:chgData name="Alla" userId="bad96ab6-5253-4430-8be5-67af7205d973" providerId="ADAL" clId="{9977ED44-FF8C-4BD8-8D4D-8ADEB7B0FAEF}" dt="2021-07-10T21:05:24.646" v="738"/>
          <ac:spMkLst>
            <pc:docMk/>
            <pc:sldMk cId="0" sldId="260"/>
            <ac:spMk id="5" creationId="{0E7957AE-3C22-4BC5-8754-39ACF094A039}"/>
          </ac:spMkLst>
        </pc:spChg>
        <pc:spChg chg="add del mod">
          <ac:chgData name="Alla" userId="bad96ab6-5253-4430-8be5-67af7205d973" providerId="ADAL" clId="{9977ED44-FF8C-4BD8-8D4D-8ADEB7B0FAEF}" dt="2021-07-24T02:12:46.925" v="806" actId="478"/>
          <ac:spMkLst>
            <pc:docMk/>
            <pc:sldMk cId="0" sldId="260"/>
            <ac:spMk id="6" creationId="{EE4FC998-0DF1-4095-9C3A-69F0A921489F}"/>
          </ac:spMkLst>
        </pc:spChg>
        <pc:spChg chg="del mod">
          <ac:chgData name="Alla" userId="bad96ab6-5253-4430-8be5-67af7205d973" providerId="ADAL" clId="{9977ED44-FF8C-4BD8-8D4D-8ADEB7B0FAEF}" dt="2021-07-10T20:47:26.049" v="603" actId="12084"/>
          <ac:spMkLst>
            <pc:docMk/>
            <pc:sldMk cId="0" sldId="260"/>
            <ac:spMk id="91" creationId="{00000000-0000-0000-0000-000000000000}"/>
          </ac:spMkLst>
        </pc:spChg>
        <pc:spChg chg="mod">
          <ac:chgData name="Alla" userId="bad96ab6-5253-4430-8be5-67af7205d973" providerId="ADAL" clId="{9977ED44-FF8C-4BD8-8D4D-8ADEB7B0FAEF}" dt="2021-08-07T19:33:26.817" v="828"/>
          <ac:spMkLst>
            <pc:docMk/>
            <pc:sldMk cId="0" sldId="260"/>
            <ac:spMk id="92" creationId="{00000000-0000-0000-0000-000000000000}"/>
          </ac:spMkLst>
        </pc:spChg>
        <pc:graphicFrameChg chg="add mod modGraphic">
          <ac:chgData name="Alla" userId="bad96ab6-5253-4430-8be5-67af7205d973" providerId="ADAL" clId="{9977ED44-FF8C-4BD8-8D4D-8ADEB7B0FAEF}" dt="2021-07-24T02:14:20.657" v="814" actId="207"/>
          <ac:graphicFrameMkLst>
            <pc:docMk/>
            <pc:sldMk cId="0" sldId="260"/>
            <ac:graphicFrameMk id="2" creationId="{1C987FF5-15D7-428E-9CB0-10F570311EE7}"/>
          </ac:graphicFrameMkLst>
        </pc:graphicFrameChg>
        <pc:picChg chg="add del mod">
          <ac:chgData name="Alla" userId="bad96ab6-5253-4430-8be5-67af7205d973" providerId="ADAL" clId="{9977ED44-FF8C-4BD8-8D4D-8ADEB7B0FAEF}" dt="2021-07-24T02:12:46.925" v="806" actId="478"/>
          <ac:picMkLst>
            <pc:docMk/>
            <pc:sldMk cId="0" sldId="260"/>
            <ac:picMk id="7" creationId="{4EF2BFD2-9FBB-48A5-AEB5-0A12D4D179D9}"/>
          </ac:picMkLst>
        </pc:picChg>
      </pc:sldChg>
      <pc:sldChg chg="addSp delSp modSp mod modAnim modNotes">
        <pc:chgData name="Alla" userId="bad96ab6-5253-4430-8be5-67af7205d973" providerId="ADAL" clId="{9977ED44-FF8C-4BD8-8D4D-8ADEB7B0FAEF}" dt="2021-08-07T19:33:26.817" v="828"/>
        <pc:sldMkLst>
          <pc:docMk/>
          <pc:sldMk cId="0" sldId="261"/>
        </pc:sldMkLst>
        <pc:spChg chg="add mod">
          <ac:chgData name="Alla" userId="bad96ab6-5253-4430-8be5-67af7205d973" providerId="ADAL" clId="{9977ED44-FF8C-4BD8-8D4D-8ADEB7B0FAEF}" dt="2021-07-10T21:13:13.892" v="790" actId="1076"/>
          <ac:spMkLst>
            <pc:docMk/>
            <pc:sldMk cId="0" sldId="261"/>
            <ac:spMk id="5" creationId="{DA9CCC30-1155-4D75-BA63-DD78DAD0AE96}"/>
          </ac:spMkLst>
        </pc:spChg>
        <pc:spChg chg="add del mod">
          <ac:chgData name="Alla" userId="bad96ab6-5253-4430-8be5-67af7205d973" providerId="ADAL" clId="{9977ED44-FF8C-4BD8-8D4D-8ADEB7B0FAEF}" dt="2021-07-24T02:12:49.949" v="807" actId="478"/>
          <ac:spMkLst>
            <pc:docMk/>
            <pc:sldMk cId="0" sldId="261"/>
            <ac:spMk id="6" creationId="{F717E45B-C3B7-49A3-A49A-D6C24D60D6CD}"/>
          </ac:spMkLst>
        </pc:spChg>
        <pc:spChg chg="del mod">
          <ac:chgData name="Alla" userId="bad96ab6-5253-4430-8be5-67af7205d973" providerId="ADAL" clId="{9977ED44-FF8C-4BD8-8D4D-8ADEB7B0FAEF}" dt="2021-07-10T20:54:49.938" v="612" actId="12084"/>
          <ac:spMkLst>
            <pc:docMk/>
            <pc:sldMk cId="0" sldId="261"/>
            <ac:spMk id="97" creationId="{00000000-0000-0000-0000-000000000000}"/>
          </ac:spMkLst>
        </pc:spChg>
        <pc:spChg chg="mod">
          <ac:chgData name="Alla" userId="bad96ab6-5253-4430-8be5-67af7205d973" providerId="ADAL" clId="{9977ED44-FF8C-4BD8-8D4D-8ADEB7B0FAEF}" dt="2021-08-07T19:33:26.817" v="828"/>
          <ac:spMkLst>
            <pc:docMk/>
            <pc:sldMk cId="0" sldId="261"/>
            <ac:spMk id="98" creationId="{00000000-0000-0000-0000-000000000000}"/>
          </ac:spMkLst>
        </pc:spChg>
        <pc:graphicFrameChg chg="add mod modGraphic">
          <ac:chgData name="Alla" userId="bad96ab6-5253-4430-8be5-67af7205d973" providerId="ADAL" clId="{9977ED44-FF8C-4BD8-8D4D-8ADEB7B0FAEF}" dt="2021-07-10T21:05:37.741" v="744" actId="1035"/>
          <ac:graphicFrameMkLst>
            <pc:docMk/>
            <pc:sldMk cId="0" sldId="261"/>
            <ac:graphicFrameMk id="2" creationId="{AEA3864C-BEA0-42B3-902A-FB7908FDCE81}"/>
          </ac:graphicFrameMkLst>
        </pc:graphicFrameChg>
        <pc:picChg chg="add del mod">
          <ac:chgData name="Alla" userId="bad96ab6-5253-4430-8be5-67af7205d973" providerId="ADAL" clId="{9977ED44-FF8C-4BD8-8D4D-8ADEB7B0FAEF}" dt="2021-07-24T02:12:49.949" v="807" actId="478"/>
          <ac:picMkLst>
            <pc:docMk/>
            <pc:sldMk cId="0" sldId="261"/>
            <ac:picMk id="7" creationId="{9F4DD20C-2112-4C1F-A6A2-FE20890280AD}"/>
          </ac:picMkLst>
        </pc:picChg>
      </pc:sldChg>
      <pc:sldChg chg="addSp delSp modSp mod modAnim">
        <pc:chgData name="Alla" userId="bad96ab6-5253-4430-8be5-67af7205d973" providerId="ADAL" clId="{9977ED44-FF8C-4BD8-8D4D-8ADEB7B0FAEF}" dt="2021-07-24T02:12:52.997" v="808" actId="478"/>
        <pc:sldMkLst>
          <pc:docMk/>
          <pc:sldMk cId="0" sldId="262"/>
        </pc:sldMkLst>
        <pc:spChg chg="add mod">
          <ac:chgData name="Alla" userId="bad96ab6-5253-4430-8be5-67af7205d973" providerId="ADAL" clId="{9977ED44-FF8C-4BD8-8D4D-8ADEB7B0FAEF}" dt="2021-07-10T21:13:54.175" v="794" actId="1076"/>
          <ac:spMkLst>
            <pc:docMk/>
            <pc:sldMk cId="0" sldId="262"/>
            <ac:spMk id="6" creationId="{7AB66DCD-50E2-45CD-9BAB-225973B3D205}"/>
          </ac:spMkLst>
        </pc:spChg>
        <pc:spChg chg="add del mod">
          <ac:chgData name="Alla" userId="bad96ab6-5253-4430-8be5-67af7205d973" providerId="ADAL" clId="{9977ED44-FF8C-4BD8-8D4D-8ADEB7B0FAEF}" dt="2021-07-24T02:12:52.997" v="808" actId="478"/>
          <ac:spMkLst>
            <pc:docMk/>
            <pc:sldMk cId="0" sldId="262"/>
            <ac:spMk id="7" creationId="{A668E199-05CF-4F01-ABD6-339F0715B3AC}"/>
          </ac:spMkLst>
        </pc:spChg>
        <pc:spChg chg="mod">
          <ac:chgData name="Alla" userId="bad96ab6-5253-4430-8be5-67af7205d973" providerId="ADAL" clId="{9977ED44-FF8C-4BD8-8D4D-8ADEB7B0FAEF}" dt="2021-07-10T21:12:35.333" v="786" actId="1076"/>
          <ac:spMkLst>
            <pc:docMk/>
            <pc:sldMk cId="0" sldId="262"/>
            <ac:spMk id="103" creationId="{00000000-0000-0000-0000-000000000000}"/>
          </ac:spMkLst>
        </pc:spChg>
        <pc:spChg chg="del mod">
          <ac:chgData name="Alla" userId="bad96ab6-5253-4430-8be5-67af7205d973" providerId="ADAL" clId="{9977ED44-FF8C-4BD8-8D4D-8ADEB7B0FAEF}" dt="2021-07-10T21:10:07.616" v="768" actId="12084"/>
          <ac:spMkLst>
            <pc:docMk/>
            <pc:sldMk cId="0" sldId="262"/>
            <ac:spMk id="104" creationId="{00000000-0000-0000-0000-000000000000}"/>
          </ac:spMkLst>
        </pc:spChg>
        <pc:graphicFrameChg chg="add mod modGraphic">
          <ac:chgData name="Alla" userId="bad96ab6-5253-4430-8be5-67af7205d973" providerId="ADAL" clId="{9977ED44-FF8C-4BD8-8D4D-8ADEB7B0FAEF}" dt="2021-07-10T21:13:01.592" v="788" actId="208"/>
          <ac:graphicFrameMkLst>
            <pc:docMk/>
            <pc:sldMk cId="0" sldId="262"/>
            <ac:graphicFrameMk id="2" creationId="{E5B7D7FC-BE1A-42AB-829D-24C8C8BF7386}"/>
          </ac:graphicFrameMkLst>
        </pc:graphicFrameChg>
        <pc:picChg chg="add mod">
          <ac:chgData name="Alla" userId="bad96ab6-5253-4430-8be5-67af7205d973" providerId="ADAL" clId="{9977ED44-FF8C-4BD8-8D4D-8ADEB7B0FAEF}" dt="2021-07-10T21:08:49.097" v="755"/>
          <ac:picMkLst>
            <pc:docMk/>
            <pc:sldMk cId="0" sldId="262"/>
            <ac:picMk id="4" creationId="{8999697E-8D88-44DD-87AA-BBC101552883}"/>
          </ac:picMkLst>
        </pc:picChg>
        <pc:picChg chg="add del mod">
          <ac:chgData name="Alla" userId="bad96ab6-5253-4430-8be5-67af7205d973" providerId="ADAL" clId="{9977ED44-FF8C-4BD8-8D4D-8ADEB7B0FAEF}" dt="2021-07-24T02:12:52.997" v="808" actId="478"/>
          <ac:picMkLst>
            <pc:docMk/>
            <pc:sldMk cId="0" sldId="262"/>
            <ac:picMk id="8" creationId="{4BC5DC97-0DBF-4527-BCC9-C61CA5B4A9F6}"/>
          </ac:picMkLst>
        </pc:picChg>
      </pc:sldChg>
      <pc:sldChg chg="delSp modSp add mod">
        <pc:chgData name="Alla" userId="bad96ab6-5253-4430-8be5-67af7205d973" providerId="ADAL" clId="{9977ED44-FF8C-4BD8-8D4D-8ADEB7B0FAEF}" dt="2021-08-07T19:33:26.817" v="828"/>
        <pc:sldMkLst>
          <pc:docMk/>
          <pc:sldMk cId="1899170366" sldId="263"/>
        </pc:sldMkLst>
        <pc:spChg chg="del">
          <ac:chgData name="Alla" userId="bad96ab6-5253-4430-8be5-67af7205d973" providerId="ADAL" clId="{9977ED44-FF8C-4BD8-8D4D-8ADEB7B0FAEF}" dt="2021-07-24T02:12:28.627" v="800" actId="478"/>
          <ac:spMkLst>
            <pc:docMk/>
            <pc:sldMk cId="1899170366" sldId="263"/>
            <ac:spMk id="22" creationId="{6413C4BD-E47E-4499-84FB-2373350B6AD3}"/>
          </ac:spMkLst>
        </pc:spChg>
        <pc:spChg chg="mod">
          <ac:chgData name="Alla" userId="bad96ab6-5253-4430-8be5-67af7205d973" providerId="ADAL" clId="{9977ED44-FF8C-4BD8-8D4D-8ADEB7B0FAEF}" dt="2021-08-07T19:33:26.817" v="828"/>
          <ac:spMkLst>
            <pc:docMk/>
            <pc:sldMk cId="1899170366" sldId="263"/>
            <ac:spMk id="75" creationId="{00000000-0000-0000-0000-000000000000}"/>
          </ac:spMkLst>
        </pc:spChg>
        <pc:picChg chg="del">
          <ac:chgData name="Alla" userId="bad96ab6-5253-4430-8be5-67af7205d973" providerId="ADAL" clId="{9977ED44-FF8C-4BD8-8D4D-8ADEB7B0FAEF}" dt="2021-07-24T02:12:28.627" v="800" actId="478"/>
          <ac:picMkLst>
            <pc:docMk/>
            <pc:sldMk cId="1899170366" sldId="263"/>
            <ac:picMk id="23" creationId="{E48E5A75-2799-4DD8-A91B-C5452D292404}"/>
          </ac:picMkLst>
        </pc:picChg>
      </pc:sldChg>
      <pc:sldChg chg="addSp delSp modSp add mod">
        <pc:chgData name="Alla" userId="bad96ab6-5253-4430-8be5-67af7205d973" providerId="ADAL" clId="{9977ED44-FF8C-4BD8-8D4D-8ADEB7B0FAEF}" dt="2021-08-07T19:33:26.817" v="828"/>
        <pc:sldMkLst>
          <pc:docMk/>
          <pc:sldMk cId="0" sldId="264"/>
        </pc:sldMkLst>
        <pc:spChg chg="mod">
          <ac:chgData name="Alla" userId="bad96ab6-5253-4430-8be5-67af7205d973" providerId="ADAL" clId="{9977ED44-FF8C-4BD8-8D4D-8ADEB7B0FAEF}" dt="2021-07-28T19:44:04.938" v="821" actId="20577"/>
          <ac:spMkLst>
            <pc:docMk/>
            <pc:sldMk cId="0" sldId="264"/>
            <ac:spMk id="6" creationId="{6EBF5FC3-C6B5-44AC-AF8E-ECE06637A254}"/>
          </ac:spMkLst>
        </pc:spChg>
        <pc:spChg chg="del">
          <ac:chgData name="Alla" userId="bad96ab6-5253-4430-8be5-67af7205d973" providerId="ADAL" clId="{9977ED44-FF8C-4BD8-8D4D-8ADEB7B0FAEF}" dt="2021-07-24T02:12:24.667" v="799" actId="478"/>
          <ac:spMkLst>
            <pc:docMk/>
            <pc:sldMk cId="0" sldId="264"/>
            <ac:spMk id="7" creationId="{DEE5FEFB-C088-448C-9CE7-13BA938A6978}"/>
          </ac:spMkLst>
        </pc:spChg>
        <pc:spChg chg="mod">
          <ac:chgData name="Alla" userId="bad96ab6-5253-4430-8be5-67af7205d973" providerId="ADAL" clId="{9977ED44-FF8C-4BD8-8D4D-8ADEB7B0FAEF}" dt="2021-08-07T19:33:26.817" v="828"/>
          <ac:spMkLst>
            <pc:docMk/>
            <pc:sldMk cId="0" sldId="264"/>
            <ac:spMk id="63" creationId="{00000000-0000-0000-0000-000000000000}"/>
          </ac:spMkLst>
        </pc:spChg>
        <pc:picChg chg="del">
          <ac:chgData name="Alla" userId="bad96ab6-5253-4430-8be5-67af7205d973" providerId="ADAL" clId="{9977ED44-FF8C-4BD8-8D4D-8ADEB7B0FAEF}" dt="2021-07-24T02:12:24.667" v="799" actId="478"/>
          <ac:picMkLst>
            <pc:docMk/>
            <pc:sldMk cId="0" sldId="264"/>
            <ac:picMk id="8" creationId="{F6F074B2-46B4-4F5F-BA97-0A376A20ECD0}"/>
          </ac:picMkLst>
        </pc:picChg>
        <pc:inkChg chg="add del">
          <ac:chgData name="Alla" userId="bad96ab6-5253-4430-8be5-67af7205d973" providerId="ADAL" clId="{9977ED44-FF8C-4BD8-8D4D-8ADEB7B0FAEF}" dt="2021-07-24T02:12:22.137" v="798" actId="9405"/>
          <ac:inkMkLst>
            <pc:docMk/>
            <pc:sldMk cId="0" sldId="264"/>
            <ac:inkMk id="2" creationId="{86218169-098E-4D0E-88D9-75B34A06EE6E}"/>
          </ac:inkMkLst>
        </pc:inkChg>
      </pc:sldChg>
      <pc:sldChg chg="delSp modSp add del mod">
        <pc:chgData name="Alla" userId="bad96ab6-5253-4430-8be5-67af7205d973" providerId="ADAL" clId="{9977ED44-FF8C-4BD8-8D4D-8ADEB7B0FAEF}" dt="2021-07-24T02:15:48.221" v="817" actId="47"/>
        <pc:sldMkLst>
          <pc:docMk/>
          <pc:sldMk cId="0" sldId="265"/>
        </pc:sldMkLst>
        <pc:spChg chg="del">
          <ac:chgData name="Alla" userId="bad96ab6-5253-4430-8be5-67af7205d973" providerId="ADAL" clId="{9977ED44-FF8C-4BD8-8D4D-8ADEB7B0FAEF}" dt="2021-07-24T02:12:33.958" v="801" actId="478"/>
          <ac:spMkLst>
            <pc:docMk/>
            <pc:sldMk cId="0" sldId="265"/>
            <ac:spMk id="6" creationId="{1A1F284B-2E50-4610-9643-B7E7EB9EAF06}"/>
          </ac:spMkLst>
        </pc:spChg>
        <pc:spChg chg="mod">
          <ac:chgData name="Alla" userId="bad96ab6-5253-4430-8be5-67af7205d973" providerId="ADAL" clId="{9977ED44-FF8C-4BD8-8D4D-8ADEB7B0FAEF}" dt="2021-07-10T00:10:14.727" v="18"/>
          <ac:spMkLst>
            <pc:docMk/>
            <pc:sldMk cId="0" sldId="265"/>
            <ac:spMk id="79" creationId="{00000000-0000-0000-0000-000000000000}"/>
          </ac:spMkLst>
        </pc:spChg>
        <pc:graphicFrameChg chg="mod">
          <ac:chgData name="Alla" userId="bad96ab6-5253-4430-8be5-67af7205d973" providerId="ADAL" clId="{9977ED44-FF8C-4BD8-8D4D-8ADEB7B0FAEF}" dt="2021-07-10T20:37:28.205" v="554"/>
          <ac:graphicFrameMkLst>
            <pc:docMk/>
            <pc:sldMk cId="0" sldId="265"/>
            <ac:graphicFrameMk id="2" creationId="{17D34593-304F-49A4-92C7-D352BD15C88F}"/>
          </ac:graphicFrameMkLst>
        </pc:graphicFrameChg>
        <pc:picChg chg="del">
          <ac:chgData name="Alla" userId="bad96ab6-5253-4430-8be5-67af7205d973" providerId="ADAL" clId="{9977ED44-FF8C-4BD8-8D4D-8ADEB7B0FAEF}" dt="2021-07-24T02:12:33.958" v="801" actId="478"/>
          <ac:picMkLst>
            <pc:docMk/>
            <pc:sldMk cId="0" sldId="265"/>
            <ac:picMk id="7" creationId="{392FF4F6-5E21-4A94-A8C5-F6694890CF7D}"/>
          </ac:picMkLst>
        </pc:picChg>
      </pc:sldChg>
      <pc:sldChg chg="modSp add del mod">
        <pc:chgData name="Alla" userId="bad96ab6-5253-4430-8be5-67af7205d973" providerId="ADAL" clId="{9977ED44-FF8C-4BD8-8D4D-8ADEB7B0FAEF}" dt="2021-07-10T00:12:41.027" v="43" actId="47"/>
        <pc:sldMkLst>
          <pc:docMk/>
          <pc:sldMk cId="1524018765" sldId="266"/>
        </pc:sldMkLst>
        <pc:spChg chg="mod">
          <ac:chgData name="Alla" userId="bad96ab6-5253-4430-8be5-67af7205d973" providerId="ADAL" clId="{9977ED44-FF8C-4BD8-8D4D-8ADEB7B0FAEF}" dt="2021-07-10T00:12:36.349" v="42" actId="20577"/>
          <ac:spMkLst>
            <pc:docMk/>
            <pc:sldMk cId="1524018765" sldId="266"/>
            <ac:spMk id="79" creationId="{00000000-0000-0000-0000-000000000000}"/>
          </ac:spMkLst>
        </pc:spChg>
      </pc:sldChg>
      <pc:sldChg chg="addSp delSp modSp add del mod">
        <pc:chgData name="Alla" userId="bad96ab6-5253-4430-8be5-67af7205d973" providerId="ADAL" clId="{9977ED44-FF8C-4BD8-8D4D-8ADEB7B0FAEF}" dt="2021-07-10T00:39:46.826" v="349" actId="47"/>
        <pc:sldMkLst>
          <pc:docMk/>
          <pc:sldMk cId="2691690701" sldId="266"/>
        </pc:sldMkLst>
        <pc:spChg chg="add del mod">
          <ac:chgData name="Alla" userId="bad96ab6-5253-4430-8be5-67af7205d973" providerId="ADAL" clId="{9977ED44-FF8C-4BD8-8D4D-8ADEB7B0FAEF}" dt="2021-07-10T00:24:25.301" v="147" actId="12084"/>
          <ac:spMkLst>
            <pc:docMk/>
            <pc:sldMk cId="2691690701" sldId="266"/>
            <ac:spMk id="2" creationId="{277FF0F2-9419-4CCD-9B79-B3581AFC9B38}"/>
          </ac:spMkLst>
        </pc:spChg>
        <pc:spChg chg="add del mod">
          <ac:chgData name="Alla" userId="bad96ab6-5253-4430-8be5-67af7205d973" providerId="ADAL" clId="{9977ED44-FF8C-4BD8-8D4D-8ADEB7B0FAEF}" dt="2021-07-10T00:28:00.842" v="187" actId="12084"/>
          <ac:spMkLst>
            <pc:docMk/>
            <pc:sldMk cId="2691690701" sldId="266"/>
            <ac:spMk id="7" creationId="{8067DD8E-F53F-4EF5-BB89-4E24C4D958DF}"/>
          </ac:spMkLst>
        </pc:spChg>
        <pc:spChg chg="add del mod">
          <ac:chgData name="Alla" userId="bad96ab6-5253-4430-8be5-67af7205d973" providerId="ADAL" clId="{9977ED44-FF8C-4BD8-8D4D-8ADEB7B0FAEF}" dt="2021-07-10T00:32:58.930" v="291" actId="478"/>
          <ac:spMkLst>
            <pc:docMk/>
            <pc:sldMk cId="2691690701" sldId="266"/>
            <ac:spMk id="9" creationId="{5710AD85-2CF4-4FA5-869B-F96771AB90DD}"/>
          </ac:spMkLst>
        </pc:spChg>
        <pc:spChg chg="add del mod">
          <ac:chgData name="Alla" userId="bad96ab6-5253-4430-8be5-67af7205d973" providerId="ADAL" clId="{9977ED44-FF8C-4BD8-8D4D-8ADEB7B0FAEF}" dt="2021-07-10T00:29:39.483" v="237" actId="478"/>
          <ac:spMkLst>
            <pc:docMk/>
            <pc:sldMk cId="2691690701" sldId="266"/>
            <ac:spMk id="10" creationId="{2303452C-F719-4169-A283-39D2BB48E5AF}"/>
          </ac:spMkLst>
        </pc:spChg>
        <pc:spChg chg="add mod">
          <ac:chgData name="Alla" userId="bad96ab6-5253-4430-8be5-67af7205d973" providerId="ADAL" clId="{9977ED44-FF8C-4BD8-8D4D-8ADEB7B0FAEF}" dt="2021-07-10T00:33:25.274" v="311" actId="14100"/>
          <ac:spMkLst>
            <pc:docMk/>
            <pc:sldMk cId="2691690701" sldId="266"/>
            <ac:spMk id="12" creationId="{4B37B5E2-7CD2-4DD4-94A9-891BDE44CE78}"/>
          </ac:spMkLst>
        </pc:spChg>
        <pc:spChg chg="add del mod">
          <ac:chgData name="Alla" userId="bad96ab6-5253-4430-8be5-67af7205d973" providerId="ADAL" clId="{9977ED44-FF8C-4BD8-8D4D-8ADEB7B0FAEF}" dt="2021-07-10T00:39:11.106" v="348" actId="478"/>
          <ac:spMkLst>
            <pc:docMk/>
            <pc:sldMk cId="2691690701" sldId="266"/>
            <ac:spMk id="13" creationId="{D1EEB073-A509-43C8-9F20-144381A530F7}"/>
          </ac:spMkLst>
        </pc:spChg>
        <pc:graphicFrameChg chg="mod">
          <ac:chgData name="Alla" userId="bad96ab6-5253-4430-8be5-67af7205d973" providerId="ADAL" clId="{9977ED44-FF8C-4BD8-8D4D-8ADEB7B0FAEF}" dt="2021-07-10T00:28:25.139" v="191" actId="208"/>
          <ac:graphicFrameMkLst>
            <pc:docMk/>
            <pc:sldMk cId="2691690701" sldId="266"/>
            <ac:graphicFrameMk id="3" creationId="{7BD78915-6739-46FE-AB99-1E220FF0998B}"/>
          </ac:graphicFrameMkLst>
        </pc:graphicFrameChg>
        <pc:graphicFrameChg chg="del">
          <ac:chgData name="Alla" userId="bad96ab6-5253-4430-8be5-67af7205d973" providerId="ADAL" clId="{9977ED44-FF8C-4BD8-8D4D-8ADEB7B0FAEF}" dt="2021-07-10T00:23:32.740" v="144" actId="11529"/>
          <ac:graphicFrameMkLst>
            <pc:docMk/>
            <pc:sldMk cId="2691690701" sldId="266"/>
            <ac:graphicFrameMk id="4" creationId="{266695B0-CAF7-419E-B39F-AAAFF8BC04FC}"/>
          </ac:graphicFrameMkLst>
        </pc:graphicFrameChg>
        <pc:graphicFrameChg chg="add del mod">
          <ac:chgData name="Alla" userId="bad96ab6-5253-4430-8be5-67af7205d973" providerId="ADAL" clId="{9977ED44-FF8C-4BD8-8D4D-8ADEB7B0FAEF}" dt="2021-07-10T00:24:04.314" v="146" actId="12084"/>
          <ac:graphicFrameMkLst>
            <pc:docMk/>
            <pc:sldMk cId="2691690701" sldId="266"/>
            <ac:graphicFrameMk id="5" creationId="{EC5CA8EF-8CB4-4232-B394-45FFB031EA06}"/>
          </ac:graphicFrameMkLst>
        </pc:graphicFrameChg>
        <pc:graphicFrameChg chg="add del mod">
          <ac:chgData name="Alla" userId="bad96ab6-5253-4430-8be5-67af7205d973" providerId="ADAL" clId="{9977ED44-FF8C-4BD8-8D4D-8ADEB7B0FAEF}" dt="2021-07-10T00:27:26.352" v="181" actId="478"/>
          <ac:graphicFrameMkLst>
            <pc:docMk/>
            <pc:sldMk cId="2691690701" sldId="266"/>
            <ac:graphicFrameMk id="6" creationId="{BBD02920-A6E5-4E3C-B8AB-3E94F914E4A6}"/>
          </ac:graphicFrameMkLst>
        </pc:graphicFrameChg>
        <pc:graphicFrameChg chg="add mod modGraphic">
          <ac:chgData name="Alla" userId="bad96ab6-5253-4430-8be5-67af7205d973" providerId="ADAL" clId="{9977ED44-FF8C-4BD8-8D4D-8ADEB7B0FAEF}" dt="2021-07-10T00:33:17.102" v="310" actId="1035"/>
          <ac:graphicFrameMkLst>
            <pc:docMk/>
            <pc:sldMk cId="2691690701" sldId="266"/>
            <ac:graphicFrameMk id="8" creationId="{D747DBB6-6D7B-48C3-B6E4-A83A8FE31455}"/>
          </ac:graphicFrameMkLst>
        </pc:graphicFrameChg>
        <pc:picChg chg="add del mod">
          <ac:chgData name="Alla" userId="bad96ab6-5253-4430-8be5-67af7205d973" providerId="ADAL" clId="{9977ED44-FF8C-4BD8-8D4D-8ADEB7B0FAEF}" dt="2021-07-10T00:29:38.034" v="235" actId="478"/>
          <ac:picMkLst>
            <pc:docMk/>
            <pc:sldMk cId="2691690701" sldId="266"/>
            <ac:picMk id="11" creationId="{3323AC85-E1F9-4F3F-8A06-D7F39AD4E725}"/>
          </ac:picMkLst>
        </pc:picChg>
      </pc:sldChg>
      <pc:sldChg chg="addSp delSp modSp add mod">
        <pc:chgData name="Alla" userId="bad96ab6-5253-4430-8be5-67af7205d973" providerId="ADAL" clId="{9977ED44-FF8C-4BD8-8D4D-8ADEB7B0FAEF}" dt="2021-08-07T19:33:26.817" v="828"/>
        <pc:sldMkLst>
          <pc:docMk/>
          <pc:sldMk cId="866342585" sldId="267"/>
        </pc:sldMkLst>
        <pc:spChg chg="add mod">
          <ac:chgData name="Alla" userId="bad96ab6-5253-4430-8be5-67af7205d973" providerId="ADAL" clId="{9977ED44-FF8C-4BD8-8D4D-8ADEB7B0FAEF}" dt="2021-07-10T00:40:01.842" v="350"/>
          <ac:spMkLst>
            <pc:docMk/>
            <pc:sldMk cId="866342585" sldId="267"/>
            <ac:spMk id="7" creationId="{080C4407-8778-494B-9A08-6E627D26EEBE}"/>
          </ac:spMkLst>
        </pc:spChg>
        <pc:spChg chg="add del mod">
          <ac:chgData name="Alla" userId="bad96ab6-5253-4430-8be5-67af7205d973" providerId="ADAL" clId="{9977ED44-FF8C-4BD8-8D4D-8ADEB7B0FAEF}" dt="2021-07-24T02:12:36.980" v="803" actId="478"/>
          <ac:spMkLst>
            <pc:docMk/>
            <pc:sldMk cId="866342585" sldId="267"/>
            <ac:spMk id="8" creationId="{29620611-3355-40EA-905C-F495751B2189}"/>
          </ac:spMkLst>
        </pc:spChg>
        <pc:spChg chg="mod">
          <ac:chgData name="Alla" userId="bad96ab6-5253-4430-8be5-67af7205d973" providerId="ADAL" clId="{9977ED44-FF8C-4BD8-8D4D-8ADEB7B0FAEF}" dt="2021-07-10T20:41:54.644" v="563" actId="122"/>
          <ac:spMkLst>
            <pc:docMk/>
            <pc:sldMk cId="866342585" sldId="267"/>
            <ac:spMk id="12" creationId="{4B37B5E2-7CD2-4DD4-94A9-891BDE44CE78}"/>
          </ac:spMkLst>
        </pc:spChg>
        <pc:spChg chg="mod">
          <ac:chgData name="Alla" userId="bad96ab6-5253-4430-8be5-67af7205d973" providerId="ADAL" clId="{9977ED44-FF8C-4BD8-8D4D-8ADEB7B0FAEF}" dt="2021-07-10T00:39:02.984" v="347" actId="404"/>
          <ac:spMkLst>
            <pc:docMk/>
            <pc:sldMk cId="866342585" sldId="267"/>
            <ac:spMk id="13" creationId="{D1EEB073-A509-43C8-9F20-144381A530F7}"/>
          </ac:spMkLst>
        </pc:spChg>
        <pc:spChg chg="mod">
          <ac:chgData name="Alla" userId="bad96ab6-5253-4430-8be5-67af7205d973" providerId="ADAL" clId="{9977ED44-FF8C-4BD8-8D4D-8ADEB7B0FAEF}" dt="2021-08-07T19:33:26.817" v="828"/>
          <ac:spMkLst>
            <pc:docMk/>
            <pc:sldMk cId="866342585" sldId="267"/>
            <ac:spMk id="79" creationId="{00000000-0000-0000-0000-000000000000}"/>
          </ac:spMkLst>
        </pc:spChg>
        <pc:graphicFrameChg chg="mod">
          <ac:chgData name="Alla" userId="bad96ab6-5253-4430-8be5-67af7205d973" providerId="ADAL" clId="{9977ED44-FF8C-4BD8-8D4D-8ADEB7B0FAEF}" dt="2021-07-10T00:43:37.367" v="374" actId="120"/>
          <ac:graphicFrameMkLst>
            <pc:docMk/>
            <pc:sldMk cId="866342585" sldId="267"/>
            <ac:graphicFrameMk id="3" creationId="{7BD78915-6739-46FE-AB99-1E220FF0998B}"/>
          </ac:graphicFrameMkLst>
        </pc:graphicFrameChg>
        <pc:graphicFrameChg chg="del mod">
          <ac:chgData name="Alla" userId="bad96ab6-5253-4430-8be5-67af7205d973" providerId="ADAL" clId="{9977ED44-FF8C-4BD8-8D4D-8ADEB7B0FAEF}" dt="2021-07-10T00:38:04.356" v="336" actId="478"/>
          <ac:graphicFrameMkLst>
            <pc:docMk/>
            <pc:sldMk cId="866342585" sldId="267"/>
            <ac:graphicFrameMk id="8" creationId="{D747DBB6-6D7B-48C3-B6E4-A83A8FE31455}"/>
          </ac:graphicFrameMkLst>
        </pc:graphicFrameChg>
        <pc:picChg chg="add del mod">
          <ac:chgData name="Alla" userId="bad96ab6-5253-4430-8be5-67af7205d973" providerId="ADAL" clId="{9977ED44-FF8C-4BD8-8D4D-8ADEB7B0FAEF}" dt="2021-07-24T02:12:39.101" v="804" actId="478"/>
          <ac:picMkLst>
            <pc:docMk/>
            <pc:sldMk cId="866342585" sldId="267"/>
            <ac:picMk id="9" creationId="{0AC81FFB-FC87-437B-847E-B4AED5672594}"/>
          </ac:picMkLst>
        </pc:picChg>
      </pc:sldChg>
      <pc:sldChg chg="addSp modSp add del mod">
        <pc:chgData name="Alla" userId="bad96ab6-5253-4430-8be5-67af7205d973" providerId="ADAL" clId="{9977ED44-FF8C-4BD8-8D4D-8ADEB7B0FAEF}" dt="2021-07-10T00:57:49.399" v="516" actId="47"/>
        <pc:sldMkLst>
          <pc:docMk/>
          <pc:sldMk cId="921090219" sldId="268"/>
        </pc:sldMkLst>
        <pc:spChg chg="add mod">
          <ac:chgData name="Alla" userId="bad96ab6-5253-4430-8be5-67af7205d973" providerId="ADAL" clId="{9977ED44-FF8C-4BD8-8D4D-8ADEB7B0FAEF}" dt="2021-07-10T00:47:28.847" v="394" actId="14100"/>
          <ac:spMkLst>
            <pc:docMk/>
            <pc:sldMk cId="921090219" sldId="268"/>
            <ac:spMk id="8" creationId="{FB143730-B971-4D68-95A1-5518F39E9B07}"/>
          </ac:spMkLst>
        </pc:spChg>
        <pc:spChg chg="add mod">
          <ac:chgData name="Alla" userId="bad96ab6-5253-4430-8be5-67af7205d973" providerId="ADAL" clId="{9977ED44-FF8C-4BD8-8D4D-8ADEB7B0FAEF}" dt="2021-07-10T00:47:32.223" v="395" actId="14100"/>
          <ac:spMkLst>
            <pc:docMk/>
            <pc:sldMk cId="921090219" sldId="268"/>
            <ac:spMk id="9" creationId="{B7D21F06-CDD9-47DC-97EB-F7B57434EF9B}"/>
          </ac:spMkLst>
        </pc:spChg>
        <pc:spChg chg="mod">
          <ac:chgData name="Alla" userId="bad96ab6-5253-4430-8be5-67af7205d973" providerId="ADAL" clId="{9977ED44-FF8C-4BD8-8D4D-8ADEB7B0FAEF}" dt="2021-07-10T00:45:42.682" v="385"/>
          <ac:spMkLst>
            <pc:docMk/>
            <pc:sldMk cId="921090219" sldId="268"/>
            <ac:spMk id="13" creationId="{D1EEB073-A509-43C8-9F20-144381A530F7}"/>
          </ac:spMkLst>
        </pc:spChg>
        <pc:spChg chg="mod">
          <ac:chgData name="Alla" userId="bad96ab6-5253-4430-8be5-67af7205d973" providerId="ADAL" clId="{9977ED44-FF8C-4BD8-8D4D-8ADEB7B0FAEF}" dt="2021-07-10T00:45:56.310" v="387"/>
          <ac:spMkLst>
            <pc:docMk/>
            <pc:sldMk cId="921090219" sldId="268"/>
            <ac:spMk id="79" creationId="{00000000-0000-0000-0000-000000000000}"/>
          </ac:spMkLst>
        </pc:spChg>
        <pc:graphicFrameChg chg="mod modGraphic">
          <ac:chgData name="Alla" userId="bad96ab6-5253-4430-8be5-67af7205d973" providerId="ADAL" clId="{9977ED44-FF8C-4BD8-8D4D-8ADEB7B0FAEF}" dt="2021-07-10T00:47:43.197" v="397" actId="20577"/>
          <ac:graphicFrameMkLst>
            <pc:docMk/>
            <pc:sldMk cId="921090219" sldId="268"/>
            <ac:graphicFrameMk id="3" creationId="{7BD78915-6739-46FE-AB99-1E220FF0998B}"/>
          </ac:graphicFrameMkLst>
        </pc:graphicFrameChg>
      </pc:sldChg>
      <pc:sldChg chg="addSp delSp modSp add mod addCm delCm modCm">
        <pc:chgData name="Alla" userId="bad96ab6-5253-4430-8be5-67af7205d973" providerId="ADAL" clId="{9977ED44-FF8C-4BD8-8D4D-8ADEB7B0FAEF}" dt="2021-08-07T19:33:26.817" v="828"/>
        <pc:sldMkLst>
          <pc:docMk/>
          <pc:sldMk cId="2214351053" sldId="269"/>
        </pc:sldMkLst>
        <pc:spChg chg="mod">
          <ac:chgData name="Alla" userId="bad96ab6-5253-4430-8be5-67af7205d973" providerId="ADAL" clId="{9977ED44-FF8C-4BD8-8D4D-8ADEB7B0FAEF}" dt="2021-07-10T21:05:14.989" v="736" actId="1076"/>
          <ac:spMkLst>
            <pc:docMk/>
            <pc:sldMk cId="2214351053" sldId="269"/>
            <ac:spMk id="7" creationId="{080C4407-8778-494B-9A08-6E627D26EEBE}"/>
          </ac:spMkLst>
        </pc:spChg>
        <pc:spChg chg="add mod">
          <ac:chgData name="Alla" userId="bad96ab6-5253-4430-8be5-67af7205d973" providerId="ADAL" clId="{9977ED44-FF8C-4BD8-8D4D-8ADEB7B0FAEF}" dt="2021-07-10T20:44:31.611" v="599" actId="12789"/>
          <ac:spMkLst>
            <pc:docMk/>
            <pc:sldMk cId="2214351053" sldId="269"/>
            <ac:spMk id="8" creationId="{0F74DA5C-3623-4018-AF02-771BB9923F18}"/>
          </ac:spMkLst>
        </pc:spChg>
        <pc:spChg chg="add mod">
          <ac:chgData name="Alla" userId="bad96ab6-5253-4430-8be5-67af7205d973" providerId="ADAL" clId="{9977ED44-FF8C-4BD8-8D4D-8ADEB7B0FAEF}" dt="2021-07-10T20:43:44.008" v="598" actId="1035"/>
          <ac:spMkLst>
            <pc:docMk/>
            <pc:sldMk cId="2214351053" sldId="269"/>
            <ac:spMk id="10" creationId="{AB4E2D9A-A3D7-492C-B4DB-371BA50322D3}"/>
          </ac:spMkLst>
        </pc:spChg>
        <pc:spChg chg="mod">
          <ac:chgData name="Alla" userId="bad96ab6-5253-4430-8be5-67af7205d973" providerId="ADAL" clId="{9977ED44-FF8C-4BD8-8D4D-8ADEB7B0FAEF}" dt="2021-07-10T21:09:44.535" v="766" actId="404"/>
          <ac:spMkLst>
            <pc:docMk/>
            <pc:sldMk cId="2214351053" sldId="269"/>
            <ac:spMk id="12" creationId="{4B37B5E2-7CD2-4DD4-94A9-891BDE44CE78}"/>
          </ac:spMkLst>
        </pc:spChg>
        <pc:spChg chg="mod">
          <ac:chgData name="Alla" userId="bad96ab6-5253-4430-8be5-67af7205d973" providerId="ADAL" clId="{9977ED44-FF8C-4BD8-8D4D-8ADEB7B0FAEF}" dt="2021-07-10T00:56:57.027" v="507"/>
          <ac:spMkLst>
            <pc:docMk/>
            <pc:sldMk cId="2214351053" sldId="269"/>
            <ac:spMk id="13" creationId="{D1EEB073-A509-43C8-9F20-144381A530F7}"/>
          </ac:spMkLst>
        </pc:spChg>
        <pc:spChg chg="add mod">
          <ac:chgData name="Alla" userId="bad96ab6-5253-4430-8be5-67af7205d973" providerId="ADAL" clId="{9977ED44-FF8C-4BD8-8D4D-8ADEB7B0FAEF}" dt="2021-07-10T20:43:19.200" v="578" actId="571"/>
          <ac:spMkLst>
            <pc:docMk/>
            <pc:sldMk cId="2214351053" sldId="269"/>
            <ac:spMk id="14" creationId="{1FB1E163-833D-4B6B-BD30-CFD94BBAD886}"/>
          </ac:spMkLst>
        </pc:spChg>
        <pc:spChg chg="add del mod">
          <ac:chgData name="Alla" userId="bad96ab6-5253-4430-8be5-67af7205d973" providerId="ADAL" clId="{9977ED44-FF8C-4BD8-8D4D-8ADEB7B0FAEF}" dt="2021-07-24T02:12:41.948" v="805" actId="478"/>
          <ac:spMkLst>
            <pc:docMk/>
            <pc:sldMk cId="2214351053" sldId="269"/>
            <ac:spMk id="16" creationId="{8BC059CF-64E2-41D9-AF31-01F60EF07796}"/>
          </ac:spMkLst>
        </pc:spChg>
        <pc:spChg chg="add del mod">
          <ac:chgData name="Alla" userId="bad96ab6-5253-4430-8be5-67af7205d973" providerId="ADAL" clId="{9977ED44-FF8C-4BD8-8D4D-8ADEB7B0FAEF}" dt="2021-07-10T21:06:10.299" v="749"/>
          <ac:spMkLst>
            <pc:docMk/>
            <pc:sldMk cId="2214351053" sldId="269"/>
            <ac:spMk id="18" creationId="{EE5E2838-419B-4C7E-9822-4996CF5387DC}"/>
          </ac:spMkLst>
        </pc:spChg>
        <pc:spChg chg="mod">
          <ac:chgData name="Alla" userId="bad96ab6-5253-4430-8be5-67af7205d973" providerId="ADAL" clId="{9977ED44-FF8C-4BD8-8D4D-8ADEB7B0FAEF}" dt="2021-08-07T19:33:26.817" v="828"/>
          <ac:spMkLst>
            <pc:docMk/>
            <pc:sldMk cId="2214351053" sldId="269"/>
            <ac:spMk id="79" creationId="{00000000-0000-0000-0000-000000000000}"/>
          </ac:spMkLst>
        </pc:spChg>
        <pc:graphicFrameChg chg="del mod">
          <ac:chgData name="Alla" userId="bad96ab6-5253-4430-8be5-67af7205d973" providerId="ADAL" clId="{9977ED44-FF8C-4BD8-8D4D-8ADEB7B0FAEF}" dt="2021-07-10T00:49:48.756" v="424" actId="478"/>
          <ac:graphicFrameMkLst>
            <pc:docMk/>
            <pc:sldMk cId="2214351053" sldId="269"/>
            <ac:graphicFrameMk id="3" creationId="{7BD78915-6739-46FE-AB99-1E220FF0998B}"/>
          </ac:graphicFrameMkLst>
        </pc:graphicFrameChg>
        <pc:picChg chg="add mod">
          <ac:chgData name="Alla" userId="bad96ab6-5253-4430-8be5-67af7205d973" providerId="ADAL" clId="{9977ED44-FF8C-4BD8-8D4D-8ADEB7B0FAEF}" dt="2021-07-10T20:44:31.611" v="599" actId="12789"/>
          <ac:picMkLst>
            <pc:docMk/>
            <pc:sldMk cId="2214351053" sldId="269"/>
            <ac:picMk id="4" creationId="{6A3EBE61-5369-4F2C-AFE6-C38C3DE5F570}"/>
          </ac:picMkLst>
        </pc:picChg>
        <pc:picChg chg="add mod">
          <ac:chgData name="Alla" userId="bad96ab6-5253-4430-8be5-67af7205d973" providerId="ADAL" clId="{9977ED44-FF8C-4BD8-8D4D-8ADEB7B0FAEF}" dt="2021-07-10T20:43:44.008" v="598" actId="1035"/>
          <ac:picMkLst>
            <pc:docMk/>
            <pc:sldMk cId="2214351053" sldId="269"/>
            <ac:picMk id="11" creationId="{E6511046-18C3-4583-BB96-A471A787CAB3}"/>
          </ac:picMkLst>
        </pc:picChg>
        <pc:picChg chg="add mod">
          <ac:chgData name="Alla" userId="bad96ab6-5253-4430-8be5-67af7205d973" providerId="ADAL" clId="{9977ED44-FF8C-4BD8-8D4D-8ADEB7B0FAEF}" dt="2021-07-10T20:43:19.200" v="578" actId="571"/>
          <ac:picMkLst>
            <pc:docMk/>
            <pc:sldMk cId="2214351053" sldId="269"/>
            <ac:picMk id="15" creationId="{2C7185A1-B9E3-497B-810B-BF422F67E7D6}"/>
          </ac:picMkLst>
        </pc:picChg>
        <pc:picChg chg="add del mod">
          <ac:chgData name="Alla" userId="bad96ab6-5253-4430-8be5-67af7205d973" providerId="ADAL" clId="{9977ED44-FF8C-4BD8-8D4D-8ADEB7B0FAEF}" dt="2021-07-24T02:12:41.948" v="805" actId="478"/>
          <ac:picMkLst>
            <pc:docMk/>
            <pc:sldMk cId="2214351053" sldId="269"/>
            <ac:picMk id="17" creationId="{88C27A32-1B81-48AC-B5DC-4CDD339D9241}"/>
          </ac:picMkLst>
        </pc:picChg>
        <pc:picChg chg="add del mod">
          <ac:chgData name="Alla" userId="bad96ab6-5253-4430-8be5-67af7205d973" providerId="ADAL" clId="{9977ED44-FF8C-4BD8-8D4D-8ADEB7B0FAEF}" dt="2021-07-10T21:06:10.299" v="749"/>
          <ac:picMkLst>
            <pc:docMk/>
            <pc:sldMk cId="2214351053" sldId="269"/>
            <ac:picMk id="19" creationId="{BA388D12-0E0B-4D0C-A51C-439D019EDAB5}"/>
          </ac:picMkLst>
        </pc:picChg>
        <pc:picChg chg="add del mod">
          <ac:chgData name="Alla" userId="bad96ab6-5253-4430-8be5-67af7205d973" providerId="ADAL" clId="{9977ED44-FF8C-4BD8-8D4D-8ADEB7B0FAEF}" dt="2021-07-10T21:09:45.128" v="767"/>
          <ac:picMkLst>
            <pc:docMk/>
            <pc:sldMk cId="2214351053" sldId="269"/>
            <ac:picMk id="20" creationId="{C9A95BE5-391C-429F-9F1F-36B0B95E1EC4}"/>
          </ac:picMkLst>
        </pc:picChg>
      </pc:sldChg>
      <pc:sldChg chg="add del">
        <pc:chgData name="Alla" userId="bad96ab6-5253-4430-8be5-67af7205d973" providerId="ADAL" clId="{9977ED44-FF8C-4BD8-8D4D-8ADEB7B0FAEF}" dt="2021-07-10T00:44:12.689" v="375" actId="47"/>
        <pc:sldMkLst>
          <pc:docMk/>
          <pc:sldMk cId="4118830874" sldId="269"/>
        </pc:sldMkLst>
      </pc:sldChg>
    </pc:docChg>
  </pc:docChgLst>
</pc:chgInfo>
</file>

<file path=ppt/diagrams/_rels/data2.xml.rels><?xml version="1.0" encoding="UTF-8" standalone="yes"?>
<Relationships xmlns="http://schemas.openxmlformats.org/package/2006/relationships"><Relationship Id="rId2" Type="http://schemas.openxmlformats.org/officeDocument/2006/relationships/image" Target="../media/image3.svg"/><Relationship Id="rId1" Type="http://schemas.openxmlformats.org/officeDocument/2006/relationships/image" Target="../media/image2.png"/></Relationships>
</file>

<file path=ppt/diagrams/_rels/data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2.xml.rels><?xml version="1.0" encoding="UTF-8" standalone="yes"?>
<Relationships xmlns="http://schemas.openxmlformats.org/package/2006/relationships"><Relationship Id="rId2" Type="http://schemas.openxmlformats.org/officeDocument/2006/relationships/image" Target="../media/image3.svg"/><Relationship Id="rId1" Type="http://schemas.openxmlformats.org/officeDocument/2006/relationships/image" Target="../media/image2.png"/></Relationships>
</file>

<file path=ppt/diagrams/_rels/drawing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8A5A8C1-3C33-40C3-B801-2ED36EF69124}"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69557C79-EFC7-474E-9BA7-116110ABBB6B}">
      <dgm:prSet phldrT="[Text]"/>
      <dgm:spPr>
        <a:ln>
          <a:solidFill>
            <a:schemeClr val="accent1"/>
          </a:solidFill>
        </a:ln>
      </dgm:spPr>
      <dgm:t>
        <a:bodyPr/>
        <a:lstStyle/>
        <a:p>
          <a:r>
            <a:rPr lang="en-US" dirty="0">
              <a:solidFill>
                <a:schemeClr val="tx2">
                  <a:lumMod val="75000"/>
                </a:schemeClr>
              </a:solidFill>
            </a:rPr>
            <a:t>Student #1</a:t>
          </a:r>
          <a:br>
            <a:rPr lang="en-US" dirty="0">
              <a:solidFill>
                <a:schemeClr val="tx2">
                  <a:lumMod val="75000"/>
                </a:schemeClr>
              </a:solidFill>
            </a:rPr>
          </a:br>
          <a:r>
            <a:rPr lang="en-US" dirty="0">
              <a:solidFill>
                <a:schemeClr val="tx2">
                  <a:lumMod val="75000"/>
                </a:schemeClr>
              </a:solidFill>
            </a:rPr>
            <a:t>Student #2</a:t>
          </a:r>
          <a:br>
            <a:rPr lang="en-US" dirty="0">
              <a:solidFill>
                <a:schemeClr val="tx2">
                  <a:lumMod val="75000"/>
                </a:schemeClr>
              </a:solidFill>
            </a:rPr>
          </a:br>
          <a:r>
            <a:rPr lang="en-US" dirty="0">
              <a:solidFill>
                <a:schemeClr val="tx2">
                  <a:lumMod val="75000"/>
                </a:schemeClr>
              </a:solidFill>
            </a:rPr>
            <a:t>Student #3</a:t>
          </a:r>
        </a:p>
      </dgm:t>
    </dgm:pt>
    <dgm:pt modelId="{A4491DE2-4E05-4394-96CD-05CD8FD09032}" type="parTrans" cxnId="{11265F38-B733-4462-9F2A-88A849B9FCB5}">
      <dgm:prSet/>
      <dgm:spPr/>
      <dgm:t>
        <a:bodyPr/>
        <a:lstStyle/>
        <a:p>
          <a:endParaRPr lang="en-US"/>
        </a:p>
      </dgm:t>
    </dgm:pt>
    <dgm:pt modelId="{A6921EEA-D19D-48A4-9D7F-2F0B7A581C1A}" type="sibTrans" cxnId="{11265F38-B733-4462-9F2A-88A849B9FCB5}">
      <dgm:prSet/>
      <dgm:spPr/>
      <dgm:t>
        <a:bodyPr/>
        <a:lstStyle/>
        <a:p>
          <a:endParaRPr lang="en-US"/>
        </a:p>
      </dgm:t>
    </dgm:pt>
    <dgm:pt modelId="{76D90ACA-86A0-439B-902E-452B5E13E7A5}">
      <dgm:prSet phldrT="[Text]"/>
      <dgm:spPr>
        <a:ln>
          <a:solidFill>
            <a:schemeClr val="accent1"/>
          </a:solidFill>
        </a:ln>
      </dgm:spPr>
      <dgm:t>
        <a:bodyPr/>
        <a:lstStyle/>
        <a:p>
          <a:r>
            <a:rPr lang="en-US" dirty="0">
              <a:solidFill>
                <a:schemeClr val="tx2">
                  <a:lumMod val="75000"/>
                </a:schemeClr>
              </a:solidFill>
            </a:rPr>
            <a:t>Student #1</a:t>
          </a:r>
          <a:br>
            <a:rPr lang="en-US" dirty="0">
              <a:solidFill>
                <a:schemeClr val="tx2">
                  <a:lumMod val="75000"/>
                </a:schemeClr>
              </a:solidFill>
            </a:rPr>
          </a:br>
          <a:r>
            <a:rPr lang="en-US" dirty="0">
              <a:solidFill>
                <a:schemeClr val="tx2">
                  <a:lumMod val="75000"/>
                </a:schemeClr>
              </a:solidFill>
            </a:rPr>
            <a:t>Student #2</a:t>
          </a:r>
          <a:br>
            <a:rPr lang="en-US" dirty="0">
              <a:solidFill>
                <a:schemeClr val="tx2">
                  <a:lumMod val="75000"/>
                </a:schemeClr>
              </a:solidFill>
            </a:rPr>
          </a:br>
          <a:r>
            <a:rPr lang="en-US" dirty="0">
              <a:solidFill>
                <a:schemeClr val="tx2">
                  <a:lumMod val="75000"/>
                </a:schemeClr>
              </a:solidFill>
            </a:rPr>
            <a:t>Student #3</a:t>
          </a:r>
          <a:br>
            <a:rPr lang="en-US" dirty="0">
              <a:solidFill>
                <a:schemeClr val="tx2">
                  <a:lumMod val="75000"/>
                </a:schemeClr>
              </a:solidFill>
            </a:rPr>
          </a:br>
          <a:r>
            <a:rPr lang="en-US" dirty="0">
              <a:solidFill>
                <a:schemeClr val="tx2">
                  <a:lumMod val="75000"/>
                </a:schemeClr>
              </a:solidFill>
            </a:rPr>
            <a:t>Student #4</a:t>
          </a:r>
        </a:p>
      </dgm:t>
    </dgm:pt>
    <dgm:pt modelId="{A63CDE4C-1875-462E-8ECD-537FEC575D89}" type="parTrans" cxnId="{EB54A752-296D-49B9-BCD0-FA4DB38F6955}">
      <dgm:prSet/>
      <dgm:spPr/>
      <dgm:t>
        <a:bodyPr/>
        <a:lstStyle/>
        <a:p>
          <a:endParaRPr lang="en-US"/>
        </a:p>
      </dgm:t>
    </dgm:pt>
    <dgm:pt modelId="{155A1F13-A451-4857-A2CF-8A7044D56086}" type="sibTrans" cxnId="{EB54A752-296D-49B9-BCD0-FA4DB38F6955}">
      <dgm:prSet/>
      <dgm:spPr/>
      <dgm:t>
        <a:bodyPr/>
        <a:lstStyle/>
        <a:p>
          <a:endParaRPr lang="en-US"/>
        </a:p>
      </dgm:t>
    </dgm:pt>
    <dgm:pt modelId="{6CED2FF9-6621-46B8-83A4-9F22664EC564}">
      <dgm:prSet phldrT="[Text]"/>
      <dgm:spPr>
        <a:ln>
          <a:solidFill>
            <a:schemeClr val="accent1"/>
          </a:solidFill>
        </a:ln>
      </dgm:spPr>
      <dgm:t>
        <a:bodyPr/>
        <a:lstStyle/>
        <a:p>
          <a:r>
            <a:rPr lang="en-US" dirty="0">
              <a:solidFill>
                <a:schemeClr val="tx2">
                  <a:lumMod val="75000"/>
                </a:schemeClr>
              </a:solidFill>
            </a:rPr>
            <a:t>Student #1</a:t>
          </a:r>
          <a:br>
            <a:rPr lang="en-US" dirty="0">
              <a:solidFill>
                <a:schemeClr val="tx2">
                  <a:lumMod val="75000"/>
                </a:schemeClr>
              </a:solidFill>
            </a:rPr>
          </a:br>
          <a:r>
            <a:rPr lang="en-US" dirty="0">
              <a:solidFill>
                <a:schemeClr val="tx2">
                  <a:lumMod val="75000"/>
                </a:schemeClr>
              </a:solidFill>
            </a:rPr>
            <a:t>Student #2</a:t>
          </a:r>
          <a:br>
            <a:rPr lang="en-US" dirty="0">
              <a:solidFill>
                <a:schemeClr val="tx2">
                  <a:lumMod val="75000"/>
                </a:schemeClr>
              </a:solidFill>
            </a:rPr>
          </a:br>
          <a:r>
            <a:rPr lang="en-US" dirty="0">
              <a:solidFill>
                <a:schemeClr val="tx2">
                  <a:lumMod val="75000"/>
                </a:schemeClr>
              </a:solidFill>
            </a:rPr>
            <a:t>Student #3</a:t>
          </a:r>
          <a:br>
            <a:rPr lang="en-US" dirty="0">
              <a:solidFill>
                <a:schemeClr val="tx2">
                  <a:lumMod val="75000"/>
                </a:schemeClr>
              </a:solidFill>
            </a:rPr>
          </a:br>
          <a:r>
            <a:rPr lang="en-US" dirty="0">
              <a:solidFill>
                <a:schemeClr val="tx2">
                  <a:lumMod val="75000"/>
                </a:schemeClr>
              </a:solidFill>
            </a:rPr>
            <a:t>Student #4</a:t>
          </a:r>
        </a:p>
      </dgm:t>
    </dgm:pt>
    <dgm:pt modelId="{380CE350-934D-4051-BC7E-729BB48599CB}" type="parTrans" cxnId="{C2C814C5-EEC6-439B-A831-D949ECC287CB}">
      <dgm:prSet/>
      <dgm:spPr/>
      <dgm:t>
        <a:bodyPr/>
        <a:lstStyle/>
        <a:p>
          <a:endParaRPr lang="en-US"/>
        </a:p>
      </dgm:t>
    </dgm:pt>
    <dgm:pt modelId="{E753E143-DC1F-4C8B-8DFE-ED7CA6D6448E}" type="sibTrans" cxnId="{C2C814C5-EEC6-439B-A831-D949ECC287CB}">
      <dgm:prSet/>
      <dgm:spPr/>
      <dgm:t>
        <a:bodyPr/>
        <a:lstStyle/>
        <a:p>
          <a:endParaRPr lang="en-US"/>
        </a:p>
      </dgm:t>
    </dgm:pt>
    <dgm:pt modelId="{7BCE775D-5925-48B4-9714-91AF89B98A4E}">
      <dgm:prSet phldrT="[Text]"/>
      <dgm:spPr>
        <a:ln>
          <a:solidFill>
            <a:schemeClr val="accent1"/>
          </a:solidFill>
        </a:ln>
      </dgm:spPr>
      <dgm:t>
        <a:bodyPr/>
        <a:lstStyle/>
        <a:p>
          <a:r>
            <a:rPr lang="en-US" dirty="0">
              <a:solidFill>
                <a:schemeClr val="tx2">
                  <a:lumMod val="75000"/>
                </a:schemeClr>
              </a:solidFill>
            </a:rPr>
            <a:t>Student #1</a:t>
          </a:r>
          <a:br>
            <a:rPr lang="en-US" dirty="0">
              <a:solidFill>
                <a:schemeClr val="tx2">
                  <a:lumMod val="75000"/>
                </a:schemeClr>
              </a:solidFill>
            </a:rPr>
          </a:br>
          <a:r>
            <a:rPr lang="en-US" dirty="0">
              <a:solidFill>
                <a:schemeClr val="tx2">
                  <a:lumMod val="75000"/>
                </a:schemeClr>
              </a:solidFill>
            </a:rPr>
            <a:t>Student #2</a:t>
          </a:r>
          <a:br>
            <a:rPr lang="en-US" dirty="0">
              <a:solidFill>
                <a:schemeClr val="tx2">
                  <a:lumMod val="75000"/>
                </a:schemeClr>
              </a:solidFill>
            </a:rPr>
          </a:br>
          <a:r>
            <a:rPr lang="en-US" dirty="0">
              <a:solidFill>
                <a:schemeClr val="tx2">
                  <a:lumMod val="75000"/>
                </a:schemeClr>
              </a:solidFill>
            </a:rPr>
            <a:t>Student #3</a:t>
          </a:r>
          <a:br>
            <a:rPr lang="en-US" dirty="0">
              <a:solidFill>
                <a:schemeClr val="tx2">
                  <a:lumMod val="75000"/>
                </a:schemeClr>
              </a:solidFill>
            </a:rPr>
          </a:br>
          <a:r>
            <a:rPr lang="en-US" dirty="0">
              <a:solidFill>
                <a:schemeClr val="tx2">
                  <a:lumMod val="75000"/>
                </a:schemeClr>
              </a:solidFill>
            </a:rPr>
            <a:t>Student #4</a:t>
          </a:r>
        </a:p>
      </dgm:t>
    </dgm:pt>
    <dgm:pt modelId="{A3A27F2E-CC88-4A82-B071-604F3F942275}" type="parTrans" cxnId="{AE521E2C-7FF9-457A-B0ED-270ECB33E908}">
      <dgm:prSet/>
      <dgm:spPr/>
      <dgm:t>
        <a:bodyPr/>
        <a:lstStyle/>
        <a:p>
          <a:endParaRPr lang="en-US"/>
        </a:p>
      </dgm:t>
    </dgm:pt>
    <dgm:pt modelId="{CC24A5E5-083B-4911-A487-39C641382170}" type="sibTrans" cxnId="{AE521E2C-7FF9-457A-B0ED-270ECB33E908}">
      <dgm:prSet/>
      <dgm:spPr/>
      <dgm:t>
        <a:bodyPr/>
        <a:lstStyle/>
        <a:p>
          <a:endParaRPr lang="en-US"/>
        </a:p>
      </dgm:t>
    </dgm:pt>
    <dgm:pt modelId="{68E6AD96-DB9E-4934-81FB-BAFD17790102}">
      <dgm:prSet phldrT="[Text]"/>
      <dgm:spPr>
        <a:ln>
          <a:solidFill>
            <a:schemeClr val="accent1"/>
          </a:solidFill>
        </a:ln>
      </dgm:spPr>
      <dgm:t>
        <a:bodyPr/>
        <a:lstStyle/>
        <a:p>
          <a:r>
            <a:rPr lang="en-US">
              <a:solidFill>
                <a:schemeClr val="tx2">
                  <a:lumMod val="75000"/>
                </a:schemeClr>
              </a:solidFill>
            </a:rPr>
            <a:t>Student #1</a:t>
          </a:r>
          <a:br>
            <a:rPr lang="en-US">
              <a:solidFill>
                <a:schemeClr val="tx2">
                  <a:lumMod val="75000"/>
                </a:schemeClr>
              </a:solidFill>
            </a:rPr>
          </a:br>
          <a:r>
            <a:rPr lang="en-US">
              <a:solidFill>
                <a:schemeClr val="tx2">
                  <a:lumMod val="75000"/>
                </a:schemeClr>
              </a:solidFill>
            </a:rPr>
            <a:t>Student #2</a:t>
          </a:r>
          <a:br>
            <a:rPr lang="en-US">
              <a:solidFill>
                <a:schemeClr val="tx2">
                  <a:lumMod val="75000"/>
                </a:schemeClr>
              </a:solidFill>
            </a:rPr>
          </a:br>
          <a:r>
            <a:rPr lang="en-US">
              <a:solidFill>
                <a:schemeClr val="tx2">
                  <a:lumMod val="75000"/>
                </a:schemeClr>
              </a:solidFill>
            </a:rPr>
            <a:t>Student #3</a:t>
          </a:r>
          <a:br>
            <a:rPr lang="en-US">
              <a:solidFill>
                <a:schemeClr val="tx2">
                  <a:lumMod val="75000"/>
                </a:schemeClr>
              </a:solidFill>
            </a:rPr>
          </a:br>
          <a:r>
            <a:rPr lang="en-US">
              <a:solidFill>
                <a:schemeClr val="tx2">
                  <a:lumMod val="75000"/>
                </a:schemeClr>
              </a:solidFill>
            </a:rPr>
            <a:t>Student #4</a:t>
          </a:r>
          <a:endParaRPr lang="en-US" dirty="0">
            <a:solidFill>
              <a:schemeClr val="tx2">
                <a:lumMod val="75000"/>
              </a:schemeClr>
            </a:solidFill>
          </a:endParaRPr>
        </a:p>
      </dgm:t>
    </dgm:pt>
    <dgm:pt modelId="{05C3DF6E-1CEC-49FF-8571-075A815D7AC0}" type="parTrans" cxnId="{65112D04-4310-4B02-A7FF-62F729C2D681}">
      <dgm:prSet/>
      <dgm:spPr/>
      <dgm:t>
        <a:bodyPr/>
        <a:lstStyle/>
        <a:p>
          <a:endParaRPr lang="en-US"/>
        </a:p>
      </dgm:t>
    </dgm:pt>
    <dgm:pt modelId="{07470E0E-A9CD-4BF4-8363-35F63D1A017E}" type="sibTrans" cxnId="{65112D04-4310-4B02-A7FF-62F729C2D681}">
      <dgm:prSet/>
      <dgm:spPr/>
      <dgm:t>
        <a:bodyPr/>
        <a:lstStyle/>
        <a:p>
          <a:endParaRPr lang="en-US"/>
        </a:p>
      </dgm:t>
    </dgm:pt>
    <dgm:pt modelId="{27963D51-ABE5-44AD-91D3-06CB740A071F}" type="pres">
      <dgm:prSet presAssocID="{88A5A8C1-3C33-40C3-B801-2ED36EF69124}" presName="diagram" presStyleCnt="0">
        <dgm:presLayoutVars>
          <dgm:dir/>
          <dgm:resizeHandles val="exact"/>
        </dgm:presLayoutVars>
      </dgm:prSet>
      <dgm:spPr/>
    </dgm:pt>
    <dgm:pt modelId="{2F3550AA-C0A8-42FC-B1AE-9AB6CCB13A6B}" type="pres">
      <dgm:prSet presAssocID="{69557C79-EFC7-474E-9BA7-116110ABBB6B}" presName="node" presStyleLbl="node1" presStyleIdx="0" presStyleCnt="5">
        <dgm:presLayoutVars>
          <dgm:bulletEnabled val="1"/>
        </dgm:presLayoutVars>
      </dgm:prSet>
      <dgm:spPr>
        <a:prstGeom prst="roundRect">
          <a:avLst/>
        </a:prstGeom>
      </dgm:spPr>
    </dgm:pt>
    <dgm:pt modelId="{17FC75DF-07DC-47CE-812B-0E1C8BE7C2D8}" type="pres">
      <dgm:prSet presAssocID="{A6921EEA-D19D-48A4-9D7F-2F0B7A581C1A}" presName="sibTrans" presStyleCnt="0"/>
      <dgm:spPr/>
    </dgm:pt>
    <dgm:pt modelId="{4AA75521-9334-4313-9582-A546273C632E}" type="pres">
      <dgm:prSet presAssocID="{7BCE775D-5925-48B4-9714-91AF89B98A4E}" presName="node" presStyleLbl="node1" presStyleIdx="1" presStyleCnt="5">
        <dgm:presLayoutVars>
          <dgm:bulletEnabled val="1"/>
        </dgm:presLayoutVars>
      </dgm:prSet>
      <dgm:spPr>
        <a:prstGeom prst="roundRect">
          <a:avLst/>
        </a:prstGeom>
      </dgm:spPr>
    </dgm:pt>
    <dgm:pt modelId="{5A7B8FDB-A613-41D2-8E22-99CF14B01CA4}" type="pres">
      <dgm:prSet presAssocID="{CC24A5E5-083B-4911-A487-39C641382170}" presName="sibTrans" presStyleCnt="0"/>
      <dgm:spPr/>
    </dgm:pt>
    <dgm:pt modelId="{741403E4-8596-4D9C-8596-AD59EEDA7A54}" type="pres">
      <dgm:prSet presAssocID="{76D90ACA-86A0-439B-902E-452B5E13E7A5}" presName="node" presStyleLbl="node1" presStyleIdx="2" presStyleCnt="5">
        <dgm:presLayoutVars>
          <dgm:bulletEnabled val="1"/>
        </dgm:presLayoutVars>
      </dgm:prSet>
      <dgm:spPr>
        <a:prstGeom prst="roundRect">
          <a:avLst/>
        </a:prstGeom>
      </dgm:spPr>
    </dgm:pt>
    <dgm:pt modelId="{7835E237-0F96-49A6-BED0-FCE04BF10864}" type="pres">
      <dgm:prSet presAssocID="{155A1F13-A451-4857-A2CF-8A7044D56086}" presName="sibTrans" presStyleCnt="0"/>
      <dgm:spPr/>
    </dgm:pt>
    <dgm:pt modelId="{5203D364-81BB-4901-A8CF-FAAA52839C94}" type="pres">
      <dgm:prSet presAssocID="{6CED2FF9-6621-46B8-83A4-9F22664EC564}" presName="node" presStyleLbl="node1" presStyleIdx="3" presStyleCnt="5">
        <dgm:presLayoutVars>
          <dgm:bulletEnabled val="1"/>
        </dgm:presLayoutVars>
      </dgm:prSet>
      <dgm:spPr>
        <a:prstGeom prst="roundRect">
          <a:avLst/>
        </a:prstGeom>
      </dgm:spPr>
    </dgm:pt>
    <dgm:pt modelId="{90E28BB9-468F-4195-8397-7338E8CE9BFE}" type="pres">
      <dgm:prSet presAssocID="{E753E143-DC1F-4C8B-8DFE-ED7CA6D6448E}" presName="sibTrans" presStyleCnt="0"/>
      <dgm:spPr/>
    </dgm:pt>
    <dgm:pt modelId="{E06B5AAB-A4B1-45DA-8058-E8054F05C147}" type="pres">
      <dgm:prSet presAssocID="{68E6AD96-DB9E-4934-81FB-BAFD17790102}" presName="node" presStyleLbl="node1" presStyleIdx="4" presStyleCnt="5">
        <dgm:presLayoutVars>
          <dgm:bulletEnabled val="1"/>
        </dgm:presLayoutVars>
      </dgm:prSet>
      <dgm:spPr>
        <a:prstGeom prst="roundRect">
          <a:avLst/>
        </a:prstGeom>
      </dgm:spPr>
    </dgm:pt>
  </dgm:ptLst>
  <dgm:cxnLst>
    <dgm:cxn modelId="{65112D04-4310-4B02-A7FF-62F729C2D681}" srcId="{88A5A8C1-3C33-40C3-B801-2ED36EF69124}" destId="{68E6AD96-DB9E-4934-81FB-BAFD17790102}" srcOrd="4" destOrd="0" parTransId="{05C3DF6E-1CEC-49FF-8571-075A815D7AC0}" sibTransId="{07470E0E-A9CD-4BF4-8363-35F63D1A017E}"/>
    <dgm:cxn modelId="{C45AC711-D2B6-4062-B7FF-D8942D01A4D2}" type="presOf" srcId="{6CED2FF9-6621-46B8-83A4-9F22664EC564}" destId="{5203D364-81BB-4901-A8CF-FAAA52839C94}" srcOrd="0" destOrd="0" presId="urn:microsoft.com/office/officeart/2005/8/layout/default"/>
    <dgm:cxn modelId="{AE521E2C-7FF9-457A-B0ED-270ECB33E908}" srcId="{88A5A8C1-3C33-40C3-B801-2ED36EF69124}" destId="{7BCE775D-5925-48B4-9714-91AF89B98A4E}" srcOrd="1" destOrd="0" parTransId="{A3A27F2E-CC88-4A82-B071-604F3F942275}" sibTransId="{CC24A5E5-083B-4911-A487-39C641382170}"/>
    <dgm:cxn modelId="{11265F38-B733-4462-9F2A-88A849B9FCB5}" srcId="{88A5A8C1-3C33-40C3-B801-2ED36EF69124}" destId="{69557C79-EFC7-474E-9BA7-116110ABBB6B}" srcOrd="0" destOrd="0" parTransId="{A4491DE2-4E05-4394-96CD-05CD8FD09032}" sibTransId="{A6921EEA-D19D-48A4-9D7F-2F0B7A581C1A}"/>
    <dgm:cxn modelId="{8D8FE747-D128-42EB-AF81-4E2C7E2F7DA4}" type="presOf" srcId="{7BCE775D-5925-48B4-9714-91AF89B98A4E}" destId="{4AA75521-9334-4313-9582-A546273C632E}" srcOrd="0" destOrd="0" presId="urn:microsoft.com/office/officeart/2005/8/layout/default"/>
    <dgm:cxn modelId="{BBDE2451-48B2-43A8-B640-EAC7444C4E74}" type="presOf" srcId="{76D90ACA-86A0-439B-902E-452B5E13E7A5}" destId="{741403E4-8596-4D9C-8596-AD59EEDA7A54}" srcOrd="0" destOrd="0" presId="urn:microsoft.com/office/officeart/2005/8/layout/default"/>
    <dgm:cxn modelId="{EB54A752-296D-49B9-BCD0-FA4DB38F6955}" srcId="{88A5A8C1-3C33-40C3-B801-2ED36EF69124}" destId="{76D90ACA-86A0-439B-902E-452B5E13E7A5}" srcOrd="2" destOrd="0" parTransId="{A63CDE4C-1875-462E-8ECD-537FEC575D89}" sibTransId="{155A1F13-A451-4857-A2CF-8A7044D56086}"/>
    <dgm:cxn modelId="{B88DA19B-3967-4569-909E-560A24833C80}" type="presOf" srcId="{88A5A8C1-3C33-40C3-B801-2ED36EF69124}" destId="{27963D51-ABE5-44AD-91D3-06CB740A071F}" srcOrd="0" destOrd="0" presId="urn:microsoft.com/office/officeart/2005/8/layout/default"/>
    <dgm:cxn modelId="{40B22FB0-87E2-4C9B-8FC1-79BD85424573}" type="presOf" srcId="{68E6AD96-DB9E-4934-81FB-BAFD17790102}" destId="{E06B5AAB-A4B1-45DA-8058-E8054F05C147}" srcOrd="0" destOrd="0" presId="urn:microsoft.com/office/officeart/2005/8/layout/default"/>
    <dgm:cxn modelId="{C2C814C5-EEC6-439B-A831-D949ECC287CB}" srcId="{88A5A8C1-3C33-40C3-B801-2ED36EF69124}" destId="{6CED2FF9-6621-46B8-83A4-9F22664EC564}" srcOrd="3" destOrd="0" parTransId="{380CE350-934D-4051-BC7E-729BB48599CB}" sibTransId="{E753E143-DC1F-4C8B-8DFE-ED7CA6D6448E}"/>
    <dgm:cxn modelId="{8E4C21D8-5A96-4092-97DD-697523E20ECE}" type="presOf" srcId="{69557C79-EFC7-474E-9BA7-116110ABBB6B}" destId="{2F3550AA-C0A8-42FC-B1AE-9AB6CCB13A6B}" srcOrd="0" destOrd="0" presId="urn:microsoft.com/office/officeart/2005/8/layout/default"/>
    <dgm:cxn modelId="{99758A57-5556-403B-9E21-DE1AE18C39B2}" type="presParOf" srcId="{27963D51-ABE5-44AD-91D3-06CB740A071F}" destId="{2F3550AA-C0A8-42FC-B1AE-9AB6CCB13A6B}" srcOrd="0" destOrd="0" presId="urn:microsoft.com/office/officeart/2005/8/layout/default"/>
    <dgm:cxn modelId="{F06A8262-50E4-44C5-B14C-E1BBBCA08560}" type="presParOf" srcId="{27963D51-ABE5-44AD-91D3-06CB740A071F}" destId="{17FC75DF-07DC-47CE-812B-0E1C8BE7C2D8}" srcOrd="1" destOrd="0" presId="urn:microsoft.com/office/officeart/2005/8/layout/default"/>
    <dgm:cxn modelId="{8C196608-326B-48F4-A81C-4F356B02D40C}" type="presParOf" srcId="{27963D51-ABE5-44AD-91D3-06CB740A071F}" destId="{4AA75521-9334-4313-9582-A546273C632E}" srcOrd="2" destOrd="0" presId="urn:microsoft.com/office/officeart/2005/8/layout/default"/>
    <dgm:cxn modelId="{2366D2D5-6A94-4C7C-BFC6-A89CEABB173D}" type="presParOf" srcId="{27963D51-ABE5-44AD-91D3-06CB740A071F}" destId="{5A7B8FDB-A613-41D2-8E22-99CF14B01CA4}" srcOrd="3" destOrd="0" presId="urn:microsoft.com/office/officeart/2005/8/layout/default"/>
    <dgm:cxn modelId="{D2174ABF-7C12-46EC-856D-E3B0FB1D76B8}" type="presParOf" srcId="{27963D51-ABE5-44AD-91D3-06CB740A071F}" destId="{741403E4-8596-4D9C-8596-AD59EEDA7A54}" srcOrd="4" destOrd="0" presId="urn:microsoft.com/office/officeart/2005/8/layout/default"/>
    <dgm:cxn modelId="{67C3FF23-9BAB-43CE-A44E-DA0D58E84ADD}" type="presParOf" srcId="{27963D51-ABE5-44AD-91D3-06CB740A071F}" destId="{7835E237-0F96-49A6-BED0-FCE04BF10864}" srcOrd="5" destOrd="0" presId="urn:microsoft.com/office/officeart/2005/8/layout/default"/>
    <dgm:cxn modelId="{7459FA82-513A-4DFF-B5E2-480260BE3667}" type="presParOf" srcId="{27963D51-ABE5-44AD-91D3-06CB740A071F}" destId="{5203D364-81BB-4901-A8CF-FAAA52839C94}" srcOrd="6" destOrd="0" presId="urn:microsoft.com/office/officeart/2005/8/layout/default"/>
    <dgm:cxn modelId="{6F8DB9DC-13F5-4908-8257-5AF3CA2FCA7F}" type="presParOf" srcId="{27963D51-ABE5-44AD-91D3-06CB740A071F}" destId="{90E28BB9-468F-4195-8397-7338E8CE9BFE}" srcOrd="7" destOrd="0" presId="urn:microsoft.com/office/officeart/2005/8/layout/default"/>
    <dgm:cxn modelId="{139F4393-6886-4624-8490-ED7746A42891}" type="presParOf" srcId="{27963D51-ABE5-44AD-91D3-06CB740A071F}" destId="{E06B5AAB-A4B1-45DA-8058-E8054F05C147}"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423036C-DDBB-427A-8B1B-5EBE2CA0B0C9}"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en-US"/>
        </a:p>
      </dgm:t>
    </dgm:pt>
    <dgm:pt modelId="{0FFC1996-44BF-4850-B23F-8A258DB1950E}">
      <dgm:prSet custT="1"/>
      <dgm:spPr>
        <a:solidFill>
          <a:schemeClr val="accent5"/>
        </a:solidFill>
        <a:ln>
          <a:solidFill>
            <a:schemeClr val="accent5"/>
          </a:solidFill>
        </a:ln>
      </dgm:spPr>
      <dgm:t>
        <a:bodyPr/>
        <a:lstStyle/>
        <a:p>
          <a:pPr algn="l"/>
          <a:r>
            <a:rPr lang="en-US" sz="1600" dirty="0">
              <a:solidFill>
                <a:schemeClr val="tx2">
                  <a:lumMod val="75000"/>
                </a:schemeClr>
              </a:solidFill>
            </a:rPr>
            <a:t>A research question is a </a:t>
          </a:r>
          <a:r>
            <a:rPr lang="en-US" sz="1600" u="sng" dirty="0">
              <a:solidFill>
                <a:schemeClr val="tx2">
                  <a:lumMod val="75000"/>
                </a:schemeClr>
              </a:solidFill>
            </a:rPr>
            <a:t>clear</a:t>
          </a:r>
          <a:r>
            <a:rPr lang="en-US" sz="1600" dirty="0">
              <a:solidFill>
                <a:schemeClr val="tx2">
                  <a:lumMod val="75000"/>
                </a:schemeClr>
              </a:solidFill>
            </a:rPr>
            <a:t>, </a:t>
          </a:r>
          <a:r>
            <a:rPr lang="en-US" sz="1600" u="sng" dirty="0">
              <a:solidFill>
                <a:schemeClr val="tx2">
                  <a:lumMod val="75000"/>
                </a:schemeClr>
              </a:solidFill>
            </a:rPr>
            <a:t>focused</a:t>
          </a:r>
          <a:r>
            <a:rPr lang="en-US" sz="1600" dirty="0">
              <a:solidFill>
                <a:schemeClr val="tx2">
                  <a:lumMod val="75000"/>
                </a:schemeClr>
              </a:solidFill>
            </a:rPr>
            <a:t>, </a:t>
          </a:r>
          <a:r>
            <a:rPr lang="en-US" sz="1600" u="sng" dirty="0">
              <a:solidFill>
                <a:schemeClr val="tx2">
                  <a:lumMod val="75000"/>
                </a:schemeClr>
              </a:solidFill>
            </a:rPr>
            <a:t>concise</a:t>
          </a:r>
          <a:r>
            <a:rPr lang="en-US" sz="1600" dirty="0">
              <a:solidFill>
                <a:schemeClr val="tx2">
                  <a:lumMod val="75000"/>
                </a:schemeClr>
              </a:solidFill>
            </a:rPr>
            <a:t>, </a:t>
          </a:r>
          <a:r>
            <a:rPr lang="en-US" sz="1600" u="sng" dirty="0">
              <a:solidFill>
                <a:schemeClr val="tx2">
                  <a:lumMod val="75000"/>
                </a:schemeClr>
              </a:solidFill>
            </a:rPr>
            <a:t>complex</a:t>
          </a:r>
          <a:r>
            <a:rPr lang="en-US" sz="1600" dirty="0">
              <a:solidFill>
                <a:schemeClr val="tx2">
                  <a:lumMod val="75000"/>
                </a:schemeClr>
              </a:solidFill>
            </a:rPr>
            <a:t>, and </a:t>
          </a:r>
          <a:r>
            <a:rPr lang="en-US" sz="1600" u="sng" dirty="0">
              <a:solidFill>
                <a:schemeClr val="tx2">
                  <a:lumMod val="75000"/>
                </a:schemeClr>
              </a:solidFill>
            </a:rPr>
            <a:t>arguable</a:t>
          </a:r>
          <a:r>
            <a:rPr lang="en-US" sz="1600" dirty="0">
              <a:solidFill>
                <a:schemeClr val="tx2">
                  <a:lumMod val="75000"/>
                </a:schemeClr>
              </a:solidFill>
            </a:rPr>
            <a:t> question around which you center your research. You should ask a question about an issue that you are genuinely curious and/or passionate about.</a:t>
          </a:r>
        </a:p>
      </dgm:t>
    </dgm:pt>
    <dgm:pt modelId="{B960C382-827A-4C49-8D78-6A9C94D42C1F}" type="parTrans" cxnId="{CCBA7829-7BB8-4531-9303-C76917830812}">
      <dgm:prSet/>
      <dgm:spPr/>
      <dgm:t>
        <a:bodyPr/>
        <a:lstStyle/>
        <a:p>
          <a:endParaRPr lang="en-US"/>
        </a:p>
      </dgm:t>
    </dgm:pt>
    <dgm:pt modelId="{273E2984-08F2-43EE-95A7-4BF2E33E5862}" type="sibTrans" cxnId="{CCBA7829-7BB8-4531-9303-C76917830812}">
      <dgm:prSet/>
      <dgm:spPr/>
      <dgm:t>
        <a:bodyPr/>
        <a:lstStyle/>
        <a:p>
          <a:endParaRPr lang="en-US"/>
        </a:p>
      </dgm:t>
    </dgm:pt>
    <dgm:pt modelId="{AD3EE15C-A96E-43A5-9D46-AE7D788B4D2B}">
      <dgm:prSet custT="1"/>
      <dgm:spPr>
        <a:solidFill>
          <a:schemeClr val="accent5"/>
        </a:solidFill>
        <a:ln>
          <a:solidFill>
            <a:schemeClr val="accent5"/>
          </a:solidFill>
        </a:ln>
      </dgm:spPr>
      <dgm:t>
        <a:bodyPr/>
        <a:lstStyle/>
        <a:p>
          <a:pPr algn="l"/>
          <a:r>
            <a:rPr lang="en-US" sz="1600" dirty="0">
              <a:solidFill>
                <a:schemeClr val="tx2">
                  <a:lumMod val="75000"/>
                </a:schemeClr>
              </a:solidFill>
            </a:rPr>
            <a:t>Research questions help writers focus their research by providing a path through the research and writing process. </a:t>
          </a:r>
        </a:p>
      </dgm:t>
    </dgm:pt>
    <dgm:pt modelId="{17060DE6-DE98-496D-BF70-E434EA2FDB57}" type="parTrans" cxnId="{DE104BC3-A122-4112-A145-34D95F3D5AF8}">
      <dgm:prSet/>
      <dgm:spPr/>
      <dgm:t>
        <a:bodyPr/>
        <a:lstStyle/>
        <a:p>
          <a:endParaRPr lang="en-US"/>
        </a:p>
      </dgm:t>
    </dgm:pt>
    <dgm:pt modelId="{05FD507B-5E3D-49FD-9D6D-363564803C53}" type="sibTrans" cxnId="{DE104BC3-A122-4112-A145-34D95F3D5AF8}">
      <dgm:prSet/>
      <dgm:spPr/>
      <dgm:t>
        <a:bodyPr/>
        <a:lstStyle/>
        <a:p>
          <a:endParaRPr lang="en-US"/>
        </a:p>
      </dgm:t>
    </dgm:pt>
    <dgm:pt modelId="{318CFCD4-AB1A-46ED-8080-860A7E210C30}">
      <dgm:prSet custT="1"/>
      <dgm:spPr>
        <a:solidFill>
          <a:schemeClr val="accent5"/>
        </a:solidFill>
        <a:ln>
          <a:solidFill>
            <a:schemeClr val="accent5"/>
          </a:solidFill>
        </a:ln>
      </dgm:spPr>
      <dgm:t>
        <a:bodyPr/>
        <a:lstStyle/>
        <a:p>
          <a:pPr algn="l"/>
          <a:r>
            <a:rPr lang="en-US" sz="1600" dirty="0">
              <a:solidFill>
                <a:schemeClr val="tx2">
                  <a:lumMod val="75000"/>
                </a:schemeClr>
              </a:solidFill>
            </a:rPr>
            <a:t>The specificity of a well-developed research question helps writers avoid the “all-about” paper and work toward supporting a specific, arguable thesis.</a:t>
          </a:r>
        </a:p>
      </dgm:t>
    </dgm:pt>
    <dgm:pt modelId="{55BDB7AD-51F7-4276-8D08-2A77D0493FD1}" type="parTrans" cxnId="{2C64A19F-4154-421C-AD35-9E3775E3AEC3}">
      <dgm:prSet/>
      <dgm:spPr/>
      <dgm:t>
        <a:bodyPr/>
        <a:lstStyle/>
        <a:p>
          <a:endParaRPr lang="en-US"/>
        </a:p>
      </dgm:t>
    </dgm:pt>
    <dgm:pt modelId="{BDF03097-89E0-4466-8784-A35AD34BBF74}" type="sibTrans" cxnId="{2C64A19F-4154-421C-AD35-9E3775E3AEC3}">
      <dgm:prSet/>
      <dgm:spPr/>
      <dgm:t>
        <a:bodyPr/>
        <a:lstStyle/>
        <a:p>
          <a:endParaRPr lang="en-US"/>
        </a:p>
      </dgm:t>
    </dgm:pt>
    <dgm:pt modelId="{4F460F83-55EE-43E5-8A5D-23E68AF5851F}" type="pres">
      <dgm:prSet presAssocID="{C423036C-DDBB-427A-8B1B-5EBE2CA0B0C9}" presName="linearFlow" presStyleCnt="0">
        <dgm:presLayoutVars>
          <dgm:dir/>
          <dgm:resizeHandles val="exact"/>
        </dgm:presLayoutVars>
      </dgm:prSet>
      <dgm:spPr/>
    </dgm:pt>
    <dgm:pt modelId="{9A574663-C333-4EAD-A496-5401D57423F0}" type="pres">
      <dgm:prSet presAssocID="{0FFC1996-44BF-4850-B23F-8A258DB1950E}" presName="composite" presStyleCnt="0"/>
      <dgm:spPr/>
    </dgm:pt>
    <dgm:pt modelId="{2DA0C13F-ECF4-45FD-99AF-9050BE1A04C7}" type="pres">
      <dgm:prSet presAssocID="{0FFC1996-44BF-4850-B23F-8A258DB1950E}" presName="imgShp" presStyleLbl="fgImgPlace1" presStyleIdx="0" presStyleCnt="3" custLinFactX="-65452" custLinFactNeighborX="-100000" custLinFactNeighborY="4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Checkbox Checked with solid fill"/>
        </a:ext>
      </dgm:extLst>
    </dgm:pt>
    <dgm:pt modelId="{D12A5112-91D8-4239-A78D-0C591CDB8201}" type="pres">
      <dgm:prSet presAssocID="{0FFC1996-44BF-4850-B23F-8A258DB1950E}" presName="txShp" presStyleLbl="node1" presStyleIdx="0" presStyleCnt="3" custScaleX="140014" custLinFactNeighborX="8633">
        <dgm:presLayoutVars>
          <dgm:bulletEnabled val="1"/>
        </dgm:presLayoutVars>
      </dgm:prSet>
      <dgm:spPr>
        <a:prstGeom prst="roundRect">
          <a:avLst/>
        </a:prstGeom>
      </dgm:spPr>
    </dgm:pt>
    <dgm:pt modelId="{CD44EC8E-BCC6-45C0-8976-BE61D04C51F0}" type="pres">
      <dgm:prSet presAssocID="{273E2984-08F2-43EE-95A7-4BF2E33E5862}" presName="spacing" presStyleCnt="0"/>
      <dgm:spPr/>
    </dgm:pt>
    <dgm:pt modelId="{77EE49CB-1968-456B-8610-DEEA58F4EA4C}" type="pres">
      <dgm:prSet presAssocID="{AD3EE15C-A96E-43A5-9D46-AE7D788B4D2B}" presName="composite" presStyleCnt="0"/>
      <dgm:spPr/>
    </dgm:pt>
    <dgm:pt modelId="{045DDEBA-E769-4455-A43C-9A9E613DAC1C}" type="pres">
      <dgm:prSet presAssocID="{AD3EE15C-A96E-43A5-9D46-AE7D788B4D2B}" presName="imgShp" presStyleLbl="fgImgPlace1" presStyleIdx="1" presStyleCnt="3" custLinFactX="-65452" custLinFactNeighborX="-100000" custLinFactNeighborY="4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Checkbox Checked with solid fill"/>
        </a:ext>
      </dgm:extLst>
    </dgm:pt>
    <dgm:pt modelId="{9800501A-D035-4B95-A7FB-C325CE1F1927}" type="pres">
      <dgm:prSet presAssocID="{AD3EE15C-A96E-43A5-9D46-AE7D788B4D2B}" presName="txShp" presStyleLbl="node1" presStyleIdx="1" presStyleCnt="3" custScaleX="140014" custLinFactNeighborX="8633">
        <dgm:presLayoutVars>
          <dgm:bulletEnabled val="1"/>
        </dgm:presLayoutVars>
      </dgm:prSet>
      <dgm:spPr>
        <a:prstGeom prst="roundRect">
          <a:avLst/>
        </a:prstGeom>
      </dgm:spPr>
    </dgm:pt>
    <dgm:pt modelId="{63C0AB81-0619-4DF5-9126-29E8B756C887}" type="pres">
      <dgm:prSet presAssocID="{05FD507B-5E3D-49FD-9D6D-363564803C53}" presName="spacing" presStyleCnt="0"/>
      <dgm:spPr/>
    </dgm:pt>
    <dgm:pt modelId="{8A8A7F1D-5972-4ADB-AC13-205E9487F890}" type="pres">
      <dgm:prSet presAssocID="{318CFCD4-AB1A-46ED-8080-860A7E210C30}" presName="composite" presStyleCnt="0"/>
      <dgm:spPr/>
    </dgm:pt>
    <dgm:pt modelId="{AAC2BAF1-6153-488C-BA2C-52C999177EFB}" type="pres">
      <dgm:prSet presAssocID="{318CFCD4-AB1A-46ED-8080-860A7E210C30}" presName="imgShp" presStyleLbl="fgImgPlace1" presStyleIdx="2" presStyleCnt="3" custLinFactX="-65452" custLinFactNeighborX="-100000" custLinFactNeighborY="4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Checkbox Checked with solid fill"/>
        </a:ext>
      </dgm:extLst>
    </dgm:pt>
    <dgm:pt modelId="{C4E8F054-FF8C-4F8E-9C7E-21D7C40108B2}" type="pres">
      <dgm:prSet presAssocID="{318CFCD4-AB1A-46ED-8080-860A7E210C30}" presName="txShp" presStyleLbl="node1" presStyleIdx="2" presStyleCnt="3" custScaleX="140014" custLinFactNeighborX="8633">
        <dgm:presLayoutVars>
          <dgm:bulletEnabled val="1"/>
        </dgm:presLayoutVars>
      </dgm:prSet>
      <dgm:spPr>
        <a:prstGeom prst="roundRect">
          <a:avLst/>
        </a:prstGeom>
      </dgm:spPr>
    </dgm:pt>
  </dgm:ptLst>
  <dgm:cxnLst>
    <dgm:cxn modelId="{68A6B409-DAAD-4812-B1DF-83762FCEEA5D}" type="presOf" srcId="{0FFC1996-44BF-4850-B23F-8A258DB1950E}" destId="{D12A5112-91D8-4239-A78D-0C591CDB8201}" srcOrd="0" destOrd="0" presId="urn:microsoft.com/office/officeart/2005/8/layout/vList3"/>
    <dgm:cxn modelId="{A52A3622-2AB8-4D1C-BD54-8649090F7531}" type="presOf" srcId="{C423036C-DDBB-427A-8B1B-5EBE2CA0B0C9}" destId="{4F460F83-55EE-43E5-8A5D-23E68AF5851F}" srcOrd="0" destOrd="0" presId="urn:microsoft.com/office/officeart/2005/8/layout/vList3"/>
    <dgm:cxn modelId="{CCBA7829-7BB8-4531-9303-C76917830812}" srcId="{C423036C-DDBB-427A-8B1B-5EBE2CA0B0C9}" destId="{0FFC1996-44BF-4850-B23F-8A258DB1950E}" srcOrd="0" destOrd="0" parTransId="{B960C382-827A-4C49-8D78-6A9C94D42C1F}" sibTransId="{273E2984-08F2-43EE-95A7-4BF2E33E5862}"/>
    <dgm:cxn modelId="{1A63BC2E-9214-4116-BCDA-1C4BB3F0DA3D}" type="presOf" srcId="{AD3EE15C-A96E-43A5-9D46-AE7D788B4D2B}" destId="{9800501A-D035-4B95-A7FB-C325CE1F1927}" srcOrd="0" destOrd="0" presId="urn:microsoft.com/office/officeart/2005/8/layout/vList3"/>
    <dgm:cxn modelId="{2C64A19F-4154-421C-AD35-9E3775E3AEC3}" srcId="{C423036C-DDBB-427A-8B1B-5EBE2CA0B0C9}" destId="{318CFCD4-AB1A-46ED-8080-860A7E210C30}" srcOrd="2" destOrd="0" parTransId="{55BDB7AD-51F7-4276-8D08-2A77D0493FD1}" sibTransId="{BDF03097-89E0-4466-8784-A35AD34BBF74}"/>
    <dgm:cxn modelId="{DE104BC3-A122-4112-A145-34D95F3D5AF8}" srcId="{C423036C-DDBB-427A-8B1B-5EBE2CA0B0C9}" destId="{AD3EE15C-A96E-43A5-9D46-AE7D788B4D2B}" srcOrd="1" destOrd="0" parTransId="{17060DE6-DE98-496D-BF70-E434EA2FDB57}" sibTransId="{05FD507B-5E3D-49FD-9D6D-363564803C53}"/>
    <dgm:cxn modelId="{BFFB15E0-D586-49AD-A913-2398B79574CB}" type="presOf" srcId="{318CFCD4-AB1A-46ED-8080-860A7E210C30}" destId="{C4E8F054-FF8C-4F8E-9C7E-21D7C40108B2}" srcOrd="0" destOrd="0" presId="urn:microsoft.com/office/officeart/2005/8/layout/vList3"/>
    <dgm:cxn modelId="{E8C931F2-E2B5-41BE-B0B3-91A09CFA18AF}" type="presParOf" srcId="{4F460F83-55EE-43E5-8A5D-23E68AF5851F}" destId="{9A574663-C333-4EAD-A496-5401D57423F0}" srcOrd="0" destOrd="0" presId="urn:microsoft.com/office/officeart/2005/8/layout/vList3"/>
    <dgm:cxn modelId="{49E3BE93-8A7B-43A2-B34A-8A38DA1BB9E3}" type="presParOf" srcId="{9A574663-C333-4EAD-A496-5401D57423F0}" destId="{2DA0C13F-ECF4-45FD-99AF-9050BE1A04C7}" srcOrd="0" destOrd="0" presId="urn:microsoft.com/office/officeart/2005/8/layout/vList3"/>
    <dgm:cxn modelId="{DA257C81-5E29-41CF-8E3E-EC0DEBE0D3FC}" type="presParOf" srcId="{9A574663-C333-4EAD-A496-5401D57423F0}" destId="{D12A5112-91D8-4239-A78D-0C591CDB8201}" srcOrd="1" destOrd="0" presId="urn:microsoft.com/office/officeart/2005/8/layout/vList3"/>
    <dgm:cxn modelId="{0B49AA33-0CDB-4407-96FA-C66F1E29D2D0}" type="presParOf" srcId="{4F460F83-55EE-43E5-8A5D-23E68AF5851F}" destId="{CD44EC8E-BCC6-45C0-8976-BE61D04C51F0}" srcOrd="1" destOrd="0" presId="urn:microsoft.com/office/officeart/2005/8/layout/vList3"/>
    <dgm:cxn modelId="{5FAE5420-3645-4A3F-B1EF-2F379DAFFAE3}" type="presParOf" srcId="{4F460F83-55EE-43E5-8A5D-23E68AF5851F}" destId="{77EE49CB-1968-456B-8610-DEEA58F4EA4C}" srcOrd="2" destOrd="0" presId="urn:microsoft.com/office/officeart/2005/8/layout/vList3"/>
    <dgm:cxn modelId="{66918375-0EE7-4D18-A148-DE5567FD872F}" type="presParOf" srcId="{77EE49CB-1968-456B-8610-DEEA58F4EA4C}" destId="{045DDEBA-E769-4455-A43C-9A9E613DAC1C}" srcOrd="0" destOrd="0" presId="urn:microsoft.com/office/officeart/2005/8/layout/vList3"/>
    <dgm:cxn modelId="{9E5C8346-7591-41FE-A911-701215AF857E}" type="presParOf" srcId="{77EE49CB-1968-456B-8610-DEEA58F4EA4C}" destId="{9800501A-D035-4B95-A7FB-C325CE1F1927}" srcOrd="1" destOrd="0" presId="urn:microsoft.com/office/officeart/2005/8/layout/vList3"/>
    <dgm:cxn modelId="{8F61E6DC-45A0-4E75-813D-3172AB2BABBE}" type="presParOf" srcId="{4F460F83-55EE-43E5-8A5D-23E68AF5851F}" destId="{63C0AB81-0619-4DF5-9126-29E8B756C887}" srcOrd="3" destOrd="0" presId="urn:microsoft.com/office/officeart/2005/8/layout/vList3"/>
    <dgm:cxn modelId="{7183D91D-C503-4EFE-B577-A4F57517B5F6}" type="presParOf" srcId="{4F460F83-55EE-43E5-8A5D-23E68AF5851F}" destId="{8A8A7F1D-5972-4ADB-AC13-205E9487F890}" srcOrd="4" destOrd="0" presId="urn:microsoft.com/office/officeart/2005/8/layout/vList3"/>
    <dgm:cxn modelId="{EBABA720-6EFE-475B-B865-0FDFC9F2B84B}" type="presParOf" srcId="{8A8A7F1D-5972-4ADB-AC13-205E9487F890}" destId="{AAC2BAF1-6153-488C-BA2C-52C999177EFB}" srcOrd="0" destOrd="0" presId="urn:microsoft.com/office/officeart/2005/8/layout/vList3"/>
    <dgm:cxn modelId="{319A0F69-BC67-4556-B5F4-6976B8A30FEB}" type="presParOf" srcId="{8A8A7F1D-5972-4ADB-AC13-205E9487F890}" destId="{C4E8F054-FF8C-4F8E-9C7E-21D7C40108B2}"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CE20BB8-6841-4965-8540-86312942775C}" type="doc">
      <dgm:prSet loTypeId="urn:microsoft.com/office/officeart/2005/8/layout/list1" loCatId="list" qsTypeId="urn:microsoft.com/office/officeart/2005/8/quickstyle/simple1" qsCatId="simple" csTypeId="urn:microsoft.com/office/officeart/2005/8/colors/accent2_2" csCatId="accent2" phldr="1"/>
      <dgm:spPr/>
      <dgm:t>
        <a:bodyPr/>
        <a:lstStyle/>
        <a:p>
          <a:endParaRPr lang="en-US"/>
        </a:p>
      </dgm:t>
    </dgm:pt>
    <dgm:pt modelId="{FFA4A369-2967-4D52-97B6-BA4BA9914E67}">
      <dgm:prSet/>
      <dgm:spPr>
        <a:ln>
          <a:solidFill>
            <a:schemeClr val="accent2"/>
          </a:solidFill>
        </a:ln>
      </dgm:spPr>
      <dgm:t>
        <a:bodyPr/>
        <a:lstStyle/>
        <a:p>
          <a:r>
            <a:rPr lang="en-US" b="1" dirty="0">
              <a:solidFill>
                <a:schemeClr val="tx2">
                  <a:lumMod val="75000"/>
                </a:schemeClr>
              </a:solidFill>
            </a:rPr>
            <a:t>Respond in groups:</a:t>
          </a:r>
        </a:p>
      </dgm:t>
    </dgm:pt>
    <dgm:pt modelId="{85F18B2A-501C-4302-9B69-A6BDB53E1994}" type="parTrans" cxnId="{92302FBA-D634-44BE-81D6-62D344311A5E}">
      <dgm:prSet/>
      <dgm:spPr/>
      <dgm:t>
        <a:bodyPr/>
        <a:lstStyle/>
        <a:p>
          <a:endParaRPr lang="en-US"/>
        </a:p>
      </dgm:t>
    </dgm:pt>
    <dgm:pt modelId="{33215E73-8F53-4217-AD39-B694F477C0F1}" type="sibTrans" cxnId="{92302FBA-D634-44BE-81D6-62D344311A5E}">
      <dgm:prSet/>
      <dgm:spPr/>
      <dgm:t>
        <a:bodyPr/>
        <a:lstStyle/>
        <a:p>
          <a:endParaRPr lang="en-US"/>
        </a:p>
      </dgm:t>
    </dgm:pt>
    <dgm:pt modelId="{BFE12286-5675-4436-86D4-CC1DABEC4C1C}">
      <dgm:prSet/>
      <dgm:spPr>
        <a:solidFill>
          <a:schemeClr val="tx1">
            <a:alpha val="90000"/>
          </a:schemeClr>
        </a:solidFill>
        <a:ln>
          <a:solidFill>
            <a:srgbClr val="F1F0F4"/>
          </a:solidFill>
        </a:ln>
      </dgm:spPr>
      <dgm:t>
        <a:bodyPr/>
        <a:lstStyle/>
        <a:p>
          <a:pPr>
            <a:buClr>
              <a:schemeClr val="tx2">
                <a:lumMod val="75000"/>
              </a:schemeClr>
            </a:buClr>
            <a:buFont typeface="Wingdings" panose="05000000000000000000" pitchFamily="2" charset="2"/>
            <a:buChar char="ü"/>
          </a:pPr>
          <a:r>
            <a:rPr lang="en-US" dirty="0">
              <a:solidFill>
                <a:schemeClr val="tx2">
                  <a:lumMod val="75000"/>
                </a:schemeClr>
              </a:solidFill>
            </a:rPr>
            <a:t>Is the research question one that is of interest to you and potentially to others?  </a:t>
          </a:r>
        </a:p>
      </dgm:t>
    </dgm:pt>
    <dgm:pt modelId="{2313E8C6-B3DD-4252-82ED-8693BBD4F28D}" type="parTrans" cxnId="{2F73104E-20BC-4210-B466-CA4C9D833A75}">
      <dgm:prSet/>
      <dgm:spPr/>
      <dgm:t>
        <a:bodyPr/>
        <a:lstStyle/>
        <a:p>
          <a:endParaRPr lang="en-US"/>
        </a:p>
      </dgm:t>
    </dgm:pt>
    <dgm:pt modelId="{FF33F5BE-5026-4113-8560-35FE3A9A8451}" type="sibTrans" cxnId="{2F73104E-20BC-4210-B466-CA4C9D833A75}">
      <dgm:prSet/>
      <dgm:spPr/>
      <dgm:t>
        <a:bodyPr/>
        <a:lstStyle/>
        <a:p>
          <a:endParaRPr lang="en-US"/>
        </a:p>
      </dgm:t>
    </dgm:pt>
    <dgm:pt modelId="{BD3238B0-5F40-44A8-A323-72BD7549F212}">
      <dgm:prSet/>
      <dgm:spPr>
        <a:solidFill>
          <a:schemeClr val="tx1">
            <a:alpha val="90000"/>
          </a:schemeClr>
        </a:solidFill>
        <a:ln>
          <a:solidFill>
            <a:srgbClr val="F1F0F4"/>
          </a:solidFill>
        </a:ln>
      </dgm:spPr>
      <dgm:t>
        <a:bodyPr/>
        <a:lstStyle/>
        <a:p>
          <a:pPr>
            <a:buClr>
              <a:schemeClr val="tx2">
                <a:lumMod val="75000"/>
              </a:schemeClr>
            </a:buClr>
            <a:buFont typeface="Wingdings" panose="05000000000000000000" pitchFamily="2" charset="2"/>
            <a:buChar char="ü"/>
          </a:pPr>
          <a:r>
            <a:rPr lang="en-US" dirty="0">
              <a:solidFill>
                <a:schemeClr val="tx2">
                  <a:lumMod val="75000"/>
                </a:schemeClr>
              </a:solidFill>
            </a:rPr>
            <a:t>Is it an issue or problem that needs to be improved or solved? </a:t>
          </a:r>
        </a:p>
      </dgm:t>
    </dgm:pt>
    <dgm:pt modelId="{463EE928-A0D8-480B-98EB-6D150BF24207}" type="parTrans" cxnId="{C580020B-9F3A-4A31-BB7C-0ACC7BEFEE29}">
      <dgm:prSet/>
      <dgm:spPr/>
      <dgm:t>
        <a:bodyPr/>
        <a:lstStyle/>
        <a:p>
          <a:endParaRPr lang="en-US"/>
        </a:p>
      </dgm:t>
    </dgm:pt>
    <dgm:pt modelId="{8CF57F3F-8713-4323-9499-BDBF776C5FA1}" type="sibTrans" cxnId="{C580020B-9F3A-4A31-BB7C-0ACC7BEFEE29}">
      <dgm:prSet/>
      <dgm:spPr/>
      <dgm:t>
        <a:bodyPr/>
        <a:lstStyle/>
        <a:p>
          <a:endParaRPr lang="en-US"/>
        </a:p>
      </dgm:t>
    </dgm:pt>
    <dgm:pt modelId="{910E5FAC-324D-429C-8206-347CCD1AEB3B}">
      <dgm:prSet/>
      <dgm:spPr>
        <a:solidFill>
          <a:schemeClr val="tx1">
            <a:alpha val="90000"/>
          </a:schemeClr>
        </a:solidFill>
        <a:ln>
          <a:solidFill>
            <a:srgbClr val="F1F0F4"/>
          </a:solidFill>
        </a:ln>
      </dgm:spPr>
      <dgm:t>
        <a:bodyPr/>
        <a:lstStyle/>
        <a:p>
          <a:pPr>
            <a:buClr>
              <a:schemeClr val="tx2">
                <a:lumMod val="75000"/>
              </a:schemeClr>
            </a:buClr>
            <a:buFont typeface="Wingdings" panose="05000000000000000000" pitchFamily="2" charset="2"/>
            <a:buChar char="ü"/>
          </a:pPr>
          <a:r>
            <a:rPr lang="en-US" dirty="0">
              <a:solidFill>
                <a:schemeClr val="tx2">
                  <a:lumMod val="75000"/>
                </a:schemeClr>
              </a:solidFill>
            </a:rPr>
            <a:t>Is the research question researchable?   </a:t>
          </a:r>
        </a:p>
      </dgm:t>
    </dgm:pt>
    <dgm:pt modelId="{653F5569-F564-40F3-BBE2-8CF408B44484}" type="parTrans" cxnId="{BFE46907-1AE0-4FCA-92C1-B7F95C6B2BA1}">
      <dgm:prSet/>
      <dgm:spPr/>
      <dgm:t>
        <a:bodyPr/>
        <a:lstStyle/>
        <a:p>
          <a:endParaRPr lang="en-US"/>
        </a:p>
      </dgm:t>
    </dgm:pt>
    <dgm:pt modelId="{74593666-2082-4996-8F92-2517C4CFFA29}" type="sibTrans" cxnId="{BFE46907-1AE0-4FCA-92C1-B7F95C6B2BA1}">
      <dgm:prSet/>
      <dgm:spPr/>
      <dgm:t>
        <a:bodyPr/>
        <a:lstStyle/>
        <a:p>
          <a:endParaRPr lang="en-US"/>
        </a:p>
      </dgm:t>
    </dgm:pt>
    <dgm:pt modelId="{15DABB43-BC97-4792-969B-D248B9C0B3C8}">
      <dgm:prSet/>
      <dgm:spPr>
        <a:solidFill>
          <a:schemeClr val="tx1">
            <a:alpha val="90000"/>
          </a:schemeClr>
        </a:solidFill>
        <a:ln>
          <a:solidFill>
            <a:srgbClr val="F1F0F4"/>
          </a:solidFill>
        </a:ln>
      </dgm:spPr>
      <dgm:t>
        <a:bodyPr/>
        <a:lstStyle/>
        <a:p>
          <a:pPr>
            <a:buClr>
              <a:schemeClr val="tx2">
                <a:lumMod val="75000"/>
              </a:schemeClr>
            </a:buClr>
            <a:buFont typeface="Wingdings" panose="05000000000000000000" pitchFamily="2" charset="2"/>
            <a:buChar char="ü"/>
          </a:pPr>
          <a:r>
            <a:rPr lang="en-US" dirty="0">
              <a:solidFill>
                <a:schemeClr val="tx2">
                  <a:lumMod val="75000"/>
                </a:schemeClr>
              </a:solidFill>
            </a:rPr>
            <a:t>What resources will you need to address this question? Can you access them? </a:t>
          </a:r>
        </a:p>
      </dgm:t>
    </dgm:pt>
    <dgm:pt modelId="{8ADEE8A9-FAFF-4523-9EE0-9A247ADF5CE2}" type="parTrans" cxnId="{FB3324F8-9097-486B-8585-820C15B95284}">
      <dgm:prSet/>
      <dgm:spPr/>
      <dgm:t>
        <a:bodyPr/>
        <a:lstStyle/>
        <a:p>
          <a:endParaRPr lang="en-US"/>
        </a:p>
      </dgm:t>
    </dgm:pt>
    <dgm:pt modelId="{AABA45E9-CBEE-4DB3-BBF0-40EE690CF039}" type="sibTrans" cxnId="{FB3324F8-9097-486B-8585-820C15B95284}">
      <dgm:prSet/>
      <dgm:spPr/>
      <dgm:t>
        <a:bodyPr/>
        <a:lstStyle/>
        <a:p>
          <a:endParaRPr lang="en-US"/>
        </a:p>
      </dgm:t>
    </dgm:pt>
    <dgm:pt modelId="{33C47799-8A05-4EC4-8DAB-BF5F3791B2C1}">
      <dgm:prSet/>
      <dgm:spPr>
        <a:solidFill>
          <a:schemeClr val="tx1">
            <a:alpha val="90000"/>
          </a:schemeClr>
        </a:solidFill>
        <a:ln>
          <a:solidFill>
            <a:srgbClr val="F1F0F4"/>
          </a:solidFill>
        </a:ln>
      </dgm:spPr>
      <dgm:t>
        <a:bodyPr/>
        <a:lstStyle/>
        <a:p>
          <a:pPr>
            <a:buClr>
              <a:schemeClr val="tx2">
                <a:lumMod val="75000"/>
              </a:schemeClr>
            </a:buClr>
            <a:buFont typeface="Wingdings" panose="05000000000000000000" pitchFamily="2" charset="2"/>
            <a:buChar char="ü"/>
          </a:pPr>
          <a:r>
            <a:rPr lang="en-US" dirty="0">
              <a:solidFill>
                <a:schemeClr val="tx2">
                  <a:lumMod val="75000"/>
                </a:schemeClr>
              </a:solidFill>
            </a:rPr>
            <a:t>Will you be able to collect information to answer this question? </a:t>
          </a:r>
        </a:p>
      </dgm:t>
    </dgm:pt>
    <dgm:pt modelId="{5DE47E65-DD0F-43B4-8421-B02BE5DB1FD0}" type="parTrans" cxnId="{6BEC138F-1AAF-4259-B97F-EC46E2EC6AE1}">
      <dgm:prSet/>
      <dgm:spPr/>
      <dgm:t>
        <a:bodyPr/>
        <a:lstStyle/>
        <a:p>
          <a:endParaRPr lang="en-US"/>
        </a:p>
      </dgm:t>
    </dgm:pt>
    <dgm:pt modelId="{A18C73CC-7A3E-494D-A29B-BFFB2C5BE576}" type="sibTrans" cxnId="{6BEC138F-1AAF-4259-B97F-EC46E2EC6AE1}">
      <dgm:prSet/>
      <dgm:spPr/>
      <dgm:t>
        <a:bodyPr/>
        <a:lstStyle/>
        <a:p>
          <a:endParaRPr lang="en-US"/>
        </a:p>
      </dgm:t>
    </dgm:pt>
    <dgm:pt modelId="{A7BBEDA5-2D42-4E20-8879-FFFE9DAC4E99}">
      <dgm:prSet/>
      <dgm:spPr>
        <a:solidFill>
          <a:schemeClr val="tx1">
            <a:alpha val="90000"/>
          </a:schemeClr>
        </a:solidFill>
        <a:ln>
          <a:solidFill>
            <a:srgbClr val="F1F0F4"/>
          </a:solidFill>
        </a:ln>
      </dgm:spPr>
      <dgm:t>
        <a:bodyPr/>
        <a:lstStyle/>
        <a:p>
          <a:pPr>
            <a:buClr>
              <a:schemeClr val="tx2">
                <a:lumMod val="75000"/>
              </a:schemeClr>
            </a:buClr>
            <a:buFont typeface="Wingdings" panose="05000000000000000000" pitchFamily="2" charset="2"/>
            <a:buChar char="ü"/>
          </a:pPr>
          <a:r>
            <a:rPr lang="en-US" dirty="0">
              <a:solidFill>
                <a:schemeClr val="tx2">
                  <a:lumMod val="75000"/>
                </a:schemeClr>
              </a:solidFill>
            </a:rPr>
            <a:t>Is the research question too broad?</a:t>
          </a:r>
        </a:p>
      </dgm:t>
    </dgm:pt>
    <dgm:pt modelId="{935EF22A-56FD-41F3-B552-0606B70AD1E3}" type="parTrans" cxnId="{FB0C6443-8FF2-4004-87F8-A2B08AB2D16E}">
      <dgm:prSet/>
      <dgm:spPr/>
      <dgm:t>
        <a:bodyPr/>
        <a:lstStyle/>
        <a:p>
          <a:endParaRPr lang="en-US"/>
        </a:p>
      </dgm:t>
    </dgm:pt>
    <dgm:pt modelId="{689B6D39-9B5C-44A4-A5A7-74C8A8AD368C}" type="sibTrans" cxnId="{FB0C6443-8FF2-4004-87F8-A2B08AB2D16E}">
      <dgm:prSet/>
      <dgm:spPr/>
      <dgm:t>
        <a:bodyPr/>
        <a:lstStyle/>
        <a:p>
          <a:endParaRPr lang="en-US"/>
        </a:p>
      </dgm:t>
    </dgm:pt>
    <dgm:pt modelId="{748549AB-4A21-4773-8A04-484DE3F99428}">
      <dgm:prSet/>
      <dgm:spPr>
        <a:solidFill>
          <a:schemeClr val="tx1">
            <a:alpha val="90000"/>
          </a:schemeClr>
        </a:solidFill>
        <a:ln>
          <a:solidFill>
            <a:srgbClr val="F1F0F4"/>
          </a:solidFill>
        </a:ln>
      </dgm:spPr>
      <dgm:t>
        <a:bodyPr/>
        <a:lstStyle/>
        <a:p>
          <a:pPr>
            <a:buClr>
              <a:schemeClr val="tx2">
                <a:lumMod val="75000"/>
              </a:schemeClr>
            </a:buClr>
            <a:buFont typeface="Wingdings" panose="05000000000000000000" pitchFamily="2" charset="2"/>
            <a:buChar char="ü"/>
          </a:pPr>
          <a:r>
            <a:rPr lang="en-US" dirty="0">
              <a:solidFill>
                <a:schemeClr val="tx2">
                  <a:lumMod val="75000"/>
                </a:schemeClr>
              </a:solidFill>
            </a:rPr>
            <a:t>Is the research question too narrow?</a:t>
          </a:r>
        </a:p>
      </dgm:t>
    </dgm:pt>
    <dgm:pt modelId="{0C9BEAC3-C4F2-477A-ACF4-60C88EF7A4C2}" type="parTrans" cxnId="{FA1BD918-2B34-4724-9C33-06ACAE0E7D52}">
      <dgm:prSet/>
      <dgm:spPr/>
      <dgm:t>
        <a:bodyPr/>
        <a:lstStyle/>
        <a:p>
          <a:endParaRPr lang="en-US"/>
        </a:p>
      </dgm:t>
    </dgm:pt>
    <dgm:pt modelId="{A2E5C34A-19E8-4DFF-A257-7A095A2CF613}" type="sibTrans" cxnId="{FA1BD918-2B34-4724-9C33-06ACAE0E7D52}">
      <dgm:prSet/>
      <dgm:spPr/>
      <dgm:t>
        <a:bodyPr/>
        <a:lstStyle/>
        <a:p>
          <a:endParaRPr lang="en-US"/>
        </a:p>
      </dgm:t>
    </dgm:pt>
    <dgm:pt modelId="{0036D672-55EE-49DE-83CD-A45FD182D053}" type="pres">
      <dgm:prSet presAssocID="{ECE20BB8-6841-4965-8540-86312942775C}" presName="linear" presStyleCnt="0">
        <dgm:presLayoutVars>
          <dgm:dir/>
          <dgm:animLvl val="lvl"/>
          <dgm:resizeHandles val="exact"/>
        </dgm:presLayoutVars>
      </dgm:prSet>
      <dgm:spPr/>
    </dgm:pt>
    <dgm:pt modelId="{816E51B7-B860-4912-AEBB-F231841A7199}" type="pres">
      <dgm:prSet presAssocID="{FFA4A369-2967-4D52-97B6-BA4BA9914E67}" presName="parentLin" presStyleCnt="0"/>
      <dgm:spPr/>
    </dgm:pt>
    <dgm:pt modelId="{44B3CD8A-FCDA-42A5-9188-F682AB3F6732}" type="pres">
      <dgm:prSet presAssocID="{FFA4A369-2967-4D52-97B6-BA4BA9914E67}" presName="parentLeftMargin" presStyleLbl="node1" presStyleIdx="0" presStyleCnt="1"/>
      <dgm:spPr/>
    </dgm:pt>
    <dgm:pt modelId="{33E9E05D-1CCB-4DC7-BB91-4B16A5B96FBE}" type="pres">
      <dgm:prSet presAssocID="{FFA4A369-2967-4D52-97B6-BA4BA9914E67}" presName="parentText" presStyleLbl="node1" presStyleIdx="0" presStyleCnt="1">
        <dgm:presLayoutVars>
          <dgm:chMax val="0"/>
          <dgm:bulletEnabled val="1"/>
        </dgm:presLayoutVars>
      </dgm:prSet>
      <dgm:spPr/>
    </dgm:pt>
    <dgm:pt modelId="{301BA52E-9D7F-40F8-BEA6-F12C2D54B68B}" type="pres">
      <dgm:prSet presAssocID="{FFA4A369-2967-4D52-97B6-BA4BA9914E67}" presName="negativeSpace" presStyleCnt="0"/>
      <dgm:spPr/>
    </dgm:pt>
    <dgm:pt modelId="{04FC2394-80F2-4A05-B252-A12E526EF301}" type="pres">
      <dgm:prSet presAssocID="{FFA4A369-2967-4D52-97B6-BA4BA9914E67}" presName="childText" presStyleLbl="conFgAcc1" presStyleIdx="0" presStyleCnt="1" custLinFactNeighborY="-10516">
        <dgm:presLayoutVars>
          <dgm:bulletEnabled val="1"/>
        </dgm:presLayoutVars>
      </dgm:prSet>
      <dgm:spPr>
        <a:prstGeom prst="roundRect">
          <a:avLst/>
        </a:prstGeom>
      </dgm:spPr>
    </dgm:pt>
  </dgm:ptLst>
  <dgm:cxnLst>
    <dgm:cxn modelId="{BFE46907-1AE0-4FCA-92C1-B7F95C6B2BA1}" srcId="{FFA4A369-2967-4D52-97B6-BA4BA9914E67}" destId="{910E5FAC-324D-429C-8206-347CCD1AEB3B}" srcOrd="2" destOrd="0" parTransId="{653F5569-F564-40F3-BBE2-8CF408B44484}" sibTransId="{74593666-2082-4996-8F92-2517C4CFFA29}"/>
    <dgm:cxn modelId="{C580020B-9F3A-4A31-BB7C-0ACC7BEFEE29}" srcId="{FFA4A369-2967-4D52-97B6-BA4BA9914E67}" destId="{BD3238B0-5F40-44A8-A323-72BD7549F212}" srcOrd="1" destOrd="0" parTransId="{463EE928-A0D8-480B-98EB-6D150BF24207}" sibTransId="{8CF57F3F-8713-4323-9499-BDBF776C5FA1}"/>
    <dgm:cxn modelId="{FA1BD918-2B34-4724-9C33-06ACAE0E7D52}" srcId="{FFA4A369-2967-4D52-97B6-BA4BA9914E67}" destId="{748549AB-4A21-4773-8A04-484DE3F99428}" srcOrd="6" destOrd="0" parTransId="{0C9BEAC3-C4F2-477A-ACF4-60C88EF7A4C2}" sibTransId="{A2E5C34A-19E8-4DFF-A257-7A095A2CF613}"/>
    <dgm:cxn modelId="{C4F20B1A-AB0C-4752-818D-4F4369C00F06}" type="presOf" srcId="{BD3238B0-5F40-44A8-A323-72BD7549F212}" destId="{04FC2394-80F2-4A05-B252-A12E526EF301}" srcOrd="0" destOrd="1" presId="urn:microsoft.com/office/officeart/2005/8/layout/list1"/>
    <dgm:cxn modelId="{ABCBF731-F657-48D4-8D79-43793DB44262}" type="presOf" srcId="{FFA4A369-2967-4D52-97B6-BA4BA9914E67}" destId="{44B3CD8A-FCDA-42A5-9188-F682AB3F6732}" srcOrd="0" destOrd="0" presId="urn:microsoft.com/office/officeart/2005/8/layout/list1"/>
    <dgm:cxn modelId="{6CF2CF61-AB2C-4849-8297-41528232AE0A}" type="presOf" srcId="{15DABB43-BC97-4792-969B-D248B9C0B3C8}" destId="{04FC2394-80F2-4A05-B252-A12E526EF301}" srcOrd="0" destOrd="3" presId="urn:microsoft.com/office/officeart/2005/8/layout/list1"/>
    <dgm:cxn modelId="{FB0C6443-8FF2-4004-87F8-A2B08AB2D16E}" srcId="{FFA4A369-2967-4D52-97B6-BA4BA9914E67}" destId="{A7BBEDA5-2D42-4E20-8879-FFFE9DAC4E99}" srcOrd="5" destOrd="0" parTransId="{935EF22A-56FD-41F3-B552-0606B70AD1E3}" sibTransId="{689B6D39-9B5C-44A4-A5A7-74C8A8AD368C}"/>
    <dgm:cxn modelId="{13A5E965-1931-4971-A33F-7379703F66AA}" type="presOf" srcId="{748549AB-4A21-4773-8A04-484DE3F99428}" destId="{04FC2394-80F2-4A05-B252-A12E526EF301}" srcOrd="0" destOrd="6" presId="urn:microsoft.com/office/officeart/2005/8/layout/list1"/>
    <dgm:cxn modelId="{3CFC5166-6C88-407C-A2D3-56D76AE9C75E}" type="presOf" srcId="{FFA4A369-2967-4D52-97B6-BA4BA9914E67}" destId="{33E9E05D-1CCB-4DC7-BB91-4B16A5B96FBE}" srcOrd="1" destOrd="0" presId="urn:microsoft.com/office/officeart/2005/8/layout/list1"/>
    <dgm:cxn modelId="{0A9A5F48-E238-4FF7-A3E5-D83630E04C76}" type="presOf" srcId="{BFE12286-5675-4436-86D4-CC1DABEC4C1C}" destId="{04FC2394-80F2-4A05-B252-A12E526EF301}" srcOrd="0" destOrd="0" presId="urn:microsoft.com/office/officeart/2005/8/layout/list1"/>
    <dgm:cxn modelId="{2F73104E-20BC-4210-B466-CA4C9D833A75}" srcId="{FFA4A369-2967-4D52-97B6-BA4BA9914E67}" destId="{BFE12286-5675-4436-86D4-CC1DABEC4C1C}" srcOrd="0" destOrd="0" parTransId="{2313E8C6-B3DD-4252-82ED-8693BBD4F28D}" sibTransId="{FF33F5BE-5026-4113-8560-35FE3A9A8451}"/>
    <dgm:cxn modelId="{4C730358-7746-4628-9D42-8395EB4CD181}" type="presOf" srcId="{910E5FAC-324D-429C-8206-347CCD1AEB3B}" destId="{04FC2394-80F2-4A05-B252-A12E526EF301}" srcOrd="0" destOrd="2" presId="urn:microsoft.com/office/officeart/2005/8/layout/list1"/>
    <dgm:cxn modelId="{0AA7D958-79D8-4CD0-951F-9F182B391BD9}" type="presOf" srcId="{ECE20BB8-6841-4965-8540-86312942775C}" destId="{0036D672-55EE-49DE-83CD-A45FD182D053}" srcOrd="0" destOrd="0" presId="urn:microsoft.com/office/officeart/2005/8/layout/list1"/>
    <dgm:cxn modelId="{4402B27E-8E5E-41BC-A6F7-7E828AD0436F}" type="presOf" srcId="{A7BBEDA5-2D42-4E20-8879-FFFE9DAC4E99}" destId="{04FC2394-80F2-4A05-B252-A12E526EF301}" srcOrd="0" destOrd="5" presId="urn:microsoft.com/office/officeart/2005/8/layout/list1"/>
    <dgm:cxn modelId="{6BEC138F-1AAF-4259-B97F-EC46E2EC6AE1}" srcId="{FFA4A369-2967-4D52-97B6-BA4BA9914E67}" destId="{33C47799-8A05-4EC4-8DAB-BF5F3791B2C1}" srcOrd="4" destOrd="0" parTransId="{5DE47E65-DD0F-43B4-8421-B02BE5DB1FD0}" sibTransId="{A18C73CC-7A3E-494D-A29B-BFFB2C5BE576}"/>
    <dgm:cxn modelId="{92302FBA-D634-44BE-81D6-62D344311A5E}" srcId="{ECE20BB8-6841-4965-8540-86312942775C}" destId="{FFA4A369-2967-4D52-97B6-BA4BA9914E67}" srcOrd="0" destOrd="0" parTransId="{85F18B2A-501C-4302-9B69-A6BDB53E1994}" sibTransId="{33215E73-8F53-4217-AD39-B694F477C0F1}"/>
    <dgm:cxn modelId="{F3216CE6-79FE-458E-AE52-C1C4ACB70E44}" type="presOf" srcId="{33C47799-8A05-4EC4-8DAB-BF5F3791B2C1}" destId="{04FC2394-80F2-4A05-B252-A12E526EF301}" srcOrd="0" destOrd="4" presId="urn:microsoft.com/office/officeart/2005/8/layout/list1"/>
    <dgm:cxn modelId="{FB3324F8-9097-486B-8585-820C15B95284}" srcId="{FFA4A369-2967-4D52-97B6-BA4BA9914E67}" destId="{15DABB43-BC97-4792-969B-D248B9C0B3C8}" srcOrd="3" destOrd="0" parTransId="{8ADEE8A9-FAFF-4523-9EE0-9A247ADF5CE2}" sibTransId="{AABA45E9-CBEE-4DB3-BBF0-40EE690CF039}"/>
    <dgm:cxn modelId="{3B345ACF-BAC5-4537-84A3-576F178B0ED6}" type="presParOf" srcId="{0036D672-55EE-49DE-83CD-A45FD182D053}" destId="{816E51B7-B860-4912-AEBB-F231841A7199}" srcOrd="0" destOrd="0" presId="urn:microsoft.com/office/officeart/2005/8/layout/list1"/>
    <dgm:cxn modelId="{55777925-E5F6-4523-82F7-431E2591AB80}" type="presParOf" srcId="{816E51B7-B860-4912-AEBB-F231841A7199}" destId="{44B3CD8A-FCDA-42A5-9188-F682AB3F6732}" srcOrd="0" destOrd="0" presId="urn:microsoft.com/office/officeart/2005/8/layout/list1"/>
    <dgm:cxn modelId="{108A7296-5256-4AF3-ACA7-982D79BF8403}" type="presParOf" srcId="{816E51B7-B860-4912-AEBB-F231841A7199}" destId="{33E9E05D-1CCB-4DC7-BB91-4B16A5B96FBE}" srcOrd="1" destOrd="0" presId="urn:microsoft.com/office/officeart/2005/8/layout/list1"/>
    <dgm:cxn modelId="{24163D8C-3EC6-48E4-97B4-BF13EEAE6A85}" type="presParOf" srcId="{0036D672-55EE-49DE-83CD-A45FD182D053}" destId="{301BA52E-9D7F-40F8-BEA6-F12C2D54B68B}" srcOrd="1" destOrd="0" presId="urn:microsoft.com/office/officeart/2005/8/layout/list1"/>
    <dgm:cxn modelId="{EE0053FF-96DB-494E-99B5-7769E032A405}" type="presParOf" srcId="{0036D672-55EE-49DE-83CD-A45FD182D053}" destId="{04FC2394-80F2-4A05-B252-A12E526EF301}"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F229A4B-66A9-4088-9091-7360ED0DC75B}"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en-US"/>
        </a:p>
      </dgm:t>
    </dgm:pt>
    <dgm:pt modelId="{82163077-E107-4D90-AC59-F7F0EC4B8083}">
      <dgm:prSet custT="1"/>
      <dgm:spPr>
        <a:solidFill>
          <a:schemeClr val="accent3"/>
        </a:solidFill>
        <a:ln>
          <a:solidFill>
            <a:schemeClr val="accent3"/>
          </a:solidFill>
        </a:ln>
      </dgm:spPr>
      <dgm:t>
        <a:bodyPr/>
        <a:lstStyle/>
        <a:p>
          <a:pPr algn="l"/>
          <a:r>
            <a:rPr lang="en-US" sz="1500" dirty="0">
              <a:solidFill>
                <a:schemeClr val="accent1">
                  <a:lumMod val="20000"/>
                  <a:lumOff val="80000"/>
                </a:schemeClr>
              </a:solidFill>
            </a:rPr>
            <a:t>Do some preliminary research on your general topic. Do a few quick searches in current periodicals and journals on your topic to see what’s already been done and to help you narrow your focus. What questions does this early research raise?</a:t>
          </a:r>
        </a:p>
      </dgm:t>
    </dgm:pt>
    <dgm:pt modelId="{C894570B-3FA4-46FE-BBBD-D5D9E2C4D0A4}" type="parTrans" cxnId="{362E5EC6-8F58-418D-AFD4-5FC89317425B}">
      <dgm:prSet/>
      <dgm:spPr/>
      <dgm:t>
        <a:bodyPr/>
        <a:lstStyle/>
        <a:p>
          <a:endParaRPr lang="en-US"/>
        </a:p>
      </dgm:t>
    </dgm:pt>
    <dgm:pt modelId="{6878E179-D271-49BE-A7BF-6AF770181241}" type="sibTrans" cxnId="{362E5EC6-8F58-418D-AFD4-5FC89317425B}">
      <dgm:prSet/>
      <dgm:spPr/>
      <dgm:t>
        <a:bodyPr/>
        <a:lstStyle/>
        <a:p>
          <a:endParaRPr lang="en-US"/>
        </a:p>
      </dgm:t>
    </dgm:pt>
    <dgm:pt modelId="{B5468B49-3E13-4916-B646-87900041BF42}">
      <dgm:prSet/>
      <dgm:spPr>
        <a:solidFill>
          <a:schemeClr val="accent3"/>
        </a:solidFill>
        <a:ln>
          <a:solidFill>
            <a:schemeClr val="accent3"/>
          </a:solidFill>
        </a:ln>
      </dgm:spPr>
      <dgm:t>
        <a:bodyPr/>
        <a:lstStyle/>
        <a:p>
          <a:pPr algn="l"/>
          <a:r>
            <a:rPr lang="en-US" b="1" dirty="0">
              <a:solidFill>
                <a:schemeClr val="accent1">
                  <a:lumMod val="20000"/>
                  <a:lumOff val="80000"/>
                </a:schemeClr>
              </a:solidFill>
            </a:rPr>
            <a:t>Consider your audience</a:t>
          </a:r>
          <a:r>
            <a:rPr lang="en-US" dirty="0">
              <a:solidFill>
                <a:schemeClr val="accent1">
                  <a:lumMod val="20000"/>
                  <a:lumOff val="80000"/>
                </a:schemeClr>
              </a:solidFill>
            </a:rPr>
            <a:t>. Always keep your audience in mind when narrowing your topic and developing your question. Would that particular audience be interested in this question?</a:t>
          </a:r>
        </a:p>
      </dgm:t>
    </dgm:pt>
    <dgm:pt modelId="{F6AD14ED-8BF4-499D-8FBE-2075FF896A7F}" type="parTrans" cxnId="{EE9EDC50-05B0-4AD8-BA8E-70124EFA0AC3}">
      <dgm:prSet/>
      <dgm:spPr/>
      <dgm:t>
        <a:bodyPr/>
        <a:lstStyle/>
        <a:p>
          <a:endParaRPr lang="en-US"/>
        </a:p>
      </dgm:t>
    </dgm:pt>
    <dgm:pt modelId="{41BF56BB-219C-43C4-B123-C3E62E18AF1B}" type="sibTrans" cxnId="{EE9EDC50-05B0-4AD8-BA8E-70124EFA0AC3}">
      <dgm:prSet/>
      <dgm:spPr/>
      <dgm:t>
        <a:bodyPr/>
        <a:lstStyle/>
        <a:p>
          <a:endParaRPr lang="en-US"/>
        </a:p>
      </dgm:t>
    </dgm:pt>
    <dgm:pt modelId="{1083852F-33C2-45BF-B815-4CFA7C30FA7C}">
      <dgm:prSet/>
      <dgm:spPr>
        <a:solidFill>
          <a:schemeClr val="accent3"/>
        </a:solidFill>
        <a:ln>
          <a:solidFill>
            <a:schemeClr val="accent3"/>
          </a:solidFill>
        </a:ln>
      </dgm:spPr>
      <dgm:t>
        <a:bodyPr/>
        <a:lstStyle/>
        <a:p>
          <a:pPr algn="l"/>
          <a:r>
            <a:rPr lang="en-US" b="1" dirty="0">
              <a:solidFill>
                <a:schemeClr val="accent1">
                  <a:lumMod val="20000"/>
                  <a:lumOff val="80000"/>
                </a:schemeClr>
              </a:solidFill>
            </a:rPr>
            <a:t>Start asking questions</a:t>
          </a:r>
          <a:r>
            <a:rPr lang="en-US" dirty="0">
              <a:solidFill>
                <a:schemeClr val="accent1">
                  <a:lumMod val="20000"/>
                  <a:lumOff val="80000"/>
                </a:schemeClr>
              </a:solidFill>
            </a:rPr>
            <a:t>. Taking into consideration all of the above, start asking yourself open-ended “how” and “why” questions about your general topic. How did this happen? Why are things this way? </a:t>
          </a:r>
        </a:p>
      </dgm:t>
    </dgm:pt>
    <dgm:pt modelId="{1F5E7BE7-E36E-4821-B2CF-36F304E2799D}" type="parTrans" cxnId="{A6BD0486-6673-4001-841B-2D2DF66E3ED4}">
      <dgm:prSet/>
      <dgm:spPr/>
      <dgm:t>
        <a:bodyPr/>
        <a:lstStyle/>
        <a:p>
          <a:endParaRPr lang="en-US"/>
        </a:p>
      </dgm:t>
    </dgm:pt>
    <dgm:pt modelId="{F1998C6A-DDAA-4B73-B0F4-0D4DF8007AB6}" type="sibTrans" cxnId="{A6BD0486-6673-4001-841B-2D2DF66E3ED4}">
      <dgm:prSet/>
      <dgm:spPr/>
      <dgm:t>
        <a:bodyPr/>
        <a:lstStyle/>
        <a:p>
          <a:endParaRPr lang="en-US"/>
        </a:p>
      </dgm:t>
    </dgm:pt>
    <dgm:pt modelId="{C74BE656-FEEC-4D51-B55B-134540A6F2DF}" type="pres">
      <dgm:prSet presAssocID="{8F229A4B-66A9-4088-9091-7360ED0DC75B}" presName="linearFlow" presStyleCnt="0">
        <dgm:presLayoutVars>
          <dgm:dir/>
          <dgm:resizeHandles val="exact"/>
        </dgm:presLayoutVars>
      </dgm:prSet>
      <dgm:spPr/>
    </dgm:pt>
    <dgm:pt modelId="{54652F79-91DD-4A00-AB64-D22864AE4A2A}" type="pres">
      <dgm:prSet presAssocID="{82163077-E107-4D90-AC59-F7F0EC4B8083}" presName="composite" presStyleCnt="0"/>
      <dgm:spPr/>
    </dgm:pt>
    <dgm:pt modelId="{7898267E-5294-422B-9AA6-3EE6DCFCFE6C}" type="pres">
      <dgm:prSet presAssocID="{82163077-E107-4D90-AC59-F7F0EC4B8083}" presName="imgShp" presStyleLbl="fgImgPlace1" presStyleIdx="0" presStyleCnt="3" custLinFactNeighborX="-74208" custLinFactNeighborY="-19"/>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Internet with solid fill"/>
        </a:ext>
      </dgm:extLst>
    </dgm:pt>
    <dgm:pt modelId="{91BA3FA7-E95B-4928-9831-38625EC00EA7}" type="pres">
      <dgm:prSet presAssocID="{82163077-E107-4D90-AC59-F7F0EC4B8083}" presName="txShp" presStyleLbl="node1" presStyleIdx="0" presStyleCnt="3" custScaleX="124232" custLinFactNeighborX="8277" custLinFactNeighborY="2319">
        <dgm:presLayoutVars>
          <dgm:bulletEnabled val="1"/>
        </dgm:presLayoutVars>
      </dgm:prSet>
      <dgm:spPr>
        <a:prstGeom prst="roundRect">
          <a:avLst/>
        </a:prstGeom>
      </dgm:spPr>
    </dgm:pt>
    <dgm:pt modelId="{407D56AE-2CF0-4B43-86A9-A9604FDA0859}" type="pres">
      <dgm:prSet presAssocID="{6878E179-D271-49BE-A7BF-6AF770181241}" presName="spacing" presStyleCnt="0"/>
      <dgm:spPr/>
    </dgm:pt>
    <dgm:pt modelId="{AC7CEB94-6EE7-421C-9281-F398A260B337}" type="pres">
      <dgm:prSet presAssocID="{B5468B49-3E13-4916-B646-87900041BF42}" presName="composite" presStyleCnt="0"/>
      <dgm:spPr/>
    </dgm:pt>
    <dgm:pt modelId="{A43C5D2F-9FED-41D4-AE2A-B7C0397C59A1}" type="pres">
      <dgm:prSet presAssocID="{B5468B49-3E13-4916-B646-87900041BF42}" presName="imgShp" presStyleLbl="fgImgPlace1" presStyleIdx="1" presStyleCnt="3" custLinFactNeighborX="-74208"/>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Users with solid fill"/>
        </a:ext>
      </dgm:extLst>
    </dgm:pt>
    <dgm:pt modelId="{4043B012-EF2B-4856-AE6B-5F08E8EA44AD}" type="pres">
      <dgm:prSet presAssocID="{B5468B49-3E13-4916-B646-87900041BF42}" presName="txShp" presStyleLbl="node1" presStyleIdx="1" presStyleCnt="3" custScaleX="124232" custLinFactNeighborX="8277" custLinFactNeighborY="2319">
        <dgm:presLayoutVars>
          <dgm:bulletEnabled val="1"/>
        </dgm:presLayoutVars>
      </dgm:prSet>
      <dgm:spPr>
        <a:prstGeom prst="roundRect">
          <a:avLst/>
        </a:prstGeom>
      </dgm:spPr>
    </dgm:pt>
    <dgm:pt modelId="{F540E084-0579-4109-A7B9-A26C3D400F6C}" type="pres">
      <dgm:prSet presAssocID="{41BF56BB-219C-43C4-B123-C3E62E18AF1B}" presName="spacing" presStyleCnt="0"/>
      <dgm:spPr/>
    </dgm:pt>
    <dgm:pt modelId="{27E18F70-6DDF-4D1B-B384-30D49D077C1F}" type="pres">
      <dgm:prSet presAssocID="{1083852F-33C2-45BF-B815-4CFA7C30FA7C}" presName="composite" presStyleCnt="0"/>
      <dgm:spPr/>
    </dgm:pt>
    <dgm:pt modelId="{432B04FF-4D2B-411B-978E-42A2AC601A64}" type="pres">
      <dgm:prSet presAssocID="{1083852F-33C2-45BF-B815-4CFA7C30FA7C}" presName="imgShp" presStyleLbl="fgImgPlace1" presStyleIdx="2" presStyleCnt="3" custLinFactNeighborX="-74208"/>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Question Mark with solid fill"/>
        </a:ext>
      </dgm:extLst>
    </dgm:pt>
    <dgm:pt modelId="{752ECE7A-5A49-48B1-A237-8A557BA6994C}" type="pres">
      <dgm:prSet presAssocID="{1083852F-33C2-45BF-B815-4CFA7C30FA7C}" presName="txShp" presStyleLbl="node1" presStyleIdx="2" presStyleCnt="3" custScaleX="124232" custLinFactNeighborX="8277" custLinFactNeighborY="19">
        <dgm:presLayoutVars>
          <dgm:bulletEnabled val="1"/>
        </dgm:presLayoutVars>
      </dgm:prSet>
      <dgm:spPr>
        <a:prstGeom prst="roundRect">
          <a:avLst/>
        </a:prstGeom>
      </dgm:spPr>
    </dgm:pt>
  </dgm:ptLst>
  <dgm:cxnLst>
    <dgm:cxn modelId="{C0B4AE0A-D997-48DC-AB38-8B1E504C2A5F}" type="presOf" srcId="{8F229A4B-66A9-4088-9091-7360ED0DC75B}" destId="{C74BE656-FEEC-4D51-B55B-134540A6F2DF}" srcOrd="0" destOrd="0" presId="urn:microsoft.com/office/officeart/2005/8/layout/vList3"/>
    <dgm:cxn modelId="{40D2EB2F-CB75-4AFD-BA11-C68F4EA54F03}" type="presOf" srcId="{B5468B49-3E13-4916-B646-87900041BF42}" destId="{4043B012-EF2B-4856-AE6B-5F08E8EA44AD}" srcOrd="0" destOrd="0" presId="urn:microsoft.com/office/officeart/2005/8/layout/vList3"/>
    <dgm:cxn modelId="{EE9EDC50-05B0-4AD8-BA8E-70124EFA0AC3}" srcId="{8F229A4B-66A9-4088-9091-7360ED0DC75B}" destId="{B5468B49-3E13-4916-B646-87900041BF42}" srcOrd="1" destOrd="0" parTransId="{F6AD14ED-8BF4-499D-8FBE-2075FF896A7F}" sibTransId="{41BF56BB-219C-43C4-B123-C3E62E18AF1B}"/>
    <dgm:cxn modelId="{305B0675-379A-474F-A17F-AAD741C46E5B}" type="presOf" srcId="{1083852F-33C2-45BF-B815-4CFA7C30FA7C}" destId="{752ECE7A-5A49-48B1-A237-8A557BA6994C}" srcOrd="0" destOrd="0" presId="urn:microsoft.com/office/officeart/2005/8/layout/vList3"/>
    <dgm:cxn modelId="{A6BD0486-6673-4001-841B-2D2DF66E3ED4}" srcId="{8F229A4B-66A9-4088-9091-7360ED0DC75B}" destId="{1083852F-33C2-45BF-B815-4CFA7C30FA7C}" srcOrd="2" destOrd="0" parTransId="{1F5E7BE7-E36E-4821-B2CF-36F304E2799D}" sibTransId="{F1998C6A-DDAA-4B73-B0F4-0D4DF8007AB6}"/>
    <dgm:cxn modelId="{362E5EC6-8F58-418D-AFD4-5FC89317425B}" srcId="{8F229A4B-66A9-4088-9091-7360ED0DC75B}" destId="{82163077-E107-4D90-AC59-F7F0EC4B8083}" srcOrd="0" destOrd="0" parTransId="{C894570B-3FA4-46FE-BBBD-D5D9E2C4D0A4}" sibTransId="{6878E179-D271-49BE-A7BF-6AF770181241}"/>
    <dgm:cxn modelId="{5FF3B3CB-C0D1-4F45-8D73-5A5CAFE66766}" type="presOf" srcId="{82163077-E107-4D90-AC59-F7F0EC4B8083}" destId="{91BA3FA7-E95B-4928-9831-38625EC00EA7}" srcOrd="0" destOrd="0" presId="urn:microsoft.com/office/officeart/2005/8/layout/vList3"/>
    <dgm:cxn modelId="{38FDB40D-44B4-4A65-B2ED-75E65E2F4B47}" type="presParOf" srcId="{C74BE656-FEEC-4D51-B55B-134540A6F2DF}" destId="{54652F79-91DD-4A00-AB64-D22864AE4A2A}" srcOrd="0" destOrd="0" presId="urn:microsoft.com/office/officeart/2005/8/layout/vList3"/>
    <dgm:cxn modelId="{62A78AFD-8667-494F-A36B-FA8C53A8415D}" type="presParOf" srcId="{54652F79-91DD-4A00-AB64-D22864AE4A2A}" destId="{7898267E-5294-422B-9AA6-3EE6DCFCFE6C}" srcOrd="0" destOrd="0" presId="urn:microsoft.com/office/officeart/2005/8/layout/vList3"/>
    <dgm:cxn modelId="{2FDD2D1B-5628-4034-AC59-2F980A8B7137}" type="presParOf" srcId="{54652F79-91DD-4A00-AB64-D22864AE4A2A}" destId="{91BA3FA7-E95B-4928-9831-38625EC00EA7}" srcOrd="1" destOrd="0" presId="urn:microsoft.com/office/officeart/2005/8/layout/vList3"/>
    <dgm:cxn modelId="{3BCF679E-FE2A-4E21-9E77-A3C7547C9230}" type="presParOf" srcId="{C74BE656-FEEC-4D51-B55B-134540A6F2DF}" destId="{407D56AE-2CF0-4B43-86A9-A9604FDA0859}" srcOrd="1" destOrd="0" presId="urn:microsoft.com/office/officeart/2005/8/layout/vList3"/>
    <dgm:cxn modelId="{2C11F814-1E0F-4A89-A128-339A82163009}" type="presParOf" srcId="{C74BE656-FEEC-4D51-B55B-134540A6F2DF}" destId="{AC7CEB94-6EE7-421C-9281-F398A260B337}" srcOrd="2" destOrd="0" presId="urn:microsoft.com/office/officeart/2005/8/layout/vList3"/>
    <dgm:cxn modelId="{185CF356-41E6-472C-8A4E-FBDB0D706824}" type="presParOf" srcId="{AC7CEB94-6EE7-421C-9281-F398A260B337}" destId="{A43C5D2F-9FED-41D4-AE2A-B7C0397C59A1}" srcOrd="0" destOrd="0" presId="urn:microsoft.com/office/officeart/2005/8/layout/vList3"/>
    <dgm:cxn modelId="{7A83372B-78F9-443F-A21F-1096B90A4694}" type="presParOf" srcId="{AC7CEB94-6EE7-421C-9281-F398A260B337}" destId="{4043B012-EF2B-4856-AE6B-5F08E8EA44AD}" srcOrd="1" destOrd="0" presId="urn:microsoft.com/office/officeart/2005/8/layout/vList3"/>
    <dgm:cxn modelId="{94662814-E923-4D70-BBBA-A653E25EC871}" type="presParOf" srcId="{C74BE656-FEEC-4D51-B55B-134540A6F2DF}" destId="{F540E084-0579-4109-A7B9-A26C3D400F6C}" srcOrd="3" destOrd="0" presId="urn:microsoft.com/office/officeart/2005/8/layout/vList3"/>
    <dgm:cxn modelId="{B810F47C-7821-4033-863F-EED2D5CA474F}" type="presParOf" srcId="{C74BE656-FEEC-4D51-B55B-134540A6F2DF}" destId="{27E18F70-6DDF-4D1B-B384-30D49D077C1F}" srcOrd="4" destOrd="0" presId="urn:microsoft.com/office/officeart/2005/8/layout/vList3"/>
    <dgm:cxn modelId="{1AC4EED9-8F79-452C-A2D8-0A724090F8DE}" type="presParOf" srcId="{27E18F70-6DDF-4D1B-B384-30D49D077C1F}" destId="{432B04FF-4D2B-411B-978E-42A2AC601A64}" srcOrd="0" destOrd="0" presId="urn:microsoft.com/office/officeart/2005/8/layout/vList3"/>
    <dgm:cxn modelId="{7D2D24B9-64B5-4E42-8A11-D9D1864A854A}" type="presParOf" srcId="{27E18F70-6DDF-4D1B-B384-30D49D077C1F}" destId="{752ECE7A-5A49-48B1-A237-8A557BA6994C}"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694099B-F011-4821-BAEC-5F9856AB57E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65AB6782-B742-4559-8061-7755449A3B13}">
      <dgm:prSet/>
      <dgm:spPr>
        <a:solidFill>
          <a:schemeClr val="accent1"/>
        </a:solidFill>
        <a:ln>
          <a:solidFill>
            <a:schemeClr val="accent1"/>
          </a:solidFill>
        </a:ln>
      </dgm:spPr>
      <dgm:t>
        <a:bodyPr/>
        <a:lstStyle/>
        <a:p>
          <a:r>
            <a:rPr lang="en-US" b="1" dirty="0">
              <a:solidFill>
                <a:schemeClr val="tx2">
                  <a:lumMod val="75000"/>
                </a:schemeClr>
              </a:solidFill>
            </a:rPr>
            <a:t>Evaluate your question</a:t>
          </a:r>
          <a:r>
            <a:rPr lang="en-US" dirty="0">
              <a:solidFill>
                <a:schemeClr val="tx2">
                  <a:lumMod val="75000"/>
                </a:schemeClr>
              </a:solidFill>
            </a:rPr>
            <a:t>. </a:t>
          </a:r>
        </a:p>
        <a:p>
          <a:r>
            <a:rPr lang="en-US" dirty="0">
              <a:solidFill>
                <a:schemeClr val="tx2">
                  <a:lumMod val="75000"/>
                </a:schemeClr>
              </a:solidFill>
            </a:rPr>
            <a:t>After you’ve got a question or even a couple of questions down on paper, evaluate these questions to realize if they would be effective research questions or if they need more revising.</a:t>
          </a:r>
        </a:p>
      </dgm:t>
    </dgm:pt>
    <dgm:pt modelId="{304DAF97-1372-4EED-B2DD-8BB8A61F01F7}" type="parTrans" cxnId="{AFCBFF69-78DC-42AB-8298-CCB35AEB57E4}">
      <dgm:prSet/>
      <dgm:spPr/>
      <dgm:t>
        <a:bodyPr/>
        <a:lstStyle/>
        <a:p>
          <a:endParaRPr lang="en-US"/>
        </a:p>
      </dgm:t>
    </dgm:pt>
    <dgm:pt modelId="{96AF0ED9-73C7-47A8-B93A-B9230182FEB0}" type="sibTrans" cxnId="{AFCBFF69-78DC-42AB-8298-CCB35AEB57E4}">
      <dgm:prSet/>
      <dgm:spPr/>
      <dgm:t>
        <a:bodyPr/>
        <a:lstStyle/>
        <a:p>
          <a:endParaRPr lang="en-US"/>
        </a:p>
      </dgm:t>
    </dgm:pt>
    <dgm:pt modelId="{46D814DE-D677-4E55-A2B0-97EA3891F4EC}">
      <dgm:prSet/>
      <dgm:spPr>
        <a:solidFill>
          <a:srgbClr val="D3E1CA"/>
        </a:solidFill>
        <a:ln>
          <a:solidFill>
            <a:srgbClr val="D3E1CA">
              <a:alpha val="90000"/>
            </a:srgbClr>
          </a:solidFill>
        </a:ln>
      </dgm:spPr>
      <dgm:t>
        <a:bodyPr/>
        <a:lstStyle/>
        <a:p>
          <a:pPr>
            <a:buFont typeface="Wingdings" panose="05000000000000000000" pitchFamily="2" charset="2"/>
            <a:buChar char="ü"/>
          </a:pPr>
          <a:r>
            <a:rPr lang="en-US" dirty="0">
              <a:solidFill>
                <a:schemeClr val="tx2">
                  <a:lumMod val="75000"/>
                </a:schemeClr>
              </a:solidFill>
            </a:rPr>
            <a:t>Is your research question clear? With so much research available on any given topic, research questions must be as clear as possible in order to be effective </a:t>
          </a:r>
        </a:p>
      </dgm:t>
    </dgm:pt>
    <dgm:pt modelId="{F1F18F64-5061-4140-9DAA-52B5DBA93509}" type="parTrans" cxnId="{5EC0817A-AEB4-4A9E-82CD-2E52A99C3766}">
      <dgm:prSet/>
      <dgm:spPr/>
      <dgm:t>
        <a:bodyPr/>
        <a:lstStyle/>
        <a:p>
          <a:endParaRPr lang="en-US"/>
        </a:p>
      </dgm:t>
    </dgm:pt>
    <dgm:pt modelId="{0431FE78-09A0-415B-9A90-4C9A2102FB2A}" type="sibTrans" cxnId="{5EC0817A-AEB4-4A9E-82CD-2E52A99C3766}">
      <dgm:prSet/>
      <dgm:spPr/>
      <dgm:t>
        <a:bodyPr/>
        <a:lstStyle/>
        <a:p>
          <a:endParaRPr lang="en-US"/>
        </a:p>
      </dgm:t>
    </dgm:pt>
    <dgm:pt modelId="{530359EB-8C72-4037-B4A9-4042A39A8C6E}">
      <dgm:prSet/>
      <dgm:spPr>
        <a:solidFill>
          <a:srgbClr val="D3E1CA"/>
        </a:solidFill>
        <a:ln>
          <a:solidFill>
            <a:srgbClr val="D3E1CA">
              <a:alpha val="90000"/>
            </a:srgbClr>
          </a:solidFill>
        </a:ln>
      </dgm:spPr>
      <dgm:t>
        <a:bodyPr/>
        <a:lstStyle/>
        <a:p>
          <a:pPr>
            <a:buFont typeface="Wingdings" panose="05000000000000000000" pitchFamily="2" charset="2"/>
            <a:buChar char="ü"/>
          </a:pPr>
          <a:r>
            <a:rPr lang="en-US" dirty="0">
              <a:solidFill>
                <a:schemeClr val="tx2">
                  <a:lumMod val="75000"/>
                </a:schemeClr>
              </a:solidFill>
            </a:rPr>
            <a:t>Is your research question focused?</a:t>
          </a:r>
        </a:p>
      </dgm:t>
    </dgm:pt>
    <dgm:pt modelId="{AEDE4CA9-2DA8-4F3F-B7E1-516A519DD7BB}" type="parTrans" cxnId="{90604F1D-A4E8-4798-87B4-3D69C37B46BC}">
      <dgm:prSet/>
      <dgm:spPr/>
      <dgm:t>
        <a:bodyPr/>
        <a:lstStyle/>
        <a:p>
          <a:endParaRPr lang="en-US"/>
        </a:p>
      </dgm:t>
    </dgm:pt>
    <dgm:pt modelId="{A1CC84FC-D05A-41F2-9172-86D0D0A869AF}" type="sibTrans" cxnId="{90604F1D-A4E8-4798-87B4-3D69C37B46BC}">
      <dgm:prSet/>
      <dgm:spPr/>
      <dgm:t>
        <a:bodyPr/>
        <a:lstStyle/>
        <a:p>
          <a:endParaRPr lang="en-US"/>
        </a:p>
      </dgm:t>
    </dgm:pt>
    <dgm:pt modelId="{04F1DCA7-F890-478A-8156-B8726B8A541F}">
      <dgm:prSet/>
      <dgm:spPr>
        <a:solidFill>
          <a:srgbClr val="D3E1CA"/>
        </a:solidFill>
        <a:ln>
          <a:solidFill>
            <a:srgbClr val="D3E1CA">
              <a:alpha val="90000"/>
            </a:srgbClr>
          </a:solidFill>
        </a:ln>
      </dgm:spPr>
      <dgm:t>
        <a:bodyPr/>
        <a:lstStyle/>
        <a:p>
          <a:pPr>
            <a:buFont typeface="Wingdings" panose="05000000000000000000" pitchFamily="2" charset="2"/>
            <a:buChar char="ü"/>
          </a:pPr>
          <a:r>
            <a:rPr lang="en-US" dirty="0">
              <a:solidFill>
                <a:schemeClr val="tx2">
                  <a:lumMod val="75000"/>
                </a:schemeClr>
              </a:solidFill>
            </a:rPr>
            <a:t>Research questions must be specific enough to be well covered in the space available</a:t>
          </a:r>
        </a:p>
      </dgm:t>
    </dgm:pt>
    <dgm:pt modelId="{CEA2583F-6BB4-4153-AB1A-FF7A86F7F57E}" type="parTrans" cxnId="{CB2C98DB-A36A-4C9B-AFD0-6EEFB9201675}">
      <dgm:prSet/>
      <dgm:spPr/>
      <dgm:t>
        <a:bodyPr/>
        <a:lstStyle/>
        <a:p>
          <a:endParaRPr lang="en-US"/>
        </a:p>
      </dgm:t>
    </dgm:pt>
    <dgm:pt modelId="{F053302A-38BC-4537-AF93-9BDC049DF2DE}" type="sibTrans" cxnId="{CB2C98DB-A36A-4C9B-AFD0-6EEFB9201675}">
      <dgm:prSet/>
      <dgm:spPr/>
      <dgm:t>
        <a:bodyPr/>
        <a:lstStyle/>
        <a:p>
          <a:endParaRPr lang="en-US"/>
        </a:p>
      </dgm:t>
    </dgm:pt>
    <dgm:pt modelId="{2D3DC6FF-E2CA-4832-A3F4-5867F5412BF0}">
      <dgm:prSet/>
      <dgm:spPr>
        <a:solidFill>
          <a:srgbClr val="D3E1CA"/>
        </a:solidFill>
        <a:ln>
          <a:solidFill>
            <a:srgbClr val="D3E1CA">
              <a:alpha val="90000"/>
            </a:srgbClr>
          </a:solidFill>
        </a:ln>
      </dgm:spPr>
      <dgm:t>
        <a:bodyPr/>
        <a:lstStyle/>
        <a:p>
          <a:pPr>
            <a:buFont typeface="Wingdings" panose="05000000000000000000" pitchFamily="2" charset="2"/>
            <a:buChar char="ü"/>
          </a:pPr>
          <a:r>
            <a:rPr lang="en-US" dirty="0">
              <a:solidFill>
                <a:schemeClr val="tx2">
                  <a:lumMod val="75000"/>
                </a:schemeClr>
              </a:solidFill>
            </a:rPr>
            <a:t>Is your research question complex? Research questions should not be answerable with a simple “yes” or “no” or by easily-found facts. They should, instead, require both research and analysis on the part of the writer. </a:t>
          </a:r>
        </a:p>
      </dgm:t>
    </dgm:pt>
    <dgm:pt modelId="{AD6A8FF4-2EE7-4F63-BDAA-7F4CEEEA9166}" type="parTrans" cxnId="{A8D3B77D-811F-4051-B22F-8FFC0792786C}">
      <dgm:prSet/>
      <dgm:spPr/>
      <dgm:t>
        <a:bodyPr/>
        <a:lstStyle/>
        <a:p>
          <a:endParaRPr lang="en-US"/>
        </a:p>
      </dgm:t>
    </dgm:pt>
    <dgm:pt modelId="{DE02597A-1499-4C7C-B905-FD98DEBEC48F}" type="sibTrans" cxnId="{A8D3B77D-811F-4051-B22F-8FFC0792786C}">
      <dgm:prSet/>
      <dgm:spPr/>
      <dgm:t>
        <a:bodyPr/>
        <a:lstStyle/>
        <a:p>
          <a:endParaRPr lang="en-US"/>
        </a:p>
      </dgm:t>
    </dgm:pt>
    <dgm:pt modelId="{AD774997-6E96-4033-8C88-893104ADFE71}" type="pres">
      <dgm:prSet presAssocID="{5694099B-F011-4821-BAEC-5F9856AB57ED}" presName="Name0" presStyleCnt="0">
        <dgm:presLayoutVars>
          <dgm:dir/>
          <dgm:animLvl val="lvl"/>
          <dgm:resizeHandles val="exact"/>
        </dgm:presLayoutVars>
      </dgm:prSet>
      <dgm:spPr/>
    </dgm:pt>
    <dgm:pt modelId="{D62D0F5B-8EA9-45DA-A69A-F204B82E5729}" type="pres">
      <dgm:prSet presAssocID="{65AB6782-B742-4559-8061-7755449A3B13}" presName="linNode" presStyleCnt="0"/>
      <dgm:spPr/>
    </dgm:pt>
    <dgm:pt modelId="{ADE644F1-7B88-408A-A206-08376A1A5921}" type="pres">
      <dgm:prSet presAssocID="{65AB6782-B742-4559-8061-7755449A3B13}" presName="parentText" presStyleLbl="node1" presStyleIdx="0" presStyleCnt="1" custScaleX="73046">
        <dgm:presLayoutVars>
          <dgm:chMax val="1"/>
          <dgm:bulletEnabled val="1"/>
        </dgm:presLayoutVars>
      </dgm:prSet>
      <dgm:spPr/>
    </dgm:pt>
    <dgm:pt modelId="{9E1E0D31-8BD2-4086-987E-904F390468C6}" type="pres">
      <dgm:prSet presAssocID="{65AB6782-B742-4559-8061-7755449A3B13}" presName="descendantText" presStyleLbl="alignAccFollowNode1" presStyleIdx="0" presStyleCnt="1" custScaleX="110853" custScaleY="102656">
        <dgm:presLayoutVars>
          <dgm:bulletEnabled val="1"/>
        </dgm:presLayoutVars>
      </dgm:prSet>
      <dgm:spPr/>
    </dgm:pt>
  </dgm:ptLst>
  <dgm:cxnLst>
    <dgm:cxn modelId="{F3F2BF10-E907-4C8B-9370-DD640B18F6E8}" type="presOf" srcId="{2D3DC6FF-E2CA-4832-A3F4-5867F5412BF0}" destId="{9E1E0D31-8BD2-4086-987E-904F390468C6}" srcOrd="0" destOrd="3" presId="urn:microsoft.com/office/officeart/2005/8/layout/vList5"/>
    <dgm:cxn modelId="{90604F1D-A4E8-4798-87B4-3D69C37B46BC}" srcId="{65AB6782-B742-4559-8061-7755449A3B13}" destId="{530359EB-8C72-4037-B4A9-4042A39A8C6E}" srcOrd="1" destOrd="0" parTransId="{AEDE4CA9-2DA8-4F3F-B7E1-516A519DD7BB}" sibTransId="{A1CC84FC-D05A-41F2-9172-86D0D0A869AF}"/>
    <dgm:cxn modelId="{A15AFB5B-DB69-41A3-A99A-DB9C3E72C48C}" type="presOf" srcId="{46D814DE-D677-4E55-A2B0-97EA3891F4EC}" destId="{9E1E0D31-8BD2-4086-987E-904F390468C6}" srcOrd="0" destOrd="0" presId="urn:microsoft.com/office/officeart/2005/8/layout/vList5"/>
    <dgm:cxn modelId="{AFCBFF69-78DC-42AB-8298-CCB35AEB57E4}" srcId="{5694099B-F011-4821-BAEC-5F9856AB57ED}" destId="{65AB6782-B742-4559-8061-7755449A3B13}" srcOrd="0" destOrd="0" parTransId="{304DAF97-1372-4EED-B2DD-8BB8A61F01F7}" sibTransId="{96AF0ED9-73C7-47A8-B93A-B9230182FEB0}"/>
    <dgm:cxn modelId="{8C0C3F50-2EC1-41C8-A3B0-8772C8F4CA18}" type="presOf" srcId="{65AB6782-B742-4559-8061-7755449A3B13}" destId="{ADE644F1-7B88-408A-A206-08376A1A5921}" srcOrd="0" destOrd="0" presId="urn:microsoft.com/office/officeart/2005/8/layout/vList5"/>
    <dgm:cxn modelId="{30A4AD51-EFE3-473E-9457-C4B94160698E}" type="presOf" srcId="{5694099B-F011-4821-BAEC-5F9856AB57ED}" destId="{AD774997-6E96-4033-8C88-893104ADFE71}" srcOrd="0" destOrd="0" presId="urn:microsoft.com/office/officeart/2005/8/layout/vList5"/>
    <dgm:cxn modelId="{5EC0817A-AEB4-4A9E-82CD-2E52A99C3766}" srcId="{65AB6782-B742-4559-8061-7755449A3B13}" destId="{46D814DE-D677-4E55-A2B0-97EA3891F4EC}" srcOrd="0" destOrd="0" parTransId="{F1F18F64-5061-4140-9DAA-52B5DBA93509}" sibTransId="{0431FE78-09A0-415B-9A90-4C9A2102FB2A}"/>
    <dgm:cxn modelId="{A8D3B77D-811F-4051-B22F-8FFC0792786C}" srcId="{65AB6782-B742-4559-8061-7755449A3B13}" destId="{2D3DC6FF-E2CA-4832-A3F4-5867F5412BF0}" srcOrd="3" destOrd="0" parTransId="{AD6A8FF4-2EE7-4F63-BDAA-7F4CEEEA9166}" sibTransId="{DE02597A-1499-4C7C-B905-FD98DEBEC48F}"/>
    <dgm:cxn modelId="{CB2C98DB-A36A-4C9B-AFD0-6EEFB9201675}" srcId="{65AB6782-B742-4559-8061-7755449A3B13}" destId="{04F1DCA7-F890-478A-8156-B8726B8A541F}" srcOrd="2" destOrd="0" parTransId="{CEA2583F-6BB4-4153-AB1A-FF7A86F7F57E}" sibTransId="{F053302A-38BC-4537-AF93-9BDC049DF2DE}"/>
    <dgm:cxn modelId="{6AD68CE2-5510-4928-9848-BEC904B66FA3}" type="presOf" srcId="{530359EB-8C72-4037-B4A9-4042A39A8C6E}" destId="{9E1E0D31-8BD2-4086-987E-904F390468C6}" srcOrd="0" destOrd="1" presId="urn:microsoft.com/office/officeart/2005/8/layout/vList5"/>
    <dgm:cxn modelId="{E2CCD4E4-6717-4D97-B73B-2063AFD8A47E}" type="presOf" srcId="{04F1DCA7-F890-478A-8156-B8726B8A541F}" destId="{9E1E0D31-8BD2-4086-987E-904F390468C6}" srcOrd="0" destOrd="2" presId="urn:microsoft.com/office/officeart/2005/8/layout/vList5"/>
    <dgm:cxn modelId="{A689B574-BCB1-4BCF-BD06-1D563F3B8685}" type="presParOf" srcId="{AD774997-6E96-4033-8C88-893104ADFE71}" destId="{D62D0F5B-8EA9-45DA-A69A-F204B82E5729}" srcOrd="0" destOrd="0" presId="urn:microsoft.com/office/officeart/2005/8/layout/vList5"/>
    <dgm:cxn modelId="{8862AB8F-20AD-496C-BC4A-E289F860EF4A}" type="presParOf" srcId="{D62D0F5B-8EA9-45DA-A69A-F204B82E5729}" destId="{ADE644F1-7B88-408A-A206-08376A1A5921}" srcOrd="0" destOrd="0" presId="urn:microsoft.com/office/officeart/2005/8/layout/vList5"/>
    <dgm:cxn modelId="{98D037F1-73B7-4B14-8976-4B744B11E8BC}" type="presParOf" srcId="{D62D0F5B-8EA9-45DA-A69A-F204B82E5729}" destId="{9E1E0D31-8BD2-4086-987E-904F390468C6}"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3550AA-C0A8-42FC-B1AE-9AB6CCB13A6B}">
      <dsp:nvSpPr>
        <dsp:cNvPr id="0" name=""/>
        <dsp:cNvSpPr/>
      </dsp:nvSpPr>
      <dsp:spPr>
        <a:xfrm>
          <a:off x="392259" y="2117"/>
          <a:ext cx="2369900" cy="1421940"/>
        </a:xfrm>
        <a:prstGeom prst="roundRect">
          <a:avLst/>
        </a:prstGeom>
        <a:solidFill>
          <a:schemeClr val="accent1">
            <a:hueOff val="0"/>
            <a:satOff val="0"/>
            <a:lumOff val="0"/>
            <a:alphaOff val="0"/>
          </a:schemeClr>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solidFill>
                <a:schemeClr val="tx2">
                  <a:lumMod val="75000"/>
                </a:schemeClr>
              </a:solidFill>
            </a:rPr>
            <a:t>Student #1</a:t>
          </a:r>
          <a:br>
            <a:rPr lang="en-US" sz="2100" kern="1200" dirty="0">
              <a:solidFill>
                <a:schemeClr val="tx2">
                  <a:lumMod val="75000"/>
                </a:schemeClr>
              </a:solidFill>
            </a:rPr>
          </a:br>
          <a:r>
            <a:rPr lang="en-US" sz="2100" kern="1200" dirty="0">
              <a:solidFill>
                <a:schemeClr val="tx2">
                  <a:lumMod val="75000"/>
                </a:schemeClr>
              </a:solidFill>
            </a:rPr>
            <a:t>Student #2</a:t>
          </a:r>
          <a:br>
            <a:rPr lang="en-US" sz="2100" kern="1200" dirty="0">
              <a:solidFill>
                <a:schemeClr val="tx2">
                  <a:lumMod val="75000"/>
                </a:schemeClr>
              </a:solidFill>
            </a:rPr>
          </a:br>
          <a:r>
            <a:rPr lang="en-US" sz="2100" kern="1200" dirty="0">
              <a:solidFill>
                <a:schemeClr val="tx2">
                  <a:lumMod val="75000"/>
                </a:schemeClr>
              </a:solidFill>
            </a:rPr>
            <a:t>Student #3</a:t>
          </a:r>
        </a:p>
      </dsp:txBody>
      <dsp:txXfrm>
        <a:off x="461672" y="71530"/>
        <a:ext cx="2231074" cy="1283114"/>
      </dsp:txXfrm>
    </dsp:sp>
    <dsp:sp modelId="{4AA75521-9334-4313-9582-A546273C632E}">
      <dsp:nvSpPr>
        <dsp:cNvPr id="0" name=""/>
        <dsp:cNvSpPr/>
      </dsp:nvSpPr>
      <dsp:spPr>
        <a:xfrm>
          <a:off x="2999149" y="2117"/>
          <a:ext cx="2369900" cy="1421940"/>
        </a:xfrm>
        <a:prstGeom prst="roundRect">
          <a:avLst/>
        </a:prstGeom>
        <a:solidFill>
          <a:schemeClr val="accent1">
            <a:hueOff val="0"/>
            <a:satOff val="0"/>
            <a:lumOff val="0"/>
            <a:alphaOff val="0"/>
          </a:schemeClr>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solidFill>
                <a:schemeClr val="tx2">
                  <a:lumMod val="75000"/>
                </a:schemeClr>
              </a:solidFill>
            </a:rPr>
            <a:t>Student #1</a:t>
          </a:r>
          <a:br>
            <a:rPr lang="en-US" sz="2100" kern="1200" dirty="0">
              <a:solidFill>
                <a:schemeClr val="tx2">
                  <a:lumMod val="75000"/>
                </a:schemeClr>
              </a:solidFill>
            </a:rPr>
          </a:br>
          <a:r>
            <a:rPr lang="en-US" sz="2100" kern="1200" dirty="0">
              <a:solidFill>
                <a:schemeClr val="tx2">
                  <a:lumMod val="75000"/>
                </a:schemeClr>
              </a:solidFill>
            </a:rPr>
            <a:t>Student #2</a:t>
          </a:r>
          <a:br>
            <a:rPr lang="en-US" sz="2100" kern="1200" dirty="0">
              <a:solidFill>
                <a:schemeClr val="tx2">
                  <a:lumMod val="75000"/>
                </a:schemeClr>
              </a:solidFill>
            </a:rPr>
          </a:br>
          <a:r>
            <a:rPr lang="en-US" sz="2100" kern="1200" dirty="0">
              <a:solidFill>
                <a:schemeClr val="tx2">
                  <a:lumMod val="75000"/>
                </a:schemeClr>
              </a:solidFill>
            </a:rPr>
            <a:t>Student #3</a:t>
          </a:r>
          <a:br>
            <a:rPr lang="en-US" sz="2100" kern="1200" dirty="0">
              <a:solidFill>
                <a:schemeClr val="tx2">
                  <a:lumMod val="75000"/>
                </a:schemeClr>
              </a:solidFill>
            </a:rPr>
          </a:br>
          <a:r>
            <a:rPr lang="en-US" sz="2100" kern="1200" dirty="0">
              <a:solidFill>
                <a:schemeClr val="tx2">
                  <a:lumMod val="75000"/>
                </a:schemeClr>
              </a:solidFill>
            </a:rPr>
            <a:t>Student #4</a:t>
          </a:r>
        </a:p>
      </dsp:txBody>
      <dsp:txXfrm>
        <a:off x="3068562" y="71530"/>
        <a:ext cx="2231074" cy="1283114"/>
      </dsp:txXfrm>
    </dsp:sp>
    <dsp:sp modelId="{741403E4-8596-4D9C-8596-AD59EEDA7A54}">
      <dsp:nvSpPr>
        <dsp:cNvPr id="0" name=""/>
        <dsp:cNvSpPr/>
      </dsp:nvSpPr>
      <dsp:spPr>
        <a:xfrm>
          <a:off x="5606040" y="2117"/>
          <a:ext cx="2369900" cy="1421940"/>
        </a:xfrm>
        <a:prstGeom prst="roundRect">
          <a:avLst/>
        </a:prstGeom>
        <a:solidFill>
          <a:schemeClr val="accent1">
            <a:hueOff val="0"/>
            <a:satOff val="0"/>
            <a:lumOff val="0"/>
            <a:alphaOff val="0"/>
          </a:schemeClr>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solidFill>
                <a:schemeClr val="tx2">
                  <a:lumMod val="75000"/>
                </a:schemeClr>
              </a:solidFill>
            </a:rPr>
            <a:t>Student #1</a:t>
          </a:r>
          <a:br>
            <a:rPr lang="en-US" sz="2100" kern="1200" dirty="0">
              <a:solidFill>
                <a:schemeClr val="tx2">
                  <a:lumMod val="75000"/>
                </a:schemeClr>
              </a:solidFill>
            </a:rPr>
          </a:br>
          <a:r>
            <a:rPr lang="en-US" sz="2100" kern="1200" dirty="0">
              <a:solidFill>
                <a:schemeClr val="tx2">
                  <a:lumMod val="75000"/>
                </a:schemeClr>
              </a:solidFill>
            </a:rPr>
            <a:t>Student #2</a:t>
          </a:r>
          <a:br>
            <a:rPr lang="en-US" sz="2100" kern="1200" dirty="0">
              <a:solidFill>
                <a:schemeClr val="tx2">
                  <a:lumMod val="75000"/>
                </a:schemeClr>
              </a:solidFill>
            </a:rPr>
          </a:br>
          <a:r>
            <a:rPr lang="en-US" sz="2100" kern="1200" dirty="0">
              <a:solidFill>
                <a:schemeClr val="tx2">
                  <a:lumMod val="75000"/>
                </a:schemeClr>
              </a:solidFill>
            </a:rPr>
            <a:t>Student #3</a:t>
          </a:r>
          <a:br>
            <a:rPr lang="en-US" sz="2100" kern="1200" dirty="0">
              <a:solidFill>
                <a:schemeClr val="tx2">
                  <a:lumMod val="75000"/>
                </a:schemeClr>
              </a:solidFill>
            </a:rPr>
          </a:br>
          <a:r>
            <a:rPr lang="en-US" sz="2100" kern="1200" dirty="0">
              <a:solidFill>
                <a:schemeClr val="tx2">
                  <a:lumMod val="75000"/>
                </a:schemeClr>
              </a:solidFill>
            </a:rPr>
            <a:t>Student #4</a:t>
          </a:r>
        </a:p>
      </dsp:txBody>
      <dsp:txXfrm>
        <a:off x="5675453" y="71530"/>
        <a:ext cx="2231074" cy="1283114"/>
      </dsp:txXfrm>
    </dsp:sp>
    <dsp:sp modelId="{5203D364-81BB-4901-A8CF-FAAA52839C94}">
      <dsp:nvSpPr>
        <dsp:cNvPr id="0" name=""/>
        <dsp:cNvSpPr/>
      </dsp:nvSpPr>
      <dsp:spPr>
        <a:xfrm>
          <a:off x="1695704" y="1661048"/>
          <a:ext cx="2369900" cy="1421940"/>
        </a:xfrm>
        <a:prstGeom prst="roundRect">
          <a:avLst/>
        </a:prstGeom>
        <a:solidFill>
          <a:schemeClr val="accent1">
            <a:hueOff val="0"/>
            <a:satOff val="0"/>
            <a:lumOff val="0"/>
            <a:alphaOff val="0"/>
          </a:schemeClr>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solidFill>
                <a:schemeClr val="tx2">
                  <a:lumMod val="75000"/>
                </a:schemeClr>
              </a:solidFill>
            </a:rPr>
            <a:t>Student #1</a:t>
          </a:r>
          <a:br>
            <a:rPr lang="en-US" sz="2100" kern="1200" dirty="0">
              <a:solidFill>
                <a:schemeClr val="tx2">
                  <a:lumMod val="75000"/>
                </a:schemeClr>
              </a:solidFill>
            </a:rPr>
          </a:br>
          <a:r>
            <a:rPr lang="en-US" sz="2100" kern="1200" dirty="0">
              <a:solidFill>
                <a:schemeClr val="tx2">
                  <a:lumMod val="75000"/>
                </a:schemeClr>
              </a:solidFill>
            </a:rPr>
            <a:t>Student #2</a:t>
          </a:r>
          <a:br>
            <a:rPr lang="en-US" sz="2100" kern="1200" dirty="0">
              <a:solidFill>
                <a:schemeClr val="tx2">
                  <a:lumMod val="75000"/>
                </a:schemeClr>
              </a:solidFill>
            </a:rPr>
          </a:br>
          <a:r>
            <a:rPr lang="en-US" sz="2100" kern="1200" dirty="0">
              <a:solidFill>
                <a:schemeClr val="tx2">
                  <a:lumMod val="75000"/>
                </a:schemeClr>
              </a:solidFill>
            </a:rPr>
            <a:t>Student #3</a:t>
          </a:r>
          <a:br>
            <a:rPr lang="en-US" sz="2100" kern="1200" dirty="0">
              <a:solidFill>
                <a:schemeClr val="tx2">
                  <a:lumMod val="75000"/>
                </a:schemeClr>
              </a:solidFill>
            </a:rPr>
          </a:br>
          <a:r>
            <a:rPr lang="en-US" sz="2100" kern="1200" dirty="0">
              <a:solidFill>
                <a:schemeClr val="tx2">
                  <a:lumMod val="75000"/>
                </a:schemeClr>
              </a:solidFill>
            </a:rPr>
            <a:t>Student #4</a:t>
          </a:r>
        </a:p>
      </dsp:txBody>
      <dsp:txXfrm>
        <a:off x="1765117" y="1730461"/>
        <a:ext cx="2231074" cy="1283114"/>
      </dsp:txXfrm>
    </dsp:sp>
    <dsp:sp modelId="{E06B5AAB-A4B1-45DA-8058-E8054F05C147}">
      <dsp:nvSpPr>
        <dsp:cNvPr id="0" name=""/>
        <dsp:cNvSpPr/>
      </dsp:nvSpPr>
      <dsp:spPr>
        <a:xfrm>
          <a:off x="4302595" y="1661048"/>
          <a:ext cx="2369900" cy="1421940"/>
        </a:xfrm>
        <a:prstGeom prst="roundRect">
          <a:avLst/>
        </a:prstGeom>
        <a:solidFill>
          <a:schemeClr val="accent1">
            <a:hueOff val="0"/>
            <a:satOff val="0"/>
            <a:lumOff val="0"/>
            <a:alphaOff val="0"/>
          </a:schemeClr>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solidFill>
                <a:schemeClr val="tx2">
                  <a:lumMod val="75000"/>
                </a:schemeClr>
              </a:solidFill>
            </a:rPr>
            <a:t>Student #1</a:t>
          </a:r>
          <a:br>
            <a:rPr lang="en-US" sz="2100" kern="1200">
              <a:solidFill>
                <a:schemeClr val="tx2">
                  <a:lumMod val="75000"/>
                </a:schemeClr>
              </a:solidFill>
            </a:rPr>
          </a:br>
          <a:r>
            <a:rPr lang="en-US" sz="2100" kern="1200">
              <a:solidFill>
                <a:schemeClr val="tx2">
                  <a:lumMod val="75000"/>
                </a:schemeClr>
              </a:solidFill>
            </a:rPr>
            <a:t>Student #2</a:t>
          </a:r>
          <a:br>
            <a:rPr lang="en-US" sz="2100" kern="1200">
              <a:solidFill>
                <a:schemeClr val="tx2">
                  <a:lumMod val="75000"/>
                </a:schemeClr>
              </a:solidFill>
            </a:rPr>
          </a:br>
          <a:r>
            <a:rPr lang="en-US" sz="2100" kern="1200">
              <a:solidFill>
                <a:schemeClr val="tx2">
                  <a:lumMod val="75000"/>
                </a:schemeClr>
              </a:solidFill>
            </a:rPr>
            <a:t>Student #3</a:t>
          </a:r>
          <a:br>
            <a:rPr lang="en-US" sz="2100" kern="1200">
              <a:solidFill>
                <a:schemeClr val="tx2">
                  <a:lumMod val="75000"/>
                </a:schemeClr>
              </a:solidFill>
            </a:rPr>
          </a:br>
          <a:r>
            <a:rPr lang="en-US" sz="2100" kern="1200">
              <a:solidFill>
                <a:schemeClr val="tx2">
                  <a:lumMod val="75000"/>
                </a:schemeClr>
              </a:solidFill>
            </a:rPr>
            <a:t>Student #4</a:t>
          </a:r>
          <a:endParaRPr lang="en-US" sz="2100" kern="1200" dirty="0">
            <a:solidFill>
              <a:schemeClr val="tx2">
                <a:lumMod val="75000"/>
              </a:schemeClr>
            </a:solidFill>
          </a:endParaRPr>
        </a:p>
      </dsp:txBody>
      <dsp:txXfrm>
        <a:off x="4372008" y="1730461"/>
        <a:ext cx="2231074" cy="12831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2A5112-91D8-4239-A78D-0C591CDB8201}">
      <dsp:nvSpPr>
        <dsp:cNvPr id="0" name=""/>
        <dsp:cNvSpPr/>
      </dsp:nvSpPr>
      <dsp:spPr>
        <a:xfrm rot="10800000">
          <a:off x="576626" y="275"/>
          <a:ext cx="7791573" cy="645552"/>
        </a:xfrm>
        <a:prstGeom prst="roundRect">
          <a:avLst/>
        </a:prstGeom>
        <a:solidFill>
          <a:schemeClr val="accent5"/>
        </a:solidFill>
        <a:ln w="12700" cap="flat" cmpd="sng" algn="ctr">
          <a:solidFill>
            <a:schemeClr val="accent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4671" tIns="60960" rIns="113792" bIns="60960" numCol="1" spcCol="1270" anchor="ctr" anchorCtr="0">
          <a:noAutofit/>
        </a:bodyPr>
        <a:lstStyle/>
        <a:p>
          <a:pPr marL="0" lvl="0" indent="0" algn="l" defTabSz="711200">
            <a:lnSpc>
              <a:spcPct val="90000"/>
            </a:lnSpc>
            <a:spcBef>
              <a:spcPct val="0"/>
            </a:spcBef>
            <a:spcAft>
              <a:spcPct val="35000"/>
            </a:spcAft>
            <a:buNone/>
          </a:pPr>
          <a:r>
            <a:rPr lang="en-US" sz="1600" kern="1200" dirty="0">
              <a:solidFill>
                <a:schemeClr val="tx2">
                  <a:lumMod val="75000"/>
                </a:schemeClr>
              </a:solidFill>
            </a:rPr>
            <a:t>A research question is a </a:t>
          </a:r>
          <a:r>
            <a:rPr lang="en-US" sz="1600" u="sng" kern="1200" dirty="0">
              <a:solidFill>
                <a:schemeClr val="tx2">
                  <a:lumMod val="75000"/>
                </a:schemeClr>
              </a:solidFill>
            </a:rPr>
            <a:t>clear</a:t>
          </a:r>
          <a:r>
            <a:rPr lang="en-US" sz="1600" kern="1200" dirty="0">
              <a:solidFill>
                <a:schemeClr val="tx2">
                  <a:lumMod val="75000"/>
                </a:schemeClr>
              </a:solidFill>
            </a:rPr>
            <a:t>, </a:t>
          </a:r>
          <a:r>
            <a:rPr lang="en-US" sz="1600" u="sng" kern="1200" dirty="0">
              <a:solidFill>
                <a:schemeClr val="tx2">
                  <a:lumMod val="75000"/>
                </a:schemeClr>
              </a:solidFill>
            </a:rPr>
            <a:t>focused</a:t>
          </a:r>
          <a:r>
            <a:rPr lang="en-US" sz="1600" kern="1200" dirty="0">
              <a:solidFill>
                <a:schemeClr val="tx2">
                  <a:lumMod val="75000"/>
                </a:schemeClr>
              </a:solidFill>
            </a:rPr>
            <a:t>, </a:t>
          </a:r>
          <a:r>
            <a:rPr lang="en-US" sz="1600" u="sng" kern="1200" dirty="0">
              <a:solidFill>
                <a:schemeClr val="tx2">
                  <a:lumMod val="75000"/>
                </a:schemeClr>
              </a:solidFill>
            </a:rPr>
            <a:t>concise</a:t>
          </a:r>
          <a:r>
            <a:rPr lang="en-US" sz="1600" kern="1200" dirty="0">
              <a:solidFill>
                <a:schemeClr val="tx2">
                  <a:lumMod val="75000"/>
                </a:schemeClr>
              </a:solidFill>
            </a:rPr>
            <a:t>, </a:t>
          </a:r>
          <a:r>
            <a:rPr lang="en-US" sz="1600" u="sng" kern="1200" dirty="0">
              <a:solidFill>
                <a:schemeClr val="tx2">
                  <a:lumMod val="75000"/>
                </a:schemeClr>
              </a:solidFill>
            </a:rPr>
            <a:t>complex</a:t>
          </a:r>
          <a:r>
            <a:rPr lang="en-US" sz="1600" kern="1200" dirty="0">
              <a:solidFill>
                <a:schemeClr val="tx2">
                  <a:lumMod val="75000"/>
                </a:schemeClr>
              </a:solidFill>
            </a:rPr>
            <a:t>, and </a:t>
          </a:r>
          <a:r>
            <a:rPr lang="en-US" sz="1600" u="sng" kern="1200" dirty="0">
              <a:solidFill>
                <a:schemeClr val="tx2">
                  <a:lumMod val="75000"/>
                </a:schemeClr>
              </a:solidFill>
            </a:rPr>
            <a:t>arguable</a:t>
          </a:r>
          <a:r>
            <a:rPr lang="en-US" sz="1600" kern="1200" dirty="0">
              <a:solidFill>
                <a:schemeClr val="tx2">
                  <a:lumMod val="75000"/>
                </a:schemeClr>
              </a:solidFill>
            </a:rPr>
            <a:t> question around which you center your research. You should ask a question about an issue that you are genuinely curious and/or passionate about.</a:t>
          </a:r>
        </a:p>
      </dsp:txBody>
      <dsp:txXfrm rot="10800000">
        <a:off x="608139" y="31788"/>
        <a:ext cx="7728547" cy="582526"/>
      </dsp:txXfrm>
    </dsp:sp>
    <dsp:sp modelId="{2DA0C13F-ECF4-45FD-99AF-9050BE1A04C7}">
      <dsp:nvSpPr>
        <dsp:cNvPr id="0" name=""/>
        <dsp:cNvSpPr/>
      </dsp:nvSpPr>
      <dsp:spPr>
        <a:xfrm>
          <a:off x="10818" y="553"/>
          <a:ext cx="645552" cy="645552"/>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9800501A-D035-4B95-A7FB-C325CE1F1927}">
      <dsp:nvSpPr>
        <dsp:cNvPr id="0" name=""/>
        <dsp:cNvSpPr/>
      </dsp:nvSpPr>
      <dsp:spPr>
        <a:xfrm rot="10800000">
          <a:off x="576626" y="807215"/>
          <a:ext cx="7791573" cy="645552"/>
        </a:xfrm>
        <a:prstGeom prst="roundRect">
          <a:avLst/>
        </a:prstGeom>
        <a:solidFill>
          <a:schemeClr val="accent5"/>
        </a:solidFill>
        <a:ln w="12700" cap="flat" cmpd="sng" algn="ctr">
          <a:solidFill>
            <a:schemeClr val="accent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4671" tIns="60960" rIns="113792" bIns="60960" numCol="1" spcCol="1270" anchor="ctr" anchorCtr="0">
          <a:noAutofit/>
        </a:bodyPr>
        <a:lstStyle/>
        <a:p>
          <a:pPr marL="0" lvl="0" indent="0" algn="l" defTabSz="711200">
            <a:lnSpc>
              <a:spcPct val="90000"/>
            </a:lnSpc>
            <a:spcBef>
              <a:spcPct val="0"/>
            </a:spcBef>
            <a:spcAft>
              <a:spcPct val="35000"/>
            </a:spcAft>
            <a:buNone/>
          </a:pPr>
          <a:r>
            <a:rPr lang="en-US" sz="1600" kern="1200" dirty="0">
              <a:solidFill>
                <a:schemeClr val="tx2">
                  <a:lumMod val="75000"/>
                </a:schemeClr>
              </a:solidFill>
            </a:rPr>
            <a:t>Research questions help writers focus their research by providing a path through the research and writing process. </a:t>
          </a:r>
        </a:p>
      </dsp:txBody>
      <dsp:txXfrm rot="10800000">
        <a:off x="608139" y="838728"/>
        <a:ext cx="7728547" cy="582526"/>
      </dsp:txXfrm>
    </dsp:sp>
    <dsp:sp modelId="{045DDEBA-E769-4455-A43C-9A9E613DAC1C}">
      <dsp:nvSpPr>
        <dsp:cNvPr id="0" name=""/>
        <dsp:cNvSpPr/>
      </dsp:nvSpPr>
      <dsp:spPr>
        <a:xfrm>
          <a:off x="10818" y="807493"/>
          <a:ext cx="645552" cy="645552"/>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C4E8F054-FF8C-4F8E-9C7E-21D7C40108B2}">
      <dsp:nvSpPr>
        <dsp:cNvPr id="0" name=""/>
        <dsp:cNvSpPr/>
      </dsp:nvSpPr>
      <dsp:spPr>
        <a:xfrm rot="10800000">
          <a:off x="576626" y="1614156"/>
          <a:ext cx="7791573" cy="645552"/>
        </a:xfrm>
        <a:prstGeom prst="roundRect">
          <a:avLst/>
        </a:prstGeom>
        <a:solidFill>
          <a:schemeClr val="accent5"/>
        </a:solidFill>
        <a:ln w="12700" cap="flat" cmpd="sng" algn="ctr">
          <a:solidFill>
            <a:schemeClr val="accent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4671" tIns="60960" rIns="113792" bIns="60960" numCol="1" spcCol="1270" anchor="ctr" anchorCtr="0">
          <a:noAutofit/>
        </a:bodyPr>
        <a:lstStyle/>
        <a:p>
          <a:pPr marL="0" lvl="0" indent="0" algn="l" defTabSz="711200">
            <a:lnSpc>
              <a:spcPct val="90000"/>
            </a:lnSpc>
            <a:spcBef>
              <a:spcPct val="0"/>
            </a:spcBef>
            <a:spcAft>
              <a:spcPct val="35000"/>
            </a:spcAft>
            <a:buNone/>
          </a:pPr>
          <a:r>
            <a:rPr lang="en-US" sz="1600" kern="1200" dirty="0">
              <a:solidFill>
                <a:schemeClr val="tx2">
                  <a:lumMod val="75000"/>
                </a:schemeClr>
              </a:solidFill>
            </a:rPr>
            <a:t>The specificity of a well-developed research question helps writers avoid the “all-about” paper and work toward supporting a specific, arguable thesis.</a:t>
          </a:r>
        </a:p>
      </dsp:txBody>
      <dsp:txXfrm rot="10800000">
        <a:off x="608139" y="1645669"/>
        <a:ext cx="7728547" cy="582526"/>
      </dsp:txXfrm>
    </dsp:sp>
    <dsp:sp modelId="{AAC2BAF1-6153-488C-BA2C-52C999177EFB}">
      <dsp:nvSpPr>
        <dsp:cNvPr id="0" name=""/>
        <dsp:cNvSpPr/>
      </dsp:nvSpPr>
      <dsp:spPr>
        <a:xfrm>
          <a:off x="10818" y="1614431"/>
          <a:ext cx="645552" cy="645552"/>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FC2394-80F2-4A05-B252-A12E526EF301}">
      <dsp:nvSpPr>
        <dsp:cNvPr id="0" name=""/>
        <dsp:cNvSpPr/>
      </dsp:nvSpPr>
      <dsp:spPr>
        <a:xfrm>
          <a:off x="0" y="244573"/>
          <a:ext cx="8368200" cy="2998800"/>
        </a:xfrm>
        <a:prstGeom prst="roundRect">
          <a:avLst/>
        </a:prstGeom>
        <a:solidFill>
          <a:schemeClr val="tx1">
            <a:alpha val="90000"/>
          </a:schemeClr>
        </a:solidFill>
        <a:ln w="12700" cap="flat" cmpd="sng" algn="ctr">
          <a:solidFill>
            <a:srgbClr val="F1F0F4"/>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9465" tIns="354076" rIns="649465" bIns="120904" numCol="1" spcCol="1270" anchor="t" anchorCtr="0">
          <a:noAutofit/>
        </a:bodyPr>
        <a:lstStyle/>
        <a:p>
          <a:pPr marL="171450" lvl="1" indent="-171450" algn="l" defTabSz="755650">
            <a:lnSpc>
              <a:spcPct val="90000"/>
            </a:lnSpc>
            <a:spcBef>
              <a:spcPct val="0"/>
            </a:spcBef>
            <a:spcAft>
              <a:spcPct val="15000"/>
            </a:spcAft>
            <a:buClr>
              <a:schemeClr val="tx2">
                <a:lumMod val="75000"/>
              </a:schemeClr>
            </a:buClr>
            <a:buFont typeface="Wingdings" panose="05000000000000000000" pitchFamily="2" charset="2"/>
            <a:buChar char="ü"/>
          </a:pPr>
          <a:r>
            <a:rPr lang="en-US" sz="1700" kern="1200" dirty="0">
              <a:solidFill>
                <a:schemeClr val="tx2">
                  <a:lumMod val="75000"/>
                </a:schemeClr>
              </a:solidFill>
            </a:rPr>
            <a:t>Is the research question one that is of interest to you and potentially to others?  </a:t>
          </a:r>
        </a:p>
        <a:p>
          <a:pPr marL="171450" lvl="1" indent="-171450" algn="l" defTabSz="755650">
            <a:lnSpc>
              <a:spcPct val="90000"/>
            </a:lnSpc>
            <a:spcBef>
              <a:spcPct val="0"/>
            </a:spcBef>
            <a:spcAft>
              <a:spcPct val="15000"/>
            </a:spcAft>
            <a:buClr>
              <a:schemeClr val="tx2">
                <a:lumMod val="75000"/>
              </a:schemeClr>
            </a:buClr>
            <a:buFont typeface="Wingdings" panose="05000000000000000000" pitchFamily="2" charset="2"/>
            <a:buChar char="ü"/>
          </a:pPr>
          <a:r>
            <a:rPr lang="en-US" sz="1700" kern="1200" dirty="0">
              <a:solidFill>
                <a:schemeClr val="tx2">
                  <a:lumMod val="75000"/>
                </a:schemeClr>
              </a:solidFill>
            </a:rPr>
            <a:t>Is it an issue or problem that needs to be improved or solved? </a:t>
          </a:r>
        </a:p>
        <a:p>
          <a:pPr marL="171450" lvl="1" indent="-171450" algn="l" defTabSz="755650">
            <a:lnSpc>
              <a:spcPct val="90000"/>
            </a:lnSpc>
            <a:spcBef>
              <a:spcPct val="0"/>
            </a:spcBef>
            <a:spcAft>
              <a:spcPct val="15000"/>
            </a:spcAft>
            <a:buClr>
              <a:schemeClr val="tx2">
                <a:lumMod val="75000"/>
              </a:schemeClr>
            </a:buClr>
            <a:buFont typeface="Wingdings" panose="05000000000000000000" pitchFamily="2" charset="2"/>
            <a:buChar char="ü"/>
          </a:pPr>
          <a:r>
            <a:rPr lang="en-US" sz="1700" kern="1200" dirty="0">
              <a:solidFill>
                <a:schemeClr val="tx2">
                  <a:lumMod val="75000"/>
                </a:schemeClr>
              </a:solidFill>
            </a:rPr>
            <a:t>Is the research question researchable?   </a:t>
          </a:r>
        </a:p>
        <a:p>
          <a:pPr marL="171450" lvl="1" indent="-171450" algn="l" defTabSz="755650">
            <a:lnSpc>
              <a:spcPct val="90000"/>
            </a:lnSpc>
            <a:spcBef>
              <a:spcPct val="0"/>
            </a:spcBef>
            <a:spcAft>
              <a:spcPct val="15000"/>
            </a:spcAft>
            <a:buClr>
              <a:schemeClr val="tx2">
                <a:lumMod val="75000"/>
              </a:schemeClr>
            </a:buClr>
            <a:buFont typeface="Wingdings" panose="05000000000000000000" pitchFamily="2" charset="2"/>
            <a:buChar char="ü"/>
          </a:pPr>
          <a:r>
            <a:rPr lang="en-US" sz="1700" kern="1200" dirty="0">
              <a:solidFill>
                <a:schemeClr val="tx2">
                  <a:lumMod val="75000"/>
                </a:schemeClr>
              </a:solidFill>
            </a:rPr>
            <a:t>What resources will you need to address this question? Can you access them? </a:t>
          </a:r>
        </a:p>
        <a:p>
          <a:pPr marL="171450" lvl="1" indent="-171450" algn="l" defTabSz="755650">
            <a:lnSpc>
              <a:spcPct val="90000"/>
            </a:lnSpc>
            <a:spcBef>
              <a:spcPct val="0"/>
            </a:spcBef>
            <a:spcAft>
              <a:spcPct val="15000"/>
            </a:spcAft>
            <a:buClr>
              <a:schemeClr val="tx2">
                <a:lumMod val="75000"/>
              </a:schemeClr>
            </a:buClr>
            <a:buFont typeface="Wingdings" panose="05000000000000000000" pitchFamily="2" charset="2"/>
            <a:buChar char="ü"/>
          </a:pPr>
          <a:r>
            <a:rPr lang="en-US" sz="1700" kern="1200" dirty="0">
              <a:solidFill>
                <a:schemeClr val="tx2">
                  <a:lumMod val="75000"/>
                </a:schemeClr>
              </a:solidFill>
            </a:rPr>
            <a:t>Will you be able to collect information to answer this question? </a:t>
          </a:r>
        </a:p>
        <a:p>
          <a:pPr marL="171450" lvl="1" indent="-171450" algn="l" defTabSz="755650">
            <a:lnSpc>
              <a:spcPct val="90000"/>
            </a:lnSpc>
            <a:spcBef>
              <a:spcPct val="0"/>
            </a:spcBef>
            <a:spcAft>
              <a:spcPct val="15000"/>
            </a:spcAft>
            <a:buClr>
              <a:schemeClr val="tx2">
                <a:lumMod val="75000"/>
              </a:schemeClr>
            </a:buClr>
            <a:buFont typeface="Wingdings" panose="05000000000000000000" pitchFamily="2" charset="2"/>
            <a:buChar char="ü"/>
          </a:pPr>
          <a:r>
            <a:rPr lang="en-US" sz="1700" kern="1200" dirty="0">
              <a:solidFill>
                <a:schemeClr val="tx2">
                  <a:lumMod val="75000"/>
                </a:schemeClr>
              </a:solidFill>
            </a:rPr>
            <a:t>Is the research question too broad?</a:t>
          </a:r>
        </a:p>
        <a:p>
          <a:pPr marL="171450" lvl="1" indent="-171450" algn="l" defTabSz="755650">
            <a:lnSpc>
              <a:spcPct val="90000"/>
            </a:lnSpc>
            <a:spcBef>
              <a:spcPct val="0"/>
            </a:spcBef>
            <a:spcAft>
              <a:spcPct val="15000"/>
            </a:spcAft>
            <a:buClr>
              <a:schemeClr val="tx2">
                <a:lumMod val="75000"/>
              </a:schemeClr>
            </a:buClr>
            <a:buFont typeface="Wingdings" panose="05000000000000000000" pitchFamily="2" charset="2"/>
            <a:buChar char="ü"/>
          </a:pPr>
          <a:r>
            <a:rPr lang="en-US" sz="1700" kern="1200" dirty="0">
              <a:solidFill>
                <a:schemeClr val="tx2">
                  <a:lumMod val="75000"/>
                </a:schemeClr>
              </a:solidFill>
            </a:rPr>
            <a:t>Is the research question too narrow?</a:t>
          </a:r>
        </a:p>
      </dsp:txBody>
      <dsp:txXfrm>
        <a:off x="146389" y="390962"/>
        <a:ext cx="8075422" cy="2706022"/>
      </dsp:txXfrm>
    </dsp:sp>
    <dsp:sp modelId="{33E9E05D-1CCB-4DC7-BB91-4B16A5B96FBE}">
      <dsp:nvSpPr>
        <dsp:cNvPr id="0" name=""/>
        <dsp:cNvSpPr/>
      </dsp:nvSpPr>
      <dsp:spPr>
        <a:xfrm>
          <a:off x="418410" y="20039"/>
          <a:ext cx="5857740" cy="501840"/>
        </a:xfrm>
        <a:prstGeom prst="roundRect">
          <a:avLst/>
        </a:prstGeom>
        <a:solidFill>
          <a:schemeClr val="accent2">
            <a:hueOff val="0"/>
            <a:satOff val="0"/>
            <a:lumOff val="0"/>
            <a:alphaOff val="0"/>
          </a:schemeClr>
        </a:solidFill>
        <a:ln w="12700" cap="flat" cmpd="sng" algn="ctr">
          <a:solidFill>
            <a:schemeClr val="accent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1409" tIns="0" rIns="221409" bIns="0" numCol="1" spcCol="1270" anchor="ctr" anchorCtr="0">
          <a:noAutofit/>
        </a:bodyPr>
        <a:lstStyle/>
        <a:p>
          <a:pPr marL="0" lvl="0" indent="0" algn="l" defTabSz="755650">
            <a:lnSpc>
              <a:spcPct val="90000"/>
            </a:lnSpc>
            <a:spcBef>
              <a:spcPct val="0"/>
            </a:spcBef>
            <a:spcAft>
              <a:spcPct val="35000"/>
            </a:spcAft>
            <a:buNone/>
          </a:pPr>
          <a:r>
            <a:rPr lang="en-US" sz="1700" b="1" kern="1200" dirty="0">
              <a:solidFill>
                <a:schemeClr val="tx2">
                  <a:lumMod val="75000"/>
                </a:schemeClr>
              </a:solidFill>
            </a:rPr>
            <a:t>Respond in groups:</a:t>
          </a:r>
        </a:p>
      </dsp:txBody>
      <dsp:txXfrm>
        <a:off x="442908" y="44537"/>
        <a:ext cx="5808744" cy="45284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BA3FA7-E95B-4928-9831-38625EC00EA7}">
      <dsp:nvSpPr>
        <dsp:cNvPr id="0" name=""/>
        <dsp:cNvSpPr/>
      </dsp:nvSpPr>
      <dsp:spPr>
        <a:xfrm rot="10800000">
          <a:off x="1188038" y="21438"/>
          <a:ext cx="6913328" cy="917110"/>
        </a:xfrm>
        <a:prstGeom prst="roundRect">
          <a:avLst/>
        </a:prstGeom>
        <a:solidFill>
          <a:schemeClr val="accent3"/>
        </a:solidFill>
        <a:ln w="12700" cap="flat" cmpd="sng" algn="ctr">
          <a:solidFill>
            <a:schemeClr val="accent3"/>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4420" tIns="57150" rIns="106680" bIns="57150" numCol="1" spcCol="1270" anchor="ctr" anchorCtr="0">
          <a:noAutofit/>
        </a:bodyPr>
        <a:lstStyle/>
        <a:p>
          <a:pPr marL="0" lvl="0" indent="0" algn="l" defTabSz="666750">
            <a:lnSpc>
              <a:spcPct val="90000"/>
            </a:lnSpc>
            <a:spcBef>
              <a:spcPct val="0"/>
            </a:spcBef>
            <a:spcAft>
              <a:spcPct val="35000"/>
            </a:spcAft>
            <a:buNone/>
          </a:pPr>
          <a:r>
            <a:rPr lang="en-US" sz="1500" kern="1200" dirty="0">
              <a:solidFill>
                <a:schemeClr val="accent1">
                  <a:lumMod val="20000"/>
                  <a:lumOff val="80000"/>
                </a:schemeClr>
              </a:solidFill>
            </a:rPr>
            <a:t>Do some preliminary research on your general topic. Do a few quick searches in current periodicals and journals on your topic to see what’s already been done and to help you narrow your focus. What questions does this early research raise?</a:t>
          </a:r>
        </a:p>
      </dsp:txBody>
      <dsp:txXfrm rot="10800000">
        <a:off x="1232808" y="66208"/>
        <a:ext cx="6823788" cy="827570"/>
      </dsp:txXfrm>
    </dsp:sp>
    <dsp:sp modelId="{7898267E-5294-422B-9AA6-3EE6DCFCFE6C}">
      <dsp:nvSpPr>
        <dsp:cNvPr id="0" name=""/>
        <dsp:cNvSpPr/>
      </dsp:nvSpPr>
      <dsp:spPr>
        <a:xfrm>
          <a:off x="262548" y="0"/>
          <a:ext cx="917110" cy="917110"/>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4043B012-EF2B-4856-AE6B-5F08E8EA44AD}">
      <dsp:nvSpPr>
        <dsp:cNvPr id="0" name=""/>
        <dsp:cNvSpPr/>
      </dsp:nvSpPr>
      <dsp:spPr>
        <a:xfrm rot="10800000">
          <a:off x="1188038" y="1207612"/>
          <a:ext cx="6913328" cy="917110"/>
        </a:xfrm>
        <a:prstGeom prst="roundRect">
          <a:avLst/>
        </a:prstGeom>
        <a:solidFill>
          <a:schemeClr val="accent3"/>
        </a:solidFill>
        <a:ln w="12700" cap="flat" cmpd="sng" algn="ctr">
          <a:solidFill>
            <a:schemeClr val="accent3"/>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4420" tIns="57150" rIns="106680" bIns="57150" numCol="1" spcCol="1270" anchor="ctr" anchorCtr="0">
          <a:noAutofit/>
        </a:bodyPr>
        <a:lstStyle/>
        <a:p>
          <a:pPr marL="0" lvl="0" indent="0" algn="l" defTabSz="666750">
            <a:lnSpc>
              <a:spcPct val="90000"/>
            </a:lnSpc>
            <a:spcBef>
              <a:spcPct val="0"/>
            </a:spcBef>
            <a:spcAft>
              <a:spcPct val="35000"/>
            </a:spcAft>
            <a:buNone/>
          </a:pPr>
          <a:r>
            <a:rPr lang="en-US" sz="1500" b="1" kern="1200" dirty="0">
              <a:solidFill>
                <a:schemeClr val="accent1">
                  <a:lumMod val="20000"/>
                  <a:lumOff val="80000"/>
                </a:schemeClr>
              </a:solidFill>
            </a:rPr>
            <a:t>Consider your audience</a:t>
          </a:r>
          <a:r>
            <a:rPr lang="en-US" sz="1500" kern="1200" dirty="0">
              <a:solidFill>
                <a:schemeClr val="accent1">
                  <a:lumMod val="20000"/>
                  <a:lumOff val="80000"/>
                </a:schemeClr>
              </a:solidFill>
            </a:rPr>
            <a:t>. Always keep your audience in mind when narrowing your topic and developing your question. Would that particular audience be interested in this question?</a:t>
          </a:r>
        </a:p>
      </dsp:txBody>
      <dsp:txXfrm rot="10800000">
        <a:off x="1232808" y="1252382"/>
        <a:ext cx="6823788" cy="827570"/>
      </dsp:txXfrm>
    </dsp:sp>
    <dsp:sp modelId="{A43C5D2F-9FED-41D4-AE2A-B7C0397C59A1}">
      <dsp:nvSpPr>
        <dsp:cNvPr id="0" name=""/>
        <dsp:cNvSpPr/>
      </dsp:nvSpPr>
      <dsp:spPr>
        <a:xfrm>
          <a:off x="262548" y="1186344"/>
          <a:ext cx="917110" cy="917110"/>
        </a:xfrm>
        <a:prstGeom prst="ellipse">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752ECE7A-5A49-48B1-A237-8A557BA6994C}">
      <dsp:nvSpPr>
        <dsp:cNvPr id="0" name=""/>
        <dsp:cNvSpPr/>
      </dsp:nvSpPr>
      <dsp:spPr>
        <a:xfrm rot="10800000">
          <a:off x="1188038" y="2372689"/>
          <a:ext cx="6913328" cy="917110"/>
        </a:xfrm>
        <a:prstGeom prst="roundRect">
          <a:avLst/>
        </a:prstGeom>
        <a:solidFill>
          <a:schemeClr val="accent3"/>
        </a:solidFill>
        <a:ln w="12700" cap="flat" cmpd="sng" algn="ctr">
          <a:solidFill>
            <a:schemeClr val="accent3"/>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4420" tIns="57150" rIns="106680" bIns="57150" numCol="1" spcCol="1270" anchor="ctr" anchorCtr="0">
          <a:noAutofit/>
        </a:bodyPr>
        <a:lstStyle/>
        <a:p>
          <a:pPr marL="0" lvl="0" indent="0" algn="l" defTabSz="666750">
            <a:lnSpc>
              <a:spcPct val="90000"/>
            </a:lnSpc>
            <a:spcBef>
              <a:spcPct val="0"/>
            </a:spcBef>
            <a:spcAft>
              <a:spcPct val="35000"/>
            </a:spcAft>
            <a:buNone/>
          </a:pPr>
          <a:r>
            <a:rPr lang="en-US" sz="1500" b="1" kern="1200" dirty="0">
              <a:solidFill>
                <a:schemeClr val="accent1">
                  <a:lumMod val="20000"/>
                  <a:lumOff val="80000"/>
                </a:schemeClr>
              </a:solidFill>
            </a:rPr>
            <a:t>Start asking questions</a:t>
          </a:r>
          <a:r>
            <a:rPr lang="en-US" sz="1500" kern="1200" dirty="0">
              <a:solidFill>
                <a:schemeClr val="accent1">
                  <a:lumMod val="20000"/>
                  <a:lumOff val="80000"/>
                </a:schemeClr>
              </a:solidFill>
            </a:rPr>
            <a:t>. Taking into consideration all of the above, start asking yourself open-ended “how” and “why” questions about your general topic. How did this happen? Why are things this way? </a:t>
          </a:r>
        </a:p>
      </dsp:txBody>
      <dsp:txXfrm rot="10800000">
        <a:off x="1232808" y="2417459"/>
        <a:ext cx="6823788" cy="827570"/>
      </dsp:txXfrm>
    </dsp:sp>
    <dsp:sp modelId="{432B04FF-4D2B-411B-978E-42A2AC601A64}">
      <dsp:nvSpPr>
        <dsp:cNvPr id="0" name=""/>
        <dsp:cNvSpPr/>
      </dsp:nvSpPr>
      <dsp:spPr>
        <a:xfrm>
          <a:off x="262548" y="2372518"/>
          <a:ext cx="917110" cy="917110"/>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1E0D31-8BD2-4086-987E-904F390468C6}">
      <dsp:nvSpPr>
        <dsp:cNvPr id="0" name=""/>
        <dsp:cNvSpPr/>
      </dsp:nvSpPr>
      <dsp:spPr>
        <a:xfrm rot="5400000">
          <a:off x="4020104" y="-1428998"/>
          <a:ext cx="2528540" cy="5936896"/>
        </a:xfrm>
        <a:prstGeom prst="round2SameRect">
          <a:avLst/>
        </a:prstGeom>
        <a:solidFill>
          <a:srgbClr val="D3E1CA"/>
        </a:solidFill>
        <a:ln w="12700" cap="flat" cmpd="sng" algn="ctr">
          <a:solidFill>
            <a:srgbClr val="D3E1CA">
              <a:alpha val="9000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Font typeface="Wingdings" panose="05000000000000000000" pitchFamily="2" charset="2"/>
            <a:buChar char="ü"/>
          </a:pPr>
          <a:r>
            <a:rPr lang="en-US" sz="1600" kern="1200" dirty="0">
              <a:solidFill>
                <a:schemeClr val="tx2">
                  <a:lumMod val="75000"/>
                </a:schemeClr>
              </a:solidFill>
            </a:rPr>
            <a:t>Is your research question clear? With so much research available on any given topic, research questions must be as clear as possible in order to be effective </a:t>
          </a:r>
        </a:p>
        <a:p>
          <a:pPr marL="171450" lvl="1" indent="-171450" algn="l" defTabSz="711200">
            <a:lnSpc>
              <a:spcPct val="90000"/>
            </a:lnSpc>
            <a:spcBef>
              <a:spcPct val="0"/>
            </a:spcBef>
            <a:spcAft>
              <a:spcPct val="15000"/>
            </a:spcAft>
            <a:buFont typeface="Wingdings" panose="05000000000000000000" pitchFamily="2" charset="2"/>
            <a:buChar char="ü"/>
          </a:pPr>
          <a:r>
            <a:rPr lang="en-US" sz="1600" kern="1200" dirty="0">
              <a:solidFill>
                <a:schemeClr val="tx2">
                  <a:lumMod val="75000"/>
                </a:schemeClr>
              </a:solidFill>
            </a:rPr>
            <a:t>Is your research question focused?</a:t>
          </a:r>
        </a:p>
        <a:p>
          <a:pPr marL="171450" lvl="1" indent="-171450" algn="l" defTabSz="711200">
            <a:lnSpc>
              <a:spcPct val="90000"/>
            </a:lnSpc>
            <a:spcBef>
              <a:spcPct val="0"/>
            </a:spcBef>
            <a:spcAft>
              <a:spcPct val="15000"/>
            </a:spcAft>
            <a:buFont typeface="Wingdings" panose="05000000000000000000" pitchFamily="2" charset="2"/>
            <a:buChar char="ü"/>
          </a:pPr>
          <a:r>
            <a:rPr lang="en-US" sz="1600" kern="1200" dirty="0">
              <a:solidFill>
                <a:schemeClr val="tx2">
                  <a:lumMod val="75000"/>
                </a:schemeClr>
              </a:solidFill>
            </a:rPr>
            <a:t>Research questions must be specific enough to be well covered in the space available</a:t>
          </a:r>
        </a:p>
        <a:p>
          <a:pPr marL="171450" lvl="1" indent="-171450" algn="l" defTabSz="711200">
            <a:lnSpc>
              <a:spcPct val="90000"/>
            </a:lnSpc>
            <a:spcBef>
              <a:spcPct val="0"/>
            </a:spcBef>
            <a:spcAft>
              <a:spcPct val="15000"/>
            </a:spcAft>
            <a:buFont typeface="Wingdings" panose="05000000000000000000" pitchFamily="2" charset="2"/>
            <a:buChar char="ü"/>
          </a:pPr>
          <a:r>
            <a:rPr lang="en-US" sz="1600" kern="1200" dirty="0">
              <a:solidFill>
                <a:schemeClr val="tx2">
                  <a:lumMod val="75000"/>
                </a:schemeClr>
              </a:solidFill>
            </a:rPr>
            <a:t>Is your research question complex? Research questions should not be answerable with a simple “yes” or “no” or by easily-found facts. They should, instead, require both research and analysis on the part of the writer. </a:t>
          </a:r>
        </a:p>
      </dsp:txBody>
      <dsp:txXfrm rot="-5400000">
        <a:off x="2315927" y="398612"/>
        <a:ext cx="5813463" cy="2281674"/>
      </dsp:txXfrm>
    </dsp:sp>
    <dsp:sp modelId="{ADE644F1-7B88-408A-A206-08376A1A5921}">
      <dsp:nvSpPr>
        <dsp:cNvPr id="0" name=""/>
        <dsp:cNvSpPr/>
      </dsp:nvSpPr>
      <dsp:spPr>
        <a:xfrm>
          <a:off x="115377" y="0"/>
          <a:ext cx="2200548" cy="3078900"/>
        </a:xfrm>
        <a:prstGeom prst="roundRect">
          <a:avLst/>
        </a:prstGeom>
        <a:solidFill>
          <a:schemeClr val="accent1"/>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tx2">
                  <a:lumMod val="75000"/>
                </a:schemeClr>
              </a:solidFill>
            </a:rPr>
            <a:t>Evaluate your question</a:t>
          </a:r>
          <a:r>
            <a:rPr lang="en-US" sz="1600" kern="1200" dirty="0">
              <a:solidFill>
                <a:schemeClr val="tx2">
                  <a:lumMod val="75000"/>
                </a:schemeClr>
              </a:solidFill>
            </a:rPr>
            <a:t>. </a:t>
          </a:r>
        </a:p>
        <a:p>
          <a:pPr marL="0" lvl="0" indent="0" algn="ctr" defTabSz="711200">
            <a:lnSpc>
              <a:spcPct val="90000"/>
            </a:lnSpc>
            <a:spcBef>
              <a:spcPct val="0"/>
            </a:spcBef>
            <a:spcAft>
              <a:spcPct val="35000"/>
            </a:spcAft>
            <a:buNone/>
          </a:pPr>
          <a:r>
            <a:rPr lang="en-US" sz="1600" kern="1200" dirty="0">
              <a:solidFill>
                <a:schemeClr val="tx2">
                  <a:lumMod val="75000"/>
                </a:schemeClr>
              </a:solidFill>
            </a:rPr>
            <a:t>After you’ve got a question or even a couple of questions down on paper, evaluate these questions to realize if they would be effective research questions or if they need more revising.</a:t>
          </a:r>
        </a:p>
      </dsp:txBody>
      <dsp:txXfrm>
        <a:off x="222799" y="107422"/>
        <a:ext cx="1985704" cy="2864056"/>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1" name="Google Shape;6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3" name="Google Shape;73;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8843502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7" name="Google Shape;77;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0783011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7" name="Google Shape;77;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0636166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9" name="Google Shape;89;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5" name="Google Shape;95;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1" name="Google Shape;101;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41772"/>
            <a:ext cx="7772400" cy="17907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D555A59D-A9C7-4645-A197-0C2118BD1C5D}" type="datetimeFigureOut">
              <a:rPr lang="en-US" smtClean="0"/>
              <a:pPr/>
              <a:t>7/22/2022</a:t>
            </a:fld>
            <a:endParaRPr lang="en-US" dirty="0"/>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en-US" dirty="0"/>
          </a:p>
        </p:txBody>
      </p:sp>
      <p:sp>
        <p:nvSpPr>
          <p:cNvPr id="6" name="Slide Number Placeholder 5"/>
          <p:cNvSpPr>
            <a:spLocks noGrp="1"/>
          </p:cNvSpPr>
          <p:nvPr>
            <p:ph type="sldNum" sz="quarter" idx="12"/>
          </p:nvPr>
        </p:nvSpPr>
        <p:spPr>
          <a:xfrm>
            <a:off x="6457953" y="4767264"/>
            <a:ext cx="2057400" cy="273844"/>
          </a:xfrm>
          <a:prstGeom prst="rect">
            <a:avLst/>
          </a:prstGeom>
        </p:spPr>
        <p:txBody>
          <a:bodyPr/>
          <a:lstStyle>
            <a:lvl1pPr>
              <a:defRPr>
                <a:latin typeface="Times New Roman" panose="02020603050405020304" pitchFamily="18" charset="0"/>
                <a:cs typeface="Times New Roman" panose="02020603050405020304" pitchFamily="18" charset="0"/>
              </a:defRPr>
            </a:lvl1p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445555656"/>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55A59D-A9C7-4645-A197-0C2118BD1C5D}" type="datetimeFigureOut">
              <a:rPr lang="en-US" smtClean="0"/>
              <a:t>7/22/2022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457953" y="4767264"/>
            <a:ext cx="2057400" cy="273844"/>
          </a:xfrm>
          <a:prstGeom prst="rect">
            <a:avLst/>
          </a:prstGeom>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73009238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273845"/>
            <a:ext cx="1971675" cy="435887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1" y="273845"/>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55A59D-A9C7-4645-A197-0C2118BD1C5D}" type="datetimeFigureOut">
              <a:rPr lang="en-US" smtClean="0"/>
              <a:t>7/22/2022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457953" y="4767264"/>
            <a:ext cx="2057400" cy="273844"/>
          </a:xfrm>
          <a:prstGeom prst="rect">
            <a:avLst/>
          </a:prstGeom>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884784585"/>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8" name="Google Shape;18;p13"/>
          <p:cNvSpPr txBox="1">
            <a:spLocks noGrp="1"/>
          </p:cNvSpPr>
          <p:nvPr>
            <p:ph type="title"/>
          </p:nvPr>
        </p:nvSpPr>
        <p:spPr>
          <a:xfrm>
            <a:off x="387900" y="458025"/>
            <a:ext cx="8368200" cy="6861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a:r>
              <a:rPr lang="en-US"/>
              <a:t>Click to edit Master title style</a:t>
            </a:r>
            <a:endParaRPr/>
          </a:p>
        </p:txBody>
      </p:sp>
      <p:sp>
        <p:nvSpPr>
          <p:cNvPr id="19" name="Google Shape;19;p13"/>
          <p:cNvSpPr txBox="1">
            <a:spLocks noGrp="1"/>
          </p:cNvSpPr>
          <p:nvPr>
            <p:ph type="body" idx="1"/>
          </p:nvPr>
        </p:nvSpPr>
        <p:spPr>
          <a:xfrm>
            <a:off x="387900" y="1489824"/>
            <a:ext cx="8368200" cy="3078900"/>
          </a:xfrm>
          <a:prstGeom prst="rect">
            <a:avLst/>
          </a:prstGeom>
          <a:noFill/>
          <a:ln>
            <a:noFill/>
          </a:ln>
        </p:spPr>
        <p:txBody>
          <a:bodyPr spcFirstLastPara="1" wrap="square" lIns="91425" tIns="91425" rIns="91425" bIns="91425" anchor="t" anchorCtr="0">
            <a:noAutofit/>
          </a:bodyPr>
          <a:lstStyle>
            <a:lvl1pPr marL="457189" lvl="0" indent="-342892" algn="l">
              <a:lnSpc>
                <a:spcPct val="115000"/>
              </a:lnSpc>
              <a:spcBef>
                <a:spcPts val="0"/>
              </a:spcBef>
              <a:spcAft>
                <a:spcPts val="0"/>
              </a:spcAft>
              <a:buSzPts val="1800"/>
              <a:buChar char="●"/>
              <a:defRPr/>
            </a:lvl1pPr>
            <a:lvl2pPr marL="914378" lvl="1" indent="-317492" algn="l">
              <a:lnSpc>
                <a:spcPct val="115000"/>
              </a:lnSpc>
              <a:spcBef>
                <a:spcPts val="1600"/>
              </a:spcBef>
              <a:spcAft>
                <a:spcPts val="0"/>
              </a:spcAft>
              <a:buSzPts val="1400"/>
              <a:buChar char="○"/>
              <a:defRPr/>
            </a:lvl2pPr>
            <a:lvl3pPr marL="1371566" lvl="2" indent="-317492" algn="l">
              <a:lnSpc>
                <a:spcPct val="115000"/>
              </a:lnSpc>
              <a:spcBef>
                <a:spcPts val="1600"/>
              </a:spcBef>
              <a:spcAft>
                <a:spcPts val="0"/>
              </a:spcAft>
              <a:buSzPts val="1400"/>
              <a:buChar char="■"/>
              <a:defRPr/>
            </a:lvl3pPr>
            <a:lvl4pPr marL="1828754" lvl="3" indent="-317492" algn="l">
              <a:lnSpc>
                <a:spcPct val="115000"/>
              </a:lnSpc>
              <a:spcBef>
                <a:spcPts val="1600"/>
              </a:spcBef>
              <a:spcAft>
                <a:spcPts val="0"/>
              </a:spcAft>
              <a:buSzPts val="1400"/>
              <a:buChar char="●"/>
              <a:defRPr/>
            </a:lvl4pPr>
            <a:lvl5pPr marL="2285943" lvl="4" indent="-317492" algn="l">
              <a:lnSpc>
                <a:spcPct val="115000"/>
              </a:lnSpc>
              <a:spcBef>
                <a:spcPts val="1600"/>
              </a:spcBef>
              <a:spcAft>
                <a:spcPts val="0"/>
              </a:spcAft>
              <a:buSzPts val="1400"/>
              <a:buChar char="○"/>
              <a:defRPr/>
            </a:lvl5pPr>
            <a:lvl6pPr marL="2743132" lvl="5" indent="-317492" algn="l">
              <a:lnSpc>
                <a:spcPct val="115000"/>
              </a:lnSpc>
              <a:spcBef>
                <a:spcPts val="1600"/>
              </a:spcBef>
              <a:spcAft>
                <a:spcPts val="0"/>
              </a:spcAft>
              <a:buSzPts val="1400"/>
              <a:buChar char="■"/>
              <a:defRPr/>
            </a:lvl6pPr>
            <a:lvl7pPr marL="3200320" lvl="6" indent="-317492" algn="l">
              <a:lnSpc>
                <a:spcPct val="115000"/>
              </a:lnSpc>
              <a:spcBef>
                <a:spcPts val="1600"/>
              </a:spcBef>
              <a:spcAft>
                <a:spcPts val="0"/>
              </a:spcAft>
              <a:buSzPts val="1400"/>
              <a:buChar char="●"/>
              <a:defRPr/>
            </a:lvl7pPr>
            <a:lvl8pPr marL="3657509" lvl="7" indent="-317492" algn="l">
              <a:lnSpc>
                <a:spcPct val="115000"/>
              </a:lnSpc>
              <a:spcBef>
                <a:spcPts val="1600"/>
              </a:spcBef>
              <a:spcAft>
                <a:spcPts val="0"/>
              </a:spcAft>
              <a:buSzPts val="1400"/>
              <a:buChar char="○"/>
              <a:defRPr/>
            </a:lvl8pPr>
            <a:lvl9pPr marL="4114697" lvl="8" indent="-317492" algn="l">
              <a:lnSpc>
                <a:spcPct val="115000"/>
              </a:lnSpc>
              <a:spcBef>
                <a:spcPts val="1600"/>
              </a:spcBef>
              <a:spcAft>
                <a:spcPts val="1600"/>
              </a:spcAft>
              <a:buSzPts val="1400"/>
              <a:buChar char="■"/>
              <a:defRPr/>
            </a:lvl9pPr>
          </a:lstStyle>
          <a:p>
            <a:pPr lvl="0"/>
            <a:r>
              <a:rPr lang="en-US"/>
              <a:t>Click to edit Master text styles</a:t>
            </a:r>
          </a:p>
        </p:txBody>
      </p:sp>
      <p:sp>
        <p:nvSpPr>
          <p:cNvPr id="20" name="Google Shape;20;p13"/>
          <p:cNvSpPr txBox="1">
            <a:spLocks noGrp="1"/>
          </p:cNvSpPr>
          <p:nvPr>
            <p:ph type="sldNum" idx="12"/>
          </p:nvPr>
        </p:nvSpPr>
        <p:spPr>
          <a:xfrm>
            <a:off x="8472459"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Georgia" panose="02040502050405020303" pitchFamily="18" charset="0"/>
                <a:ea typeface="Roboto"/>
                <a:cs typeface="Georgia" panose="02040502050405020303" pitchFamily="18" charset="0"/>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043466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55A59D-A9C7-4645-A197-0C2118BD1C5D}" type="datetimeFigureOut">
              <a:rPr lang="en-US" smtClean="0"/>
              <a:t>7/22/2022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457953" y="4767264"/>
            <a:ext cx="2057400" cy="273844"/>
          </a:xfrm>
          <a:prstGeom prst="rect">
            <a:avLst/>
          </a:prstGeom>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611380592"/>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9" y="1282306"/>
            <a:ext cx="7886700" cy="2139553"/>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9" y="3442099"/>
            <a:ext cx="7886700" cy="1125140"/>
          </a:xfrm>
        </p:spPr>
        <p:txBody>
          <a:bodyPr/>
          <a:lstStyle>
            <a:lvl1pPr marL="0" indent="0">
              <a:buNone/>
              <a:defRPr sz="1800">
                <a:solidFill>
                  <a:schemeClr val="tx1"/>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5"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8" indent="0">
              <a:buNone/>
              <a:defRPr sz="1200">
                <a:solidFill>
                  <a:schemeClr val="tx1">
                    <a:tint val="75000"/>
                  </a:schemeClr>
                </a:solidFill>
              </a:defRPr>
            </a:lvl7pPr>
            <a:lvl8pPr marL="2400240" indent="0">
              <a:buNone/>
              <a:defRPr sz="1200">
                <a:solidFill>
                  <a:schemeClr val="tx1">
                    <a:tint val="75000"/>
                  </a:schemeClr>
                </a:solidFill>
              </a:defRPr>
            </a:lvl8pPr>
            <a:lvl9pPr marL="2743132"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55A59D-A9C7-4645-A197-0C2118BD1C5D}" type="datetimeFigureOut">
              <a:rPr lang="en-US" smtClean="0"/>
              <a:t>7/22/2022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457953" y="4767264"/>
            <a:ext cx="2057400" cy="273844"/>
          </a:xfrm>
          <a:prstGeom prst="rect">
            <a:avLst/>
          </a:prstGeom>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830966059"/>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1"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1"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55A59D-A9C7-4645-A197-0C2118BD1C5D}" type="datetimeFigureOut">
              <a:rPr lang="en-US" smtClean="0"/>
              <a:t>7/22/2022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6457953" y="4767264"/>
            <a:ext cx="2057400" cy="273844"/>
          </a:xfrm>
          <a:prstGeom prst="rect">
            <a:avLst/>
          </a:prstGeom>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33067635"/>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2" y="273846"/>
            <a:ext cx="7886700" cy="994172"/>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2" y="1260872"/>
            <a:ext cx="3887391" cy="617934"/>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2"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55A59D-A9C7-4645-A197-0C2118BD1C5D}" type="datetimeFigureOut">
              <a:rPr lang="en-US" smtClean="0"/>
              <a:t>7/22/2022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6457953" y="4767264"/>
            <a:ext cx="2057400" cy="273844"/>
          </a:xfrm>
          <a:prstGeom prst="rect">
            <a:avLst/>
          </a:prstGeom>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674029721"/>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55A59D-A9C7-4645-A197-0C2118BD1C5D}" type="datetimeFigureOut">
              <a:rPr lang="en-US" smtClean="0"/>
              <a:t>7/22/2022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6457953" y="4767264"/>
            <a:ext cx="2057400" cy="273844"/>
          </a:xfrm>
          <a:prstGeom prst="rect">
            <a:avLst/>
          </a:prstGeom>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713282937"/>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5A59D-A9C7-4645-A197-0C2118BD1C5D}" type="datetimeFigureOut">
              <a:rPr lang="en-US" smtClean="0"/>
              <a:t>7/22/2022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6457953" y="4767264"/>
            <a:ext cx="2057400" cy="273844"/>
          </a:xfrm>
          <a:prstGeom prst="rect">
            <a:avLst/>
          </a:prstGeom>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204390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2" y="342900"/>
            <a:ext cx="2949179" cy="120015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740571"/>
            <a:ext cx="4629151"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2" y="1543051"/>
            <a:ext cx="2949179" cy="2858691"/>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555A59D-A9C7-4645-A197-0C2118BD1C5D}" type="datetimeFigureOut">
              <a:rPr lang="en-US" smtClean="0"/>
              <a:t>7/22/2022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6457953" y="4767264"/>
            <a:ext cx="2057400" cy="273844"/>
          </a:xfrm>
          <a:prstGeom prst="rect">
            <a:avLst/>
          </a:prstGeom>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720541852"/>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2" y="342900"/>
            <a:ext cx="2949179" cy="120015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740571"/>
            <a:ext cx="4629151" cy="3655219"/>
          </a:xfrm>
        </p:spPr>
        <p:txBody>
          <a:bodyPr anchor="t"/>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2" y="1543051"/>
            <a:ext cx="2949179" cy="2858691"/>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555A59D-A9C7-4645-A197-0C2118BD1C5D}" type="datetimeFigureOut">
              <a:rPr lang="en-US" smtClean="0"/>
              <a:t>7/22/2022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6457953" y="4767264"/>
            <a:ext cx="2057400" cy="273844"/>
          </a:xfrm>
          <a:prstGeom prst="rect">
            <a:avLst/>
          </a:prstGeom>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463481085"/>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C648B"/>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2" y="273846"/>
            <a:ext cx="7886700" cy="99417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2"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1" y="4767264"/>
            <a:ext cx="2057400" cy="273844"/>
          </a:xfrm>
          <a:prstGeom prst="rect">
            <a:avLst/>
          </a:prstGeom>
        </p:spPr>
        <p:txBody>
          <a:bodyPr vert="horz" lIns="91440" tIns="45720" rIns="91440" bIns="45720" rtlCol="0" anchor="ctr"/>
          <a:lstStyle>
            <a:lvl1pPr algn="l">
              <a:defRPr sz="900">
                <a:solidFill>
                  <a:schemeClr val="tx1">
                    <a:tint val="75000"/>
                  </a:schemeClr>
                </a:solidFill>
                <a:latin typeface="Georgia" panose="02040502050405020303" pitchFamily="18" charset="0"/>
              </a:defRPr>
            </a:lvl1pPr>
          </a:lstStyle>
          <a:p>
            <a:fld id="{D555A59D-A9C7-4645-A197-0C2118BD1C5D}" type="datetimeFigureOut">
              <a:rPr lang="en-US" smtClean="0"/>
              <a:pPr/>
              <a:t>7/22/2022</a:t>
            </a:fld>
            <a:endParaRPr lang="en-US" dirty="0"/>
          </a:p>
        </p:txBody>
      </p:sp>
      <p:sp>
        <p:nvSpPr>
          <p:cNvPr id="5" name="Footer Placeholder 4"/>
          <p:cNvSpPr>
            <a:spLocks noGrp="1"/>
          </p:cNvSpPr>
          <p:nvPr>
            <p:ph type="ftr" sz="quarter" idx="3"/>
          </p:nvPr>
        </p:nvSpPr>
        <p:spPr>
          <a:xfrm>
            <a:off x="3028952" y="4767264"/>
            <a:ext cx="3086100" cy="273844"/>
          </a:xfrm>
          <a:prstGeom prst="rect">
            <a:avLst/>
          </a:prstGeom>
        </p:spPr>
        <p:txBody>
          <a:bodyPr vert="horz" lIns="91440" tIns="45720" rIns="91440" bIns="45720" rtlCol="0" anchor="ctr"/>
          <a:lstStyle>
            <a:lvl1pPr algn="ctr">
              <a:defRPr sz="900">
                <a:solidFill>
                  <a:schemeClr val="tx1">
                    <a:tint val="75000"/>
                  </a:schemeClr>
                </a:solidFill>
                <a:latin typeface="Georgia" panose="02040502050405020303" pitchFamily="18" charset="0"/>
              </a:defRPr>
            </a:lvl1pPr>
          </a:lstStyle>
          <a:p>
            <a:endParaRPr lang="en-US" dirty="0"/>
          </a:p>
        </p:txBody>
      </p:sp>
      <p:sp>
        <p:nvSpPr>
          <p:cNvPr id="6" name="Slide Number Placeholder 5"/>
          <p:cNvSpPr>
            <a:spLocks noGrp="1"/>
          </p:cNvSpPr>
          <p:nvPr>
            <p:ph type="sldNum" sz="quarter" idx="4"/>
          </p:nvPr>
        </p:nvSpPr>
        <p:spPr>
          <a:xfrm>
            <a:off x="6457953" y="4767264"/>
            <a:ext cx="2057400" cy="273844"/>
          </a:xfrm>
          <a:prstGeom prst="rect">
            <a:avLst/>
          </a:prstGeom>
        </p:spPr>
        <p:txBody>
          <a:bodyPr vert="horz" lIns="91440" tIns="45720" rIns="91440" bIns="45720" rtlCol="0" anchor="ctr"/>
          <a:lstStyle>
            <a:lvl1pPr algn="r">
              <a:defRPr sz="900">
                <a:solidFill>
                  <a:schemeClr val="tx1">
                    <a:tint val="75000"/>
                  </a:schemeClr>
                </a:solidFill>
                <a:latin typeface="Georgia" panose="02040502050405020303" pitchFamily="18" charset="0"/>
              </a:defRPr>
            </a:lvl1pPr>
          </a:lstStyle>
          <a:p>
            <a:pPr marL="0" lvl="0" indent="0" algn="r" rtl="0">
              <a:spcBef>
                <a:spcPts val="0"/>
              </a:spcBef>
              <a:spcAft>
                <a:spcPts val="0"/>
              </a:spcAft>
              <a:buNone/>
            </a:pPr>
            <a:fld id="{00000000-1234-1234-1234-123412341234}" type="slidenum">
              <a:rPr lang="en" smtClean="0"/>
              <a:t>‹#›</a:t>
            </a:fld>
            <a:endParaRPr lang="en"/>
          </a:p>
        </p:txBody>
      </p:sp>
      <p:pic>
        <p:nvPicPr>
          <p:cNvPr id="7" name="Picture 6" descr="Icon&#10;&#10;Description automatically generated">
            <a:extLst>
              <a:ext uri="{FF2B5EF4-FFF2-40B4-BE49-F238E27FC236}">
                <a16:creationId xmlns:a16="http://schemas.microsoft.com/office/drawing/2014/main" id="{E3F11E79-D6D4-44D6-ABCD-20D7D0B1CA65}"/>
              </a:ext>
            </a:extLst>
          </p:cNvPr>
          <p:cNvPicPr>
            <a:picLocks noChangeAspect="1"/>
          </p:cNvPicPr>
          <p:nvPr/>
        </p:nvPicPr>
        <p:blipFill>
          <a:blip r:embed="rId14">
            <a:duotone>
              <a:schemeClr val="accent2">
                <a:shade val="45000"/>
                <a:satMod val="135000"/>
              </a:schemeClr>
              <a:prstClr val="white"/>
            </a:duotone>
          </a:blip>
          <a:stretch>
            <a:fillRect/>
          </a:stretch>
        </p:blipFill>
        <p:spPr>
          <a:xfrm>
            <a:off x="7794620" y="4854924"/>
            <a:ext cx="263940" cy="252487"/>
          </a:xfrm>
          <a:prstGeom prst="rect">
            <a:avLst/>
          </a:prstGeom>
        </p:spPr>
      </p:pic>
      <p:sp>
        <p:nvSpPr>
          <p:cNvPr id="8" name="TextBox 7">
            <a:extLst>
              <a:ext uri="{FF2B5EF4-FFF2-40B4-BE49-F238E27FC236}">
                <a16:creationId xmlns:a16="http://schemas.microsoft.com/office/drawing/2014/main" id="{ECDE1E90-6748-49F3-8E3E-7CBFF7FBEA77}"/>
              </a:ext>
            </a:extLst>
          </p:cNvPr>
          <p:cNvSpPr txBox="1"/>
          <p:nvPr/>
        </p:nvSpPr>
        <p:spPr>
          <a:xfrm>
            <a:off x="7998463" y="4861190"/>
            <a:ext cx="2559856" cy="246221"/>
          </a:xfrm>
          <a:prstGeom prst="rect">
            <a:avLst/>
          </a:prstGeom>
          <a:noFill/>
        </p:spPr>
        <p:txBody>
          <a:bodyPr wrap="square" rtlCol="0">
            <a:spAutoFit/>
          </a:bodyPr>
          <a:lstStyle/>
          <a:p>
            <a:r>
              <a:rPr lang="en-US" sz="1000" dirty="0">
                <a:solidFill>
                  <a:srgbClr val="E4C469"/>
                </a:solidFill>
                <a:latin typeface="Georgia Pro" panose="02040502050405020303" pitchFamily="18" charset="0"/>
              </a:rPr>
              <a:t>YPAR in School</a:t>
            </a:r>
          </a:p>
        </p:txBody>
      </p:sp>
    </p:spTree>
    <p:extLst>
      <p:ext uri="{BB962C8B-B14F-4D97-AF65-F5344CB8AC3E}">
        <p14:creationId xmlns:p14="http://schemas.microsoft.com/office/powerpoint/2010/main" val="17662140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sldNum="0" hdr="0" ftr="0" dt="0"/>
  <p:txStyles>
    <p:titleStyle>
      <a:lvl1pPr algn="l" defTabSz="685783" rtl="0" eaLnBrk="1" latinLnBrk="0" hangingPunct="1">
        <a:lnSpc>
          <a:spcPct val="90000"/>
        </a:lnSpc>
        <a:spcBef>
          <a:spcPct val="0"/>
        </a:spcBef>
        <a:buNone/>
        <a:defRPr sz="3300" kern="1200">
          <a:solidFill>
            <a:schemeClr val="tx1"/>
          </a:solidFill>
          <a:latin typeface="Georgia" panose="02040502050405020303" pitchFamily="18" charset="0"/>
          <a:ea typeface="+mj-ea"/>
          <a:cs typeface="+mj-cs"/>
        </a:defRPr>
      </a:lvl1pPr>
    </p:titleStyle>
    <p:bodyStyle>
      <a:lvl1pPr marL="171446" indent="-171446" algn="l" defTabSz="685783" rtl="0" eaLnBrk="1" latinLnBrk="0" hangingPunct="1">
        <a:lnSpc>
          <a:spcPct val="90000"/>
        </a:lnSpc>
        <a:spcBef>
          <a:spcPts val="750"/>
        </a:spcBef>
        <a:buFont typeface="Arial" panose="020B0604020202020204" pitchFamily="34" charset="0"/>
        <a:buChar char="•"/>
        <a:defRPr sz="2100" kern="1200">
          <a:solidFill>
            <a:schemeClr val="tx1"/>
          </a:solidFill>
          <a:latin typeface="Georgia" panose="02040502050405020303" pitchFamily="18" charset="0"/>
          <a:ea typeface="+mn-ea"/>
          <a:cs typeface="+mn-cs"/>
        </a:defRPr>
      </a:lvl1pPr>
      <a:lvl2pPr marL="514337" indent="-171446"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Georgia" panose="02040502050405020303" pitchFamily="18" charset="0"/>
          <a:ea typeface="+mn-ea"/>
          <a:cs typeface="+mn-cs"/>
        </a:defRPr>
      </a:lvl2pPr>
      <a:lvl3pPr marL="857228"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Georgia" panose="02040502050405020303" pitchFamily="18" charset="0"/>
          <a:ea typeface="+mn-ea"/>
          <a:cs typeface="+mn-cs"/>
        </a:defRPr>
      </a:lvl3pPr>
      <a:lvl4pPr marL="1200120"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Georgia" panose="02040502050405020303" pitchFamily="18" charset="0"/>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Georgia" panose="02040502050405020303" pitchFamily="18" charset="0"/>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4.sv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 Id="rId9" Type="http://schemas.openxmlformats.org/officeDocument/2006/relationships/image" Target="../media/image1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3"/>
          <p:cNvSpPr txBox="1">
            <a:spLocks noGrp="1"/>
          </p:cNvSpPr>
          <p:nvPr>
            <p:ph type="ctrTitle"/>
          </p:nvPr>
        </p:nvSpPr>
        <p:spPr>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4000"/>
              <a:buNone/>
            </a:pPr>
            <a:r>
              <a:rPr lang="en" sz="3800" dirty="0"/>
              <a:t>Writing a Good Research Question</a:t>
            </a:r>
            <a:endParaRPr sz="3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5"/>
          <p:cNvSpPr txBox="1">
            <a:spLocks noGrp="1"/>
          </p:cNvSpPr>
          <p:nvPr>
            <p:ph type="title"/>
          </p:nvPr>
        </p:nvSpPr>
        <p:spPr>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000"/>
              <a:buNone/>
            </a:pPr>
            <a:r>
              <a:rPr lang="en" dirty="0"/>
              <a:t>YPAR Groups</a:t>
            </a:r>
            <a:endParaRPr dirty="0"/>
          </a:p>
        </p:txBody>
      </p:sp>
      <p:graphicFrame>
        <p:nvGraphicFramePr>
          <p:cNvPr id="19" name="Diagram 18">
            <a:extLst>
              <a:ext uri="{FF2B5EF4-FFF2-40B4-BE49-F238E27FC236}">
                <a16:creationId xmlns:a16="http://schemas.microsoft.com/office/drawing/2014/main" id="{70ACE95A-BF09-44F4-A21B-FE390B0407C1}"/>
              </a:ext>
            </a:extLst>
          </p:cNvPr>
          <p:cNvGraphicFramePr/>
          <p:nvPr/>
        </p:nvGraphicFramePr>
        <p:xfrm>
          <a:off x="387900" y="1447137"/>
          <a:ext cx="8368200" cy="30851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1" name="Rectangle: Rounded Corners 20">
            <a:extLst>
              <a:ext uri="{FF2B5EF4-FFF2-40B4-BE49-F238E27FC236}">
                <a16:creationId xmlns:a16="http://schemas.microsoft.com/office/drawing/2014/main" id="{1F97F8E6-9DBD-4D22-B2D3-7896565615B2}"/>
              </a:ext>
            </a:extLst>
          </p:cNvPr>
          <p:cNvSpPr/>
          <p:nvPr/>
        </p:nvSpPr>
        <p:spPr>
          <a:xfrm>
            <a:off x="143122" y="365759"/>
            <a:ext cx="8881607" cy="4431354"/>
          </a:xfrm>
          <a:prstGeom prst="roundRect">
            <a:avLst>
              <a:gd name="adj" fmla="val 11982"/>
            </a:avLst>
          </a:prstGeom>
          <a:noFill/>
          <a:ln w="31750">
            <a:solidFill>
              <a:schemeClr val="accent2"/>
            </a:solidFill>
            <a:prstDash val="dash"/>
            <a:extLst>
              <a:ext uri="{C807C97D-BFC1-408E-A445-0C87EB9F89A2}">
                <ask:lineSketchStyleProps xmlns:ask="http://schemas.microsoft.com/office/drawing/2018/sketchyshapes" sd="1219033472">
                  <a:custGeom>
                    <a:avLst/>
                    <a:gdLst>
                      <a:gd name="connsiteX0" fmla="*/ 0 w 9027673"/>
                      <a:gd name="connsiteY0" fmla="*/ 857267 h 5143500"/>
                      <a:gd name="connsiteX1" fmla="*/ 857267 w 9027673"/>
                      <a:gd name="connsiteY1" fmla="*/ 0 h 5143500"/>
                      <a:gd name="connsiteX2" fmla="*/ 1566079 w 9027673"/>
                      <a:gd name="connsiteY2" fmla="*/ 0 h 5143500"/>
                      <a:gd name="connsiteX3" fmla="*/ 2055497 w 9027673"/>
                      <a:gd name="connsiteY3" fmla="*/ 0 h 5143500"/>
                      <a:gd name="connsiteX4" fmla="*/ 2471783 w 9027673"/>
                      <a:gd name="connsiteY4" fmla="*/ 0 h 5143500"/>
                      <a:gd name="connsiteX5" fmla="*/ 3107464 w 9027673"/>
                      <a:gd name="connsiteY5" fmla="*/ 0 h 5143500"/>
                      <a:gd name="connsiteX6" fmla="*/ 3596881 w 9027673"/>
                      <a:gd name="connsiteY6" fmla="*/ 0 h 5143500"/>
                      <a:gd name="connsiteX7" fmla="*/ 4305693 w 9027673"/>
                      <a:gd name="connsiteY7" fmla="*/ 0 h 5143500"/>
                      <a:gd name="connsiteX8" fmla="*/ 4721980 w 9027673"/>
                      <a:gd name="connsiteY8" fmla="*/ 0 h 5143500"/>
                      <a:gd name="connsiteX9" fmla="*/ 5430792 w 9027673"/>
                      <a:gd name="connsiteY9" fmla="*/ 0 h 5143500"/>
                      <a:gd name="connsiteX10" fmla="*/ 5773947 w 9027673"/>
                      <a:gd name="connsiteY10" fmla="*/ 0 h 5143500"/>
                      <a:gd name="connsiteX11" fmla="*/ 6336496 w 9027673"/>
                      <a:gd name="connsiteY11" fmla="*/ 0 h 5143500"/>
                      <a:gd name="connsiteX12" fmla="*/ 6899045 w 9027673"/>
                      <a:gd name="connsiteY12" fmla="*/ 0 h 5143500"/>
                      <a:gd name="connsiteX13" fmla="*/ 7388463 w 9027673"/>
                      <a:gd name="connsiteY13" fmla="*/ 0 h 5143500"/>
                      <a:gd name="connsiteX14" fmla="*/ 8170406 w 9027673"/>
                      <a:gd name="connsiteY14" fmla="*/ 0 h 5143500"/>
                      <a:gd name="connsiteX15" fmla="*/ 9027673 w 9027673"/>
                      <a:gd name="connsiteY15" fmla="*/ 857267 h 5143500"/>
                      <a:gd name="connsiteX16" fmla="*/ 9027673 w 9027673"/>
                      <a:gd name="connsiteY16" fmla="*/ 1428761 h 5143500"/>
                      <a:gd name="connsiteX17" fmla="*/ 9027673 w 9027673"/>
                      <a:gd name="connsiteY17" fmla="*/ 2068835 h 5143500"/>
                      <a:gd name="connsiteX18" fmla="*/ 9027673 w 9027673"/>
                      <a:gd name="connsiteY18" fmla="*/ 2640329 h 5143500"/>
                      <a:gd name="connsiteX19" fmla="*/ 9027673 w 9027673"/>
                      <a:gd name="connsiteY19" fmla="*/ 3108955 h 5143500"/>
                      <a:gd name="connsiteX20" fmla="*/ 9027673 w 9027673"/>
                      <a:gd name="connsiteY20" fmla="*/ 3611870 h 5143500"/>
                      <a:gd name="connsiteX21" fmla="*/ 9027673 w 9027673"/>
                      <a:gd name="connsiteY21" fmla="*/ 4286233 h 5143500"/>
                      <a:gd name="connsiteX22" fmla="*/ 8170406 w 9027673"/>
                      <a:gd name="connsiteY22" fmla="*/ 5143500 h 5143500"/>
                      <a:gd name="connsiteX23" fmla="*/ 7754120 w 9027673"/>
                      <a:gd name="connsiteY23" fmla="*/ 5143500 h 5143500"/>
                      <a:gd name="connsiteX24" fmla="*/ 7410965 w 9027673"/>
                      <a:gd name="connsiteY24" fmla="*/ 5143500 h 5143500"/>
                      <a:gd name="connsiteX25" fmla="*/ 7067810 w 9027673"/>
                      <a:gd name="connsiteY25" fmla="*/ 5143500 h 5143500"/>
                      <a:gd name="connsiteX26" fmla="*/ 6505261 w 9027673"/>
                      <a:gd name="connsiteY26" fmla="*/ 5143500 h 5143500"/>
                      <a:gd name="connsiteX27" fmla="*/ 6088974 w 9027673"/>
                      <a:gd name="connsiteY27" fmla="*/ 5143500 h 5143500"/>
                      <a:gd name="connsiteX28" fmla="*/ 5453294 w 9027673"/>
                      <a:gd name="connsiteY28" fmla="*/ 5143500 h 5143500"/>
                      <a:gd name="connsiteX29" fmla="*/ 5037007 w 9027673"/>
                      <a:gd name="connsiteY29" fmla="*/ 5143500 h 5143500"/>
                      <a:gd name="connsiteX30" fmla="*/ 4401327 w 9027673"/>
                      <a:gd name="connsiteY30" fmla="*/ 5143500 h 5143500"/>
                      <a:gd name="connsiteX31" fmla="*/ 4058172 w 9027673"/>
                      <a:gd name="connsiteY31" fmla="*/ 5143500 h 5143500"/>
                      <a:gd name="connsiteX32" fmla="*/ 3422491 w 9027673"/>
                      <a:gd name="connsiteY32" fmla="*/ 5143500 h 5143500"/>
                      <a:gd name="connsiteX33" fmla="*/ 3006205 w 9027673"/>
                      <a:gd name="connsiteY33" fmla="*/ 5143500 h 5143500"/>
                      <a:gd name="connsiteX34" fmla="*/ 2663050 w 9027673"/>
                      <a:gd name="connsiteY34" fmla="*/ 5143500 h 5143500"/>
                      <a:gd name="connsiteX35" fmla="*/ 2246763 w 9027673"/>
                      <a:gd name="connsiteY35" fmla="*/ 5143500 h 5143500"/>
                      <a:gd name="connsiteX36" fmla="*/ 1611083 w 9027673"/>
                      <a:gd name="connsiteY36" fmla="*/ 5143500 h 5143500"/>
                      <a:gd name="connsiteX37" fmla="*/ 857267 w 9027673"/>
                      <a:gd name="connsiteY37" fmla="*/ 5143500 h 5143500"/>
                      <a:gd name="connsiteX38" fmla="*/ 0 w 9027673"/>
                      <a:gd name="connsiteY38" fmla="*/ 4286233 h 5143500"/>
                      <a:gd name="connsiteX39" fmla="*/ 0 w 9027673"/>
                      <a:gd name="connsiteY39" fmla="*/ 3714739 h 5143500"/>
                      <a:gd name="connsiteX40" fmla="*/ 0 w 9027673"/>
                      <a:gd name="connsiteY40" fmla="*/ 3143244 h 5143500"/>
                      <a:gd name="connsiteX41" fmla="*/ 0 w 9027673"/>
                      <a:gd name="connsiteY41" fmla="*/ 2640329 h 5143500"/>
                      <a:gd name="connsiteX42" fmla="*/ 0 w 9027673"/>
                      <a:gd name="connsiteY42" fmla="*/ 2000256 h 5143500"/>
                      <a:gd name="connsiteX43" fmla="*/ 0 w 9027673"/>
                      <a:gd name="connsiteY43" fmla="*/ 1428761 h 5143500"/>
                      <a:gd name="connsiteX44" fmla="*/ 0 w 9027673"/>
                      <a:gd name="connsiteY44" fmla="*/ 857267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9027673" h="5143500" extrusionOk="0">
                        <a:moveTo>
                          <a:pt x="0" y="857267"/>
                        </a:moveTo>
                        <a:cubicBezTo>
                          <a:pt x="-25181" y="368280"/>
                          <a:pt x="311718" y="27058"/>
                          <a:pt x="857267" y="0"/>
                        </a:cubicBezTo>
                        <a:cubicBezTo>
                          <a:pt x="1118534" y="-18039"/>
                          <a:pt x="1275618" y="63412"/>
                          <a:pt x="1566079" y="0"/>
                        </a:cubicBezTo>
                        <a:cubicBezTo>
                          <a:pt x="1856540" y="-63412"/>
                          <a:pt x="1851188" y="15746"/>
                          <a:pt x="2055497" y="0"/>
                        </a:cubicBezTo>
                        <a:cubicBezTo>
                          <a:pt x="2259806" y="-15746"/>
                          <a:pt x="2338075" y="24790"/>
                          <a:pt x="2471783" y="0"/>
                        </a:cubicBezTo>
                        <a:cubicBezTo>
                          <a:pt x="2605491" y="-24790"/>
                          <a:pt x="2965768" y="70742"/>
                          <a:pt x="3107464" y="0"/>
                        </a:cubicBezTo>
                        <a:cubicBezTo>
                          <a:pt x="3249160" y="-70742"/>
                          <a:pt x="3488582" y="51836"/>
                          <a:pt x="3596881" y="0"/>
                        </a:cubicBezTo>
                        <a:cubicBezTo>
                          <a:pt x="3705180" y="-51836"/>
                          <a:pt x="4152866" y="32960"/>
                          <a:pt x="4305693" y="0"/>
                        </a:cubicBezTo>
                        <a:cubicBezTo>
                          <a:pt x="4458520" y="-32960"/>
                          <a:pt x="4575712" y="3948"/>
                          <a:pt x="4721980" y="0"/>
                        </a:cubicBezTo>
                        <a:cubicBezTo>
                          <a:pt x="4868248" y="-3948"/>
                          <a:pt x="5247352" y="43561"/>
                          <a:pt x="5430792" y="0"/>
                        </a:cubicBezTo>
                        <a:cubicBezTo>
                          <a:pt x="5614232" y="-43561"/>
                          <a:pt x="5692423" y="26704"/>
                          <a:pt x="5773947" y="0"/>
                        </a:cubicBezTo>
                        <a:cubicBezTo>
                          <a:pt x="5855471" y="-26704"/>
                          <a:pt x="6088793" y="65094"/>
                          <a:pt x="6336496" y="0"/>
                        </a:cubicBezTo>
                        <a:cubicBezTo>
                          <a:pt x="6584199" y="-65094"/>
                          <a:pt x="6621286" y="58749"/>
                          <a:pt x="6899045" y="0"/>
                        </a:cubicBezTo>
                        <a:cubicBezTo>
                          <a:pt x="7176804" y="-58749"/>
                          <a:pt x="7249166" y="35308"/>
                          <a:pt x="7388463" y="0"/>
                        </a:cubicBezTo>
                        <a:cubicBezTo>
                          <a:pt x="7527760" y="-35308"/>
                          <a:pt x="7795036" y="24181"/>
                          <a:pt x="8170406" y="0"/>
                        </a:cubicBezTo>
                        <a:cubicBezTo>
                          <a:pt x="8693608" y="-61757"/>
                          <a:pt x="9000011" y="373118"/>
                          <a:pt x="9027673" y="857267"/>
                        </a:cubicBezTo>
                        <a:cubicBezTo>
                          <a:pt x="9035117" y="975602"/>
                          <a:pt x="9001657" y="1297411"/>
                          <a:pt x="9027673" y="1428761"/>
                        </a:cubicBezTo>
                        <a:cubicBezTo>
                          <a:pt x="9053689" y="1560111"/>
                          <a:pt x="8958226" y="1837492"/>
                          <a:pt x="9027673" y="2068835"/>
                        </a:cubicBezTo>
                        <a:cubicBezTo>
                          <a:pt x="9097120" y="2300178"/>
                          <a:pt x="9025661" y="2501797"/>
                          <a:pt x="9027673" y="2640329"/>
                        </a:cubicBezTo>
                        <a:cubicBezTo>
                          <a:pt x="9029685" y="2778861"/>
                          <a:pt x="8981808" y="3002943"/>
                          <a:pt x="9027673" y="3108955"/>
                        </a:cubicBezTo>
                        <a:cubicBezTo>
                          <a:pt x="9073538" y="3214967"/>
                          <a:pt x="9017453" y="3466776"/>
                          <a:pt x="9027673" y="3611870"/>
                        </a:cubicBezTo>
                        <a:cubicBezTo>
                          <a:pt x="9037893" y="3756965"/>
                          <a:pt x="8993476" y="4018949"/>
                          <a:pt x="9027673" y="4286233"/>
                        </a:cubicBezTo>
                        <a:cubicBezTo>
                          <a:pt x="9074199" y="4749843"/>
                          <a:pt x="8651663" y="5217582"/>
                          <a:pt x="8170406" y="5143500"/>
                        </a:cubicBezTo>
                        <a:cubicBezTo>
                          <a:pt x="8054680" y="5177558"/>
                          <a:pt x="7958294" y="5109083"/>
                          <a:pt x="7754120" y="5143500"/>
                        </a:cubicBezTo>
                        <a:cubicBezTo>
                          <a:pt x="7549946" y="5177917"/>
                          <a:pt x="7547793" y="5139899"/>
                          <a:pt x="7410965" y="5143500"/>
                        </a:cubicBezTo>
                        <a:cubicBezTo>
                          <a:pt x="7274137" y="5147101"/>
                          <a:pt x="7148574" y="5136064"/>
                          <a:pt x="7067810" y="5143500"/>
                        </a:cubicBezTo>
                        <a:cubicBezTo>
                          <a:pt x="6987047" y="5150936"/>
                          <a:pt x="6687411" y="5097747"/>
                          <a:pt x="6505261" y="5143500"/>
                        </a:cubicBezTo>
                        <a:cubicBezTo>
                          <a:pt x="6323111" y="5189253"/>
                          <a:pt x="6281278" y="5101264"/>
                          <a:pt x="6088974" y="5143500"/>
                        </a:cubicBezTo>
                        <a:cubicBezTo>
                          <a:pt x="5896670" y="5185736"/>
                          <a:pt x="5733960" y="5124293"/>
                          <a:pt x="5453294" y="5143500"/>
                        </a:cubicBezTo>
                        <a:cubicBezTo>
                          <a:pt x="5172628" y="5162707"/>
                          <a:pt x="5205023" y="5138281"/>
                          <a:pt x="5037007" y="5143500"/>
                        </a:cubicBezTo>
                        <a:cubicBezTo>
                          <a:pt x="4868991" y="5148719"/>
                          <a:pt x="4581934" y="5069243"/>
                          <a:pt x="4401327" y="5143500"/>
                        </a:cubicBezTo>
                        <a:cubicBezTo>
                          <a:pt x="4220720" y="5217757"/>
                          <a:pt x="4215394" y="5107255"/>
                          <a:pt x="4058172" y="5143500"/>
                        </a:cubicBezTo>
                        <a:cubicBezTo>
                          <a:pt x="3900951" y="5179745"/>
                          <a:pt x="3671539" y="5112044"/>
                          <a:pt x="3422491" y="5143500"/>
                        </a:cubicBezTo>
                        <a:cubicBezTo>
                          <a:pt x="3173443" y="5174956"/>
                          <a:pt x="3147326" y="5122030"/>
                          <a:pt x="3006205" y="5143500"/>
                        </a:cubicBezTo>
                        <a:cubicBezTo>
                          <a:pt x="2865084" y="5164970"/>
                          <a:pt x="2735384" y="5109868"/>
                          <a:pt x="2663050" y="5143500"/>
                        </a:cubicBezTo>
                        <a:cubicBezTo>
                          <a:pt x="2590717" y="5177132"/>
                          <a:pt x="2398387" y="5131584"/>
                          <a:pt x="2246763" y="5143500"/>
                        </a:cubicBezTo>
                        <a:cubicBezTo>
                          <a:pt x="2095139" y="5155416"/>
                          <a:pt x="1783037" y="5124672"/>
                          <a:pt x="1611083" y="5143500"/>
                        </a:cubicBezTo>
                        <a:cubicBezTo>
                          <a:pt x="1439129" y="5162328"/>
                          <a:pt x="1174865" y="5089140"/>
                          <a:pt x="857267" y="5143500"/>
                        </a:cubicBezTo>
                        <a:cubicBezTo>
                          <a:pt x="394419" y="5143837"/>
                          <a:pt x="33256" y="4794147"/>
                          <a:pt x="0" y="4286233"/>
                        </a:cubicBezTo>
                        <a:cubicBezTo>
                          <a:pt x="-48194" y="4155036"/>
                          <a:pt x="36705" y="3836560"/>
                          <a:pt x="0" y="3714739"/>
                        </a:cubicBezTo>
                        <a:cubicBezTo>
                          <a:pt x="-36705" y="3592918"/>
                          <a:pt x="55808" y="3305476"/>
                          <a:pt x="0" y="3143244"/>
                        </a:cubicBezTo>
                        <a:cubicBezTo>
                          <a:pt x="-55808" y="2981013"/>
                          <a:pt x="36265" y="2742771"/>
                          <a:pt x="0" y="2640329"/>
                        </a:cubicBezTo>
                        <a:cubicBezTo>
                          <a:pt x="-36265" y="2537887"/>
                          <a:pt x="56358" y="2180388"/>
                          <a:pt x="0" y="2000256"/>
                        </a:cubicBezTo>
                        <a:cubicBezTo>
                          <a:pt x="-56358" y="1820124"/>
                          <a:pt x="53495" y="1638579"/>
                          <a:pt x="0" y="1428761"/>
                        </a:cubicBezTo>
                        <a:cubicBezTo>
                          <a:pt x="-53495" y="1218943"/>
                          <a:pt x="19058" y="1032029"/>
                          <a:pt x="0" y="857267"/>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99170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5"/>
          <p:cNvSpPr txBox="1">
            <a:spLocks noGrp="1"/>
          </p:cNvSpPr>
          <p:nvPr>
            <p:ph type="title"/>
          </p:nvPr>
        </p:nvSpPr>
        <p:spPr>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000"/>
              <a:buNone/>
            </a:pPr>
            <a:r>
              <a:rPr lang="en" dirty="0"/>
              <a:t>What is a Research Question?</a:t>
            </a:r>
            <a:endParaRPr dirty="0"/>
          </a:p>
        </p:txBody>
      </p:sp>
      <p:graphicFrame>
        <p:nvGraphicFramePr>
          <p:cNvPr id="3" name="Diagram 2">
            <a:extLst>
              <a:ext uri="{FF2B5EF4-FFF2-40B4-BE49-F238E27FC236}">
                <a16:creationId xmlns:a16="http://schemas.microsoft.com/office/drawing/2014/main" id="{7BD78915-6739-46FE-AB99-1E220FF0998B}"/>
              </a:ext>
            </a:extLst>
          </p:cNvPr>
          <p:cNvGraphicFramePr/>
          <p:nvPr>
            <p:extLst>
              <p:ext uri="{D42A27DB-BD31-4B8C-83A1-F6EECF244321}">
                <p14:modId xmlns:p14="http://schemas.microsoft.com/office/powerpoint/2010/main" val="3427040259"/>
              </p:ext>
            </p:extLst>
          </p:nvPr>
        </p:nvGraphicFramePr>
        <p:xfrm>
          <a:off x="387900" y="1489824"/>
          <a:ext cx="8368200" cy="22599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Rectangle: Rounded Corners 11">
            <a:extLst>
              <a:ext uri="{FF2B5EF4-FFF2-40B4-BE49-F238E27FC236}">
                <a16:creationId xmlns:a16="http://schemas.microsoft.com/office/drawing/2014/main" id="{4B37B5E2-7CD2-4DD4-94A9-891BDE44CE78}"/>
              </a:ext>
            </a:extLst>
          </p:cNvPr>
          <p:cNvSpPr/>
          <p:nvPr/>
        </p:nvSpPr>
        <p:spPr>
          <a:xfrm>
            <a:off x="514830" y="3875921"/>
            <a:ext cx="1033646" cy="666216"/>
          </a:xfrm>
          <a:prstGeom prst="round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2"/>
                </a:solidFill>
              </a:rPr>
              <a:t>Process</a:t>
            </a:r>
          </a:p>
          <a:p>
            <a:pPr algn="ctr"/>
            <a:r>
              <a:rPr lang="en-US" sz="1600" dirty="0">
                <a:solidFill>
                  <a:schemeClr val="tx2"/>
                </a:solidFill>
              </a:rPr>
              <a:t>Journal</a:t>
            </a:r>
          </a:p>
        </p:txBody>
      </p:sp>
      <p:sp>
        <p:nvSpPr>
          <p:cNvPr id="13" name="Rectangle: Rounded Corners 12">
            <a:extLst>
              <a:ext uri="{FF2B5EF4-FFF2-40B4-BE49-F238E27FC236}">
                <a16:creationId xmlns:a16="http://schemas.microsoft.com/office/drawing/2014/main" id="{D1EEB073-A509-43C8-9F20-144381A530F7}"/>
              </a:ext>
            </a:extLst>
          </p:cNvPr>
          <p:cNvSpPr/>
          <p:nvPr/>
        </p:nvSpPr>
        <p:spPr>
          <a:xfrm>
            <a:off x="1652066" y="3875920"/>
            <a:ext cx="7104033" cy="686100"/>
          </a:xfrm>
          <a:prstGeom prst="roundRect">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600" dirty="0">
                <a:solidFill>
                  <a:schemeClr val="tx2">
                    <a:lumMod val="75000"/>
                  </a:schemeClr>
                </a:solidFill>
              </a:rPr>
              <a:t>How can you make your research question more clear, focused, concise, complex or arguable?</a:t>
            </a:r>
          </a:p>
        </p:txBody>
      </p:sp>
      <p:sp>
        <p:nvSpPr>
          <p:cNvPr id="7" name="Rectangle: Rounded Corners 6">
            <a:extLst>
              <a:ext uri="{FF2B5EF4-FFF2-40B4-BE49-F238E27FC236}">
                <a16:creationId xmlns:a16="http://schemas.microsoft.com/office/drawing/2014/main" id="{080C4407-8778-494B-9A08-6E627D26EEBE}"/>
              </a:ext>
            </a:extLst>
          </p:cNvPr>
          <p:cNvSpPr/>
          <p:nvPr/>
        </p:nvSpPr>
        <p:spPr>
          <a:xfrm>
            <a:off x="276625" y="1329915"/>
            <a:ext cx="8575382" cy="3467198"/>
          </a:xfrm>
          <a:prstGeom prst="roundRect">
            <a:avLst>
              <a:gd name="adj" fmla="val 11982"/>
            </a:avLst>
          </a:prstGeom>
          <a:noFill/>
          <a:ln w="31750">
            <a:solidFill>
              <a:schemeClr val="accent2"/>
            </a:solidFill>
            <a:prstDash val="dash"/>
            <a:extLst>
              <a:ext uri="{C807C97D-BFC1-408E-A445-0C87EB9F89A2}">
                <ask:lineSketchStyleProps xmlns:ask="http://schemas.microsoft.com/office/drawing/2018/sketchyshapes" sd="1219033472">
                  <a:custGeom>
                    <a:avLst/>
                    <a:gdLst>
                      <a:gd name="connsiteX0" fmla="*/ 0 w 9027673"/>
                      <a:gd name="connsiteY0" fmla="*/ 857267 h 5143500"/>
                      <a:gd name="connsiteX1" fmla="*/ 857267 w 9027673"/>
                      <a:gd name="connsiteY1" fmla="*/ 0 h 5143500"/>
                      <a:gd name="connsiteX2" fmla="*/ 1566079 w 9027673"/>
                      <a:gd name="connsiteY2" fmla="*/ 0 h 5143500"/>
                      <a:gd name="connsiteX3" fmla="*/ 2055497 w 9027673"/>
                      <a:gd name="connsiteY3" fmla="*/ 0 h 5143500"/>
                      <a:gd name="connsiteX4" fmla="*/ 2471783 w 9027673"/>
                      <a:gd name="connsiteY4" fmla="*/ 0 h 5143500"/>
                      <a:gd name="connsiteX5" fmla="*/ 3107464 w 9027673"/>
                      <a:gd name="connsiteY5" fmla="*/ 0 h 5143500"/>
                      <a:gd name="connsiteX6" fmla="*/ 3596881 w 9027673"/>
                      <a:gd name="connsiteY6" fmla="*/ 0 h 5143500"/>
                      <a:gd name="connsiteX7" fmla="*/ 4305693 w 9027673"/>
                      <a:gd name="connsiteY7" fmla="*/ 0 h 5143500"/>
                      <a:gd name="connsiteX8" fmla="*/ 4721980 w 9027673"/>
                      <a:gd name="connsiteY8" fmla="*/ 0 h 5143500"/>
                      <a:gd name="connsiteX9" fmla="*/ 5430792 w 9027673"/>
                      <a:gd name="connsiteY9" fmla="*/ 0 h 5143500"/>
                      <a:gd name="connsiteX10" fmla="*/ 5773947 w 9027673"/>
                      <a:gd name="connsiteY10" fmla="*/ 0 h 5143500"/>
                      <a:gd name="connsiteX11" fmla="*/ 6336496 w 9027673"/>
                      <a:gd name="connsiteY11" fmla="*/ 0 h 5143500"/>
                      <a:gd name="connsiteX12" fmla="*/ 6899045 w 9027673"/>
                      <a:gd name="connsiteY12" fmla="*/ 0 h 5143500"/>
                      <a:gd name="connsiteX13" fmla="*/ 7388463 w 9027673"/>
                      <a:gd name="connsiteY13" fmla="*/ 0 h 5143500"/>
                      <a:gd name="connsiteX14" fmla="*/ 8170406 w 9027673"/>
                      <a:gd name="connsiteY14" fmla="*/ 0 h 5143500"/>
                      <a:gd name="connsiteX15" fmla="*/ 9027673 w 9027673"/>
                      <a:gd name="connsiteY15" fmla="*/ 857267 h 5143500"/>
                      <a:gd name="connsiteX16" fmla="*/ 9027673 w 9027673"/>
                      <a:gd name="connsiteY16" fmla="*/ 1428761 h 5143500"/>
                      <a:gd name="connsiteX17" fmla="*/ 9027673 w 9027673"/>
                      <a:gd name="connsiteY17" fmla="*/ 2068835 h 5143500"/>
                      <a:gd name="connsiteX18" fmla="*/ 9027673 w 9027673"/>
                      <a:gd name="connsiteY18" fmla="*/ 2640329 h 5143500"/>
                      <a:gd name="connsiteX19" fmla="*/ 9027673 w 9027673"/>
                      <a:gd name="connsiteY19" fmla="*/ 3108955 h 5143500"/>
                      <a:gd name="connsiteX20" fmla="*/ 9027673 w 9027673"/>
                      <a:gd name="connsiteY20" fmla="*/ 3611870 h 5143500"/>
                      <a:gd name="connsiteX21" fmla="*/ 9027673 w 9027673"/>
                      <a:gd name="connsiteY21" fmla="*/ 4286233 h 5143500"/>
                      <a:gd name="connsiteX22" fmla="*/ 8170406 w 9027673"/>
                      <a:gd name="connsiteY22" fmla="*/ 5143500 h 5143500"/>
                      <a:gd name="connsiteX23" fmla="*/ 7754120 w 9027673"/>
                      <a:gd name="connsiteY23" fmla="*/ 5143500 h 5143500"/>
                      <a:gd name="connsiteX24" fmla="*/ 7410965 w 9027673"/>
                      <a:gd name="connsiteY24" fmla="*/ 5143500 h 5143500"/>
                      <a:gd name="connsiteX25" fmla="*/ 7067810 w 9027673"/>
                      <a:gd name="connsiteY25" fmla="*/ 5143500 h 5143500"/>
                      <a:gd name="connsiteX26" fmla="*/ 6505261 w 9027673"/>
                      <a:gd name="connsiteY26" fmla="*/ 5143500 h 5143500"/>
                      <a:gd name="connsiteX27" fmla="*/ 6088974 w 9027673"/>
                      <a:gd name="connsiteY27" fmla="*/ 5143500 h 5143500"/>
                      <a:gd name="connsiteX28" fmla="*/ 5453294 w 9027673"/>
                      <a:gd name="connsiteY28" fmla="*/ 5143500 h 5143500"/>
                      <a:gd name="connsiteX29" fmla="*/ 5037007 w 9027673"/>
                      <a:gd name="connsiteY29" fmla="*/ 5143500 h 5143500"/>
                      <a:gd name="connsiteX30" fmla="*/ 4401327 w 9027673"/>
                      <a:gd name="connsiteY30" fmla="*/ 5143500 h 5143500"/>
                      <a:gd name="connsiteX31" fmla="*/ 4058172 w 9027673"/>
                      <a:gd name="connsiteY31" fmla="*/ 5143500 h 5143500"/>
                      <a:gd name="connsiteX32" fmla="*/ 3422491 w 9027673"/>
                      <a:gd name="connsiteY32" fmla="*/ 5143500 h 5143500"/>
                      <a:gd name="connsiteX33" fmla="*/ 3006205 w 9027673"/>
                      <a:gd name="connsiteY33" fmla="*/ 5143500 h 5143500"/>
                      <a:gd name="connsiteX34" fmla="*/ 2663050 w 9027673"/>
                      <a:gd name="connsiteY34" fmla="*/ 5143500 h 5143500"/>
                      <a:gd name="connsiteX35" fmla="*/ 2246763 w 9027673"/>
                      <a:gd name="connsiteY35" fmla="*/ 5143500 h 5143500"/>
                      <a:gd name="connsiteX36" fmla="*/ 1611083 w 9027673"/>
                      <a:gd name="connsiteY36" fmla="*/ 5143500 h 5143500"/>
                      <a:gd name="connsiteX37" fmla="*/ 857267 w 9027673"/>
                      <a:gd name="connsiteY37" fmla="*/ 5143500 h 5143500"/>
                      <a:gd name="connsiteX38" fmla="*/ 0 w 9027673"/>
                      <a:gd name="connsiteY38" fmla="*/ 4286233 h 5143500"/>
                      <a:gd name="connsiteX39" fmla="*/ 0 w 9027673"/>
                      <a:gd name="connsiteY39" fmla="*/ 3714739 h 5143500"/>
                      <a:gd name="connsiteX40" fmla="*/ 0 w 9027673"/>
                      <a:gd name="connsiteY40" fmla="*/ 3143244 h 5143500"/>
                      <a:gd name="connsiteX41" fmla="*/ 0 w 9027673"/>
                      <a:gd name="connsiteY41" fmla="*/ 2640329 h 5143500"/>
                      <a:gd name="connsiteX42" fmla="*/ 0 w 9027673"/>
                      <a:gd name="connsiteY42" fmla="*/ 2000256 h 5143500"/>
                      <a:gd name="connsiteX43" fmla="*/ 0 w 9027673"/>
                      <a:gd name="connsiteY43" fmla="*/ 1428761 h 5143500"/>
                      <a:gd name="connsiteX44" fmla="*/ 0 w 9027673"/>
                      <a:gd name="connsiteY44" fmla="*/ 857267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9027673" h="5143500" extrusionOk="0">
                        <a:moveTo>
                          <a:pt x="0" y="857267"/>
                        </a:moveTo>
                        <a:cubicBezTo>
                          <a:pt x="-25181" y="368280"/>
                          <a:pt x="311718" y="27058"/>
                          <a:pt x="857267" y="0"/>
                        </a:cubicBezTo>
                        <a:cubicBezTo>
                          <a:pt x="1118534" y="-18039"/>
                          <a:pt x="1275618" y="63412"/>
                          <a:pt x="1566079" y="0"/>
                        </a:cubicBezTo>
                        <a:cubicBezTo>
                          <a:pt x="1856540" y="-63412"/>
                          <a:pt x="1851188" y="15746"/>
                          <a:pt x="2055497" y="0"/>
                        </a:cubicBezTo>
                        <a:cubicBezTo>
                          <a:pt x="2259806" y="-15746"/>
                          <a:pt x="2338075" y="24790"/>
                          <a:pt x="2471783" y="0"/>
                        </a:cubicBezTo>
                        <a:cubicBezTo>
                          <a:pt x="2605491" y="-24790"/>
                          <a:pt x="2965768" y="70742"/>
                          <a:pt x="3107464" y="0"/>
                        </a:cubicBezTo>
                        <a:cubicBezTo>
                          <a:pt x="3249160" y="-70742"/>
                          <a:pt x="3488582" y="51836"/>
                          <a:pt x="3596881" y="0"/>
                        </a:cubicBezTo>
                        <a:cubicBezTo>
                          <a:pt x="3705180" y="-51836"/>
                          <a:pt x="4152866" y="32960"/>
                          <a:pt x="4305693" y="0"/>
                        </a:cubicBezTo>
                        <a:cubicBezTo>
                          <a:pt x="4458520" y="-32960"/>
                          <a:pt x="4575712" y="3948"/>
                          <a:pt x="4721980" y="0"/>
                        </a:cubicBezTo>
                        <a:cubicBezTo>
                          <a:pt x="4868248" y="-3948"/>
                          <a:pt x="5247352" y="43561"/>
                          <a:pt x="5430792" y="0"/>
                        </a:cubicBezTo>
                        <a:cubicBezTo>
                          <a:pt x="5614232" y="-43561"/>
                          <a:pt x="5692423" y="26704"/>
                          <a:pt x="5773947" y="0"/>
                        </a:cubicBezTo>
                        <a:cubicBezTo>
                          <a:pt x="5855471" y="-26704"/>
                          <a:pt x="6088793" y="65094"/>
                          <a:pt x="6336496" y="0"/>
                        </a:cubicBezTo>
                        <a:cubicBezTo>
                          <a:pt x="6584199" y="-65094"/>
                          <a:pt x="6621286" y="58749"/>
                          <a:pt x="6899045" y="0"/>
                        </a:cubicBezTo>
                        <a:cubicBezTo>
                          <a:pt x="7176804" y="-58749"/>
                          <a:pt x="7249166" y="35308"/>
                          <a:pt x="7388463" y="0"/>
                        </a:cubicBezTo>
                        <a:cubicBezTo>
                          <a:pt x="7527760" y="-35308"/>
                          <a:pt x="7795036" y="24181"/>
                          <a:pt x="8170406" y="0"/>
                        </a:cubicBezTo>
                        <a:cubicBezTo>
                          <a:pt x="8693608" y="-61757"/>
                          <a:pt x="9000011" y="373118"/>
                          <a:pt x="9027673" y="857267"/>
                        </a:cubicBezTo>
                        <a:cubicBezTo>
                          <a:pt x="9035117" y="975602"/>
                          <a:pt x="9001657" y="1297411"/>
                          <a:pt x="9027673" y="1428761"/>
                        </a:cubicBezTo>
                        <a:cubicBezTo>
                          <a:pt x="9053689" y="1560111"/>
                          <a:pt x="8958226" y="1837492"/>
                          <a:pt x="9027673" y="2068835"/>
                        </a:cubicBezTo>
                        <a:cubicBezTo>
                          <a:pt x="9097120" y="2300178"/>
                          <a:pt x="9025661" y="2501797"/>
                          <a:pt x="9027673" y="2640329"/>
                        </a:cubicBezTo>
                        <a:cubicBezTo>
                          <a:pt x="9029685" y="2778861"/>
                          <a:pt x="8981808" y="3002943"/>
                          <a:pt x="9027673" y="3108955"/>
                        </a:cubicBezTo>
                        <a:cubicBezTo>
                          <a:pt x="9073538" y="3214967"/>
                          <a:pt x="9017453" y="3466776"/>
                          <a:pt x="9027673" y="3611870"/>
                        </a:cubicBezTo>
                        <a:cubicBezTo>
                          <a:pt x="9037893" y="3756965"/>
                          <a:pt x="8993476" y="4018949"/>
                          <a:pt x="9027673" y="4286233"/>
                        </a:cubicBezTo>
                        <a:cubicBezTo>
                          <a:pt x="9074199" y="4749843"/>
                          <a:pt x="8651663" y="5217582"/>
                          <a:pt x="8170406" y="5143500"/>
                        </a:cubicBezTo>
                        <a:cubicBezTo>
                          <a:pt x="8054680" y="5177558"/>
                          <a:pt x="7958294" y="5109083"/>
                          <a:pt x="7754120" y="5143500"/>
                        </a:cubicBezTo>
                        <a:cubicBezTo>
                          <a:pt x="7549946" y="5177917"/>
                          <a:pt x="7547793" y="5139899"/>
                          <a:pt x="7410965" y="5143500"/>
                        </a:cubicBezTo>
                        <a:cubicBezTo>
                          <a:pt x="7274137" y="5147101"/>
                          <a:pt x="7148574" y="5136064"/>
                          <a:pt x="7067810" y="5143500"/>
                        </a:cubicBezTo>
                        <a:cubicBezTo>
                          <a:pt x="6987047" y="5150936"/>
                          <a:pt x="6687411" y="5097747"/>
                          <a:pt x="6505261" y="5143500"/>
                        </a:cubicBezTo>
                        <a:cubicBezTo>
                          <a:pt x="6323111" y="5189253"/>
                          <a:pt x="6281278" y="5101264"/>
                          <a:pt x="6088974" y="5143500"/>
                        </a:cubicBezTo>
                        <a:cubicBezTo>
                          <a:pt x="5896670" y="5185736"/>
                          <a:pt x="5733960" y="5124293"/>
                          <a:pt x="5453294" y="5143500"/>
                        </a:cubicBezTo>
                        <a:cubicBezTo>
                          <a:pt x="5172628" y="5162707"/>
                          <a:pt x="5205023" y="5138281"/>
                          <a:pt x="5037007" y="5143500"/>
                        </a:cubicBezTo>
                        <a:cubicBezTo>
                          <a:pt x="4868991" y="5148719"/>
                          <a:pt x="4581934" y="5069243"/>
                          <a:pt x="4401327" y="5143500"/>
                        </a:cubicBezTo>
                        <a:cubicBezTo>
                          <a:pt x="4220720" y="5217757"/>
                          <a:pt x="4215394" y="5107255"/>
                          <a:pt x="4058172" y="5143500"/>
                        </a:cubicBezTo>
                        <a:cubicBezTo>
                          <a:pt x="3900951" y="5179745"/>
                          <a:pt x="3671539" y="5112044"/>
                          <a:pt x="3422491" y="5143500"/>
                        </a:cubicBezTo>
                        <a:cubicBezTo>
                          <a:pt x="3173443" y="5174956"/>
                          <a:pt x="3147326" y="5122030"/>
                          <a:pt x="3006205" y="5143500"/>
                        </a:cubicBezTo>
                        <a:cubicBezTo>
                          <a:pt x="2865084" y="5164970"/>
                          <a:pt x="2735384" y="5109868"/>
                          <a:pt x="2663050" y="5143500"/>
                        </a:cubicBezTo>
                        <a:cubicBezTo>
                          <a:pt x="2590717" y="5177132"/>
                          <a:pt x="2398387" y="5131584"/>
                          <a:pt x="2246763" y="5143500"/>
                        </a:cubicBezTo>
                        <a:cubicBezTo>
                          <a:pt x="2095139" y="5155416"/>
                          <a:pt x="1783037" y="5124672"/>
                          <a:pt x="1611083" y="5143500"/>
                        </a:cubicBezTo>
                        <a:cubicBezTo>
                          <a:pt x="1439129" y="5162328"/>
                          <a:pt x="1174865" y="5089140"/>
                          <a:pt x="857267" y="5143500"/>
                        </a:cubicBezTo>
                        <a:cubicBezTo>
                          <a:pt x="394419" y="5143837"/>
                          <a:pt x="33256" y="4794147"/>
                          <a:pt x="0" y="4286233"/>
                        </a:cubicBezTo>
                        <a:cubicBezTo>
                          <a:pt x="-48194" y="4155036"/>
                          <a:pt x="36705" y="3836560"/>
                          <a:pt x="0" y="3714739"/>
                        </a:cubicBezTo>
                        <a:cubicBezTo>
                          <a:pt x="-36705" y="3592918"/>
                          <a:pt x="55808" y="3305476"/>
                          <a:pt x="0" y="3143244"/>
                        </a:cubicBezTo>
                        <a:cubicBezTo>
                          <a:pt x="-55808" y="2981013"/>
                          <a:pt x="36265" y="2742771"/>
                          <a:pt x="0" y="2640329"/>
                        </a:cubicBezTo>
                        <a:cubicBezTo>
                          <a:pt x="-36265" y="2537887"/>
                          <a:pt x="56358" y="2180388"/>
                          <a:pt x="0" y="2000256"/>
                        </a:cubicBezTo>
                        <a:cubicBezTo>
                          <a:pt x="-56358" y="1820124"/>
                          <a:pt x="53495" y="1638579"/>
                          <a:pt x="0" y="1428761"/>
                        </a:cubicBezTo>
                        <a:cubicBezTo>
                          <a:pt x="-53495" y="1218943"/>
                          <a:pt x="19058" y="1032029"/>
                          <a:pt x="0" y="857267"/>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6342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5"/>
          <p:cNvSpPr txBox="1">
            <a:spLocks noGrp="1"/>
          </p:cNvSpPr>
          <p:nvPr>
            <p:ph type="title"/>
          </p:nvPr>
        </p:nvSpPr>
        <p:spPr>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000"/>
              <a:buNone/>
            </a:pPr>
            <a:r>
              <a:rPr lang="en" dirty="0"/>
              <a:t>How to Develop a Good Research Question:</a:t>
            </a:r>
            <a:endParaRPr dirty="0"/>
          </a:p>
        </p:txBody>
      </p:sp>
      <p:sp>
        <p:nvSpPr>
          <p:cNvPr id="12" name="Rectangle: Rounded Corners 11">
            <a:extLst>
              <a:ext uri="{FF2B5EF4-FFF2-40B4-BE49-F238E27FC236}">
                <a16:creationId xmlns:a16="http://schemas.microsoft.com/office/drawing/2014/main" id="{4B37B5E2-7CD2-4DD4-94A9-891BDE44CE78}"/>
              </a:ext>
            </a:extLst>
          </p:cNvPr>
          <p:cNvSpPr/>
          <p:nvPr/>
        </p:nvSpPr>
        <p:spPr>
          <a:xfrm>
            <a:off x="514830" y="3875921"/>
            <a:ext cx="1033646" cy="666216"/>
          </a:xfrm>
          <a:prstGeom prst="round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2"/>
                </a:solidFill>
              </a:rPr>
              <a:t>Process</a:t>
            </a:r>
          </a:p>
          <a:p>
            <a:pPr algn="ctr"/>
            <a:r>
              <a:rPr lang="en-US" sz="1600" dirty="0">
                <a:solidFill>
                  <a:schemeClr val="tx2"/>
                </a:solidFill>
              </a:rPr>
              <a:t>Journal</a:t>
            </a:r>
          </a:p>
        </p:txBody>
      </p:sp>
      <p:sp>
        <p:nvSpPr>
          <p:cNvPr id="13" name="Rectangle: Rounded Corners 12">
            <a:extLst>
              <a:ext uri="{FF2B5EF4-FFF2-40B4-BE49-F238E27FC236}">
                <a16:creationId xmlns:a16="http://schemas.microsoft.com/office/drawing/2014/main" id="{D1EEB073-A509-43C8-9F20-144381A530F7}"/>
              </a:ext>
            </a:extLst>
          </p:cNvPr>
          <p:cNvSpPr/>
          <p:nvPr/>
        </p:nvSpPr>
        <p:spPr>
          <a:xfrm>
            <a:off x="1652066" y="3875920"/>
            <a:ext cx="7104033" cy="686100"/>
          </a:xfrm>
          <a:prstGeom prst="roundRect">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600" dirty="0">
                <a:solidFill>
                  <a:schemeClr val="tx2">
                    <a:lumMod val="75000"/>
                  </a:schemeClr>
                </a:solidFill>
              </a:rPr>
              <a:t>Is there a unique area that yet to be investigated or is there a particular question that may be worth replicating?</a:t>
            </a:r>
          </a:p>
        </p:txBody>
      </p:sp>
      <p:sp>
        <p:nvSpPr>
          <p:cNvPr id="7" name="Rectangle: Rounded Corners 6">
            <a:extLst>
              <a:ext uri="{FF2B5EF4-FFF2-40B4-BE49-F238E27FC236}">
                <a16:creationId xmlns:a16="http://schemas.microsoft.com/office/drawing/2014/main" id="{080C4407-8778-494B-9A08-6E627D26EEBE}"/>
              </a:ext>
            </a:extLst>
          </p:cNvPr>
          <p:cNvSpPr/>
          <p:nvPr/>
        </p:nvSpPr>
        <p:spPr>
          <a:xfrm>
            <a:off x="276625" y="1329915"/>
            <a:ext cx="8575382" cy="3467198"/>
          </a:xfrm>
          <a:prstGeom prst="roundRect">
            <a:avLst>
              <a:gd name="adj" fmla="val 11982"/>
            </a:avLst>
          </a:prstGeom>
          <a:noFill/>
          <a:ln w="31750">
            <a:solidFill>
              <a:schemeClr val="accent2"/>
            </a:solidFill>
            <a:prstDash val="dash"/>
            <a:extLst>
              <a:ext uri="{C807C97D-BFC1-408E-A445-0C87EB9F89A2}">
                <ask:lineSketchStyleProps xmlns:ask="http://schemas.microsoft.com/office/drawing/2018/sketchyshapes" sd="1219033472">
                  <a:custGeom>
                    <a:avLst/>
                    <a:gdLst>
                      <a:gd name="connsiteX0" fmla="*/ 0 w 9027673"/>
                      <a:gd name="connsiteY0" fmla="*/ 857267 h 5143500"/>
                      <a:gd name="connsiteX1" fmla="*/ 857267 w 9027673"/>
                      <a:gd name="connsiteY1" fmla="*/ 0 h 5143500"/>
                      <a:gd name="connsiteX2" fmla="*/ 1566079 w 9027673"/>
                      <a:gd name="connsiteY2" fmla="*/ 0 h 5143500"/>
                      <a:gd name="connsiteX3" fmla="*/ 2055497 w 9027673"/>
                      <a:gd name="connsiteY3" fmla="*/ 0 h 5143500"/>
                      <a:gd name="connsiteX4" fmla="*/ 2471783 w 9027673"/>
                      <a:gd name="connsiteY4" fmla="*/ 0 h 5143500"/>
                      <a:gd name="connsiteX5" fmla="*/ 3107464 w 9027673"/>
                      <a:gd name="connsiteY5" fmla="*/ 0 h 5143500"/>
                      <a:gd name="connsiteX6" fmla="*/ 3596881 w 9027673"/>
                      <a:gd name="connsiteY6" fmla="*/ 0 h 5143500"/>
                      <a:gd name="connsiteX7" fmla="*/ 4305693 w 9027673"/>
                      <a:gd name="connsiteY7" fmla="*/ 0 h 5143500"/>
                      <a:gd name="connsiteX8" fmla="*/ 4721980 w 9027673"/>
                      <a:gd name="connsiteY8" fmla="*/ 0 h 5143500"/>
                      <a:gd name="connsiteX9" fmla="*/ 5430792 w 9027673"/>
                      <a:gd name="connsiteY9" fmla="*/ 0 h 5143500"/>
                      <a:gd name="connsiteX10" fmla="*/ 5773947 w 9027673"/>
                      <a:gd name="connsiteY10" fmla="*/ 0 h 5143500"/>
                      <a:gd name="connsiteX11" fmla="*/ 6336496 w 9027673"/>
                      <a:gd name="connsiteY11" fmla="*/ 0 h 5143500"/>
                      <a:gd name="connsiteX12" fmla="*/ 6899045 w 9027673"/>
                      <a:gd name="connsiteY12" fmla="*/ 0 h 5143500"/>
                      <a:gd name="connsiteX13" fmla="*/ 7388463 w 9027673"/>
                      <a:gd name="connsiteY13" fmla="*/ 0 h 5143500"/>
                      <a:gd name="connsiteX14" fmla="*/ 8170406 w 9027673"/>
                      <a:gd name="connsiteY14" fmla="*/ 0 h 5143500"/>
                      <a:gd name="connsiteX15" fmla="*/ 9027673 w 9027673"/>
                      <a:gd name="connsiteY15" fmla="*/ 857267 h 5143500"/>
                      <a:gd name="connsiteX16" fmla="*/ 9027673 w 9027673"/>
                      <a:gd name="connsiteY16" fmla="*/ 1428761 h 5143500"/>
                      <a:gd name="connsiteX17" fmla="*/ 9027673 w 9027673"/>
                      <a:gd name="connsiteY17" fmla="*/ 2068835 h 5143500"/>
                      <a:gd name="connsiteX18" fmla="*/ 9027673 w 9027673"/>
                      <a:gd name="connsiteY18" fmla="*/ 2640329 h 5143500"/>
                      <a:gd name="connsiteX19" fmla="*/ 9027673 w 9027673"/>
                      <a:gd name="connsiteY19" fmla="*/ 3108955 h 5143500"/>
                      <a:gd name="connsiteX20" fmla="*/ 9027673 w 9027673"/>
                      <a:gd name="connsiteY20" fmla="*/ 3611870 h 5143500"/>
                      <a:gd name="connsiteX21" fmla="*/ 9027673 w 9027673"/>
                      <a:gd name="connsiteY21" fmla="*/ 4286233 h 5143500"/>
                      <a:gd name="connsiteX22" fmla="*/ 8170406 w 9027673"/>
                      <a:gd name="connsiteY22" fmla="*/ 5143500 h 5143500"/>
                      <a:gd name="connsiteX23" fmla="*/ 7754120 w 9027673"/>
                      <a:gd name="connsiteY23" fmla="*/ 5143500 h 5143500"/>
                      <a:gd name="connsiteX24" fmla="*/ 7410965 w 9027673"/>
                      <a:gd name="connsiteY24" fmla="*/ 5143500 h 5143500"/>
                      <a:gd name="connsiteX25" fmla="*/ 7067810 w 9027673"/>
                      <a:gd name="connsiteY25" fmla="*/ 5143500 h 5143500"/>
                      <a:gd name="connsiteX26" fmla="*/ 6505261 w 9027673"/>
                      <a:gd name="connsiteY26" fmla="*/ 5143500 h 5143500"/>
                      <a:gd name="connsiteX27" fmla="*/ 6088974 w 9027673"/>
                      <a:gd name="connsiteY27" fmla="*/ 5143500 h 5143500"/>
                      <a:gd name="connsiteX28" fmla="*/ 5453294 w 9027673"/>
                      <a:gd name="connsiteY28" fmla="*/ 5143500 h 5143500"/>
                      <a:gd name="connsiteX29" fmla="*/ 5037007 w 9027673"/>
                      <a:gd name="connsiteY29" fmla="*/ 5143500 h 5143500"/>
                      <a:gd name="connsiteX30" fmla="*/ 4401327 w 9027673"/>
                      <a:gd name="connsiteY30" fmla="*/ 5143500 h 5143500"/>
                      <a:gd name="connsiteX31" fmla="*/ 4058172 w 9027673"/>
                      <a:gd name="connsiteY31" fmla="*/ 5143500 h 5143500"/>
                      <a:gd name="connsiteX32" fmla="*/ 3422491 w 9027673"/>
                      <a:gd name="connsiteY32" fmla="*/ 5143500 h 5143500"/>
                      <a:gd name="connsiteX33" fmla="*/ 3006205 w 9027673"/>
                      <a:gd name="connsiteY33" fmla="*/ 5143500 h 5143500"/>
                      <a:gd name="connsiteX34" fmla="*/ 2663050 w 9027673"/>
                      <a:gd name="connsiteY34" fmla="*/ 5143500 h 5143500"/>
                      <a:gd name="connsiteX35" fmla="*/ 2246763 w 9027673"/>
                      <a:gd name="connsiteY35" fmla="*/ 5143500 h 5143500"/>
                      <a:gd name="connsiteX36" fmla="*/ 1611083 w 9027673"/>
                      <a:gd name="connsiteY36" fmla="*/ 5143500 h 5143500"/>
                      <a:gd name="connsiteX37" fmla="*/ 857267 w 9027673"/>
                      <a:gd name="connsiteY37" fmla="*/ 5143500 h 5143500"/>
                      <a:gd name="connsiteX38" fmla="*/ 0 w 9027673"/>
                      <a:gd name="connsiteY38" fmla="*/ 4286233 h 5143500"/>
                      <a:gd name="connsiteX39" fmla="*/ 0 w 9027673"/>
                      <a:gd name="connsiteY39" fmla="*/ 3714739 h 5143500"/>
                      <a:gd name="connsiteX40" fmla="*/ 0 w 9027673"/>
                      <a:gd name="connsiteY40" fmla="*/ 3143244 h 5143500"/>
                      <a:gd name="connsiteX41" fmla="*/ 0 w 9027673"/>
                      <a:gd name="connsiteY41" fmla="*/ 2640329 h 5143500"/>
                      <a:gd name="connsiteX42" fmla="*/ 0 w 9027673"/>
                      <a:gd name="connsiteY42" fmla="*/ 2000256 h 5143500"/>
                      <a:gd name="connsiteX43" fmla="*/ 0 w 9027673"/>
                      <a:gd name="connsiteY43" fmla="*/ 1428761 h 5143500"/>
                      <a:gd name="connsiteX44" fmla="*/ 0 w 9027673"/>
                      <a:gd name="connsiteY44" fmla="*/ 857267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9027673" h="5143500" extrusionOk="0">
                        <a:moveTo>
                          <a:pt x="0" y="857267"/>
                        </a:moveTo>
                        <a:cubicBezTo>
                          <a:pt x="-25181" y="368280"/>
                          <a:pt x="311718" y="27058"/>
                          <a:pt x="857267" y="0"/>
                        </a:cubicBezTo>
                        <a:cubicBezTo>
                          <a:pt x="1118534" y="-18039"/>
                          <a:pt x="1275618" y="63412"/>
                          <a:pt x="1566079" y="0"/>
                        </a:cubicBezTo>
                        <a:cubicBezTo>
                          <a:pt x="1856540" y="-63412"/>
                          <a:pt x="1851188" y="15746"/>
                          <a:pt x="2055497" y="0"/>
                        </a:cubicBezTo>
                        <a:cubicBezTo>
                          <a:pt x="2259806" y="-15746"/>
                          <a:pt x="2338075" y="24790"/>
                          <a:pt x="2471783" y="0"/>
                        </a:cubicBezTo>
                        <a:cubicBezTo>
                          <a:pt x="2605491" y="-24790"/>
                          <a:pt x="2965768" y="70742"/>
                          <a:pt x="3107464" y="0"/>
                        </a:cubicBezTo>
                        <a:cubicBezTo>
                          <a:pt x="3249160" y="-70742"/>
                          <a:pt x="3488582" y="51836"/>
                          <a:pt x="3596881" y="0"/>
                        </a:cubicBezTo>
                        <a:cubicBezTo>
                          <a:pt x="3705180" y="-51836"/>
                          <a:pt x="4152866" y="32960"/>
                          <a:pt x="4305693" y="0"/>
                        </a:cubicBezTo>
                        <a:cubicBezTo>
                          <a:pt x="4458520" y="-32960"/>
                          <a:pt x="4575712" y="3948"/>
                          <a:pt x="4721980" y="0"/>
                        </a:cubicBezTo>
                        <a:cubicBezTo>
                          <a:pt x="4868248" y="-3948"/>
                          <a:pt x="5247352" y="43561"/>
                          <a:pt x="5430792" y="0"/>
                        </a:cubicBezTo>
                        <a:cubicBezTo>
                          <a:pt x="5614232" y="-43561"/>
                          <a:pt x="5692423" y="26704"/>
                          <a:pt x="5773947" y="0"/>
                        </a:cubicBezTo>
                        <a:cubicBezTo>
                          <a:pt x="5855471" y="-26704"/>
                          <a:pt x="6088793" y="65094"/>
                          <a:pt x="6336496" y="0"/>
                        </a:cubicBezTo>
                        <a:cubicBezTo>
                          <a:pt x="6584199" y="-65094"/>
                          <a:pt x="6621286" y="58749"/>
                          <a:pt x="6899045" y="0"/>
                        </a:cubicBezTo>
                        <a:cubicBezTo>
                          <a:pt x="7176804" y="-58749"/>
                          <a:pt x="7249166" y="35308"/>
                          <a:pt x="7388463" y="0"/>
                        </a:cubicBezTo>
                        <a:cubicBezTo>
                          <a:pt x="7527760" y="-35308"/>
                          <a:pt x="7795036" y="24181"/>
                          <a:pt x="8170406" y="0"/>
                        </a:cubicBezTo>
                        <a:cubicBezTo>
                          <a:pt x="8693608" y="-61757"/>
                          <a:pt x="9000011" y="373118"/>
                          <a:pt x="9027673" y="857267"/>
                        </a:cubicBezTo>
                        <a:cubicBezTo>
                          <a:pt x="9035117" y="975602"/>
                          <a:pt x="9001657" y="1297411"/>
                          <a:pt x="9027673" y="1428761"/>
                        </a:cubicBezTo>
                        <a:cubicBezTo>
                          <a:pt x="9053689" y="1560111"/>
                          <a:pt x="8958226" y="1837492"/>
                          <a:pt x="9027673" y="2068835"/>
                        </a:cubicBezTo>
                        <a:cubicBezTo>
                          <a:pt x="9097120" y="2300178"/>
                          <a:pt x="9025661" y="2501797"/>
                          <a:pt x="9027673" y="2640329"/>
                        </a:cubicBezTo>
                        <a:cubicBezTo>
                          <a:pt x="9029685" y="2778861"/>
                          <a:pt x="8981808" y="3002943"/>
                          <a:pt x="9027673" y="3108955"/>
                        </a:cubicBezTo>
                        <a:cubicBezTo>
                          <a:pt x="9073538" y="3214967"/>
                          <a:pt x="9017453" y="3466776"/>
                          <a:pt x="9027673" y="3611870"/>
                        </a:cubicBezTo>
                        <a:cubicBezTo>
                          <a:pt x="9037893" y="3756965"/>
                          <a:pt x="8993476" y="4018949"/>
                          <a:pt x="9027673" y="4286233"/>
                        </a:cubicBezTo>
                        <a:cubicBezTo>
                          <a:pt x="9074199" y="4749843"/>
                          <a:pt x="8651663" y="5217582"/>
                          <a:pt x="8170406" y="5143500"/>
                        </a:cubicBezTo>
                        <a:cubicBezTo>
                          <a:pt x="8054680" y="5177558"/>
                          <a:pt x="7958294" y="5109083"/>
                          <a:pt x="7754120" y="5143500"/>
                        </a:cubicBezTo>
                        <a:cubicBezTo>
                          <a:pt x="7549946" y="5177917"/>
                          <a:pt x="7547793" y="5139899"/>
                          <a:pt x="7410965" y="5143500"/>
                        </a:cubicBezTo>
                        <a:cubicBezTo>
                          <a:pt x="7274137" y="5147101"/>
                          <a:pt x="7148574" y="5136064"/>
                          <a:pt x="7067810" y="5143500"/>
                        </a:cubicBezTo>
                        <a:cubicBezTo>
                          <a:pt x="6987047" y="5150936"/>
                          <a:pt x="6687411" y="5097747"/>
                          <a:pt x="6505261" y="5143500"/>
                        </a:cubicBezTo>
                        <a:cubicBezTo>
                          <a:pt x="6323111" y="5189253"/>
                          <a:pt x="6281278" y="5101264"/>
                          <a:pt x="6088974" y="5143500"/>
                        </a:cubicBezTo>
                        <a:cubicBezTo>
                          <a:pt x="5896670" y="5185736"/>
                          <a:pt x="5733960" y="5124293"/>
                          <a:pt x="5453294" y="5143500"/>
                        </a:cubicBezTo>
                        <a:cubicBezTo>
                          <a:pt x="5172628" y="5162707"/>
                          <a:pt x="5205023" y="5138281"/>
                          <a:pt x="5037007" y="5143500"/>
                        </a:cubicBezTo>
                        <a:cubicBezTo>
                          <a:pt x="4868991" y="5148719"/>
                          <a:pt x="4581934" y="5069243"/>
                          <a:pt x="4401327" y="5143500"/>
                        </a:cubicBezTo>
                        <a:cubicBezTo>
                          <a:pt x="4220720" y="5217757"/>
                          <a:pt x="4215394" y="5107255"/>
                          <a:pt x="4058172" y="5143500"/>
                        </a:cubicBezTo>
                        <a:cubicBezTo>
                          <a:pt x="3900951" y="5179745"/>
                          <a:pt x="3671539" y="5112044"/>
                          <a:pt x="3422491" y="5143500"/>
                        </a:cubicBezTo>
                        <a:cubicBezTo>
                          <a:pt x="3173443" y="5174956"/>
                          <a:pt x="3147326" y="5122030"/>
                          <a:pt x="3006205" y="5143500"/>
                        </a:cubicBezTo>
                        <a:cubicBezTo>
                          <a:pt x="2865084" y="5164970"/>
                          <a:pt x="2735384" y="5109868"/>
                          <a:pt x="2663050" y="5143500"/>
                        </a:cubicBezTo>
                        <a:cubicBezTo>
                          <a:pt x="2590717" y="5177132"/>
                          <a:pt x="2398387" y="5131584"/>
                          <a:pt x="2246763" y="5143500"/>
                        </a:cubicBezTo>
                        <a:cubicBezTo>
                          <a:pt x="2095139" y="5155416"/>
                          <a:pt x="1783037" y="5124672"/>
                          <a:pt x="1611083" y="5143500"/>
                        </a:cubicBezTo>
                        <a:cubicBezTo>
                          <a:pt x="1439129" y="5162328"/>
                          <a:pt x="1174865" y="5089140"/>
                          <a:pt x="857267" y="5143500"/>
                        </a:cubicBezTo>
                        <a:cubicBezTo>
                          <a:pt x="394419" y="5143837"/>
                          <a:pt x="33256" y="4794147"/>
                          <a:pt x="0" y="4286233"/>
                        </a:cubicBezTo>
                        <a:cubicBezTo>
                          <a:pt x="-48194" y="4155036"/>
                          <a:pt x="36705" y="3836560"/>
                          <a:pt x="0" y="3714739"/>
                        </a:cubicBezTo>
                        <a:cubicBezTo>
                          <a:pt x="-36705" y="3592918"/>
                          <a:pt x="55808" y="3305476"/>
                          <a:pt x="0" y="3143244"/>
                        </a:cubicBezTo>
                        <a:cubicBezTo>
                          <a:pt x="-55808" y="2981013"/>
                          <a:pt x="36265" y="2742771"/>
                          <a:pt x="0" y="2640329"/>
                        </a:cubicBezTo>
                        <a:cubicBezTo>
                          <a:pt x="-36265" y="2537887"/>
                          <a:pt x="56358" y="2180388"/>
                          <a:pt x="0" y="2000256"/>
                        </a:cubicBezTo>
                        <a:cubicBezTo>
                          <a:pt x="-56358" y="1820124"/>
                          <a:pt x="53495" y="1638579"/>
                          <a:pt x="0" y="1428761"/>
                        </a:cubicBezTo>
                        <a:cubicBezTo>
                          <a:pt x="-53495" y="1218943"/>
                          <a:pt x="19058" y="1032029"/>
                          <a:pt x="0" y="857267"/>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0F74DA5C-3623-4018-AF02-771BB9923F18}"/>
              </a:ext>
            </a:extLst>
          </p:cNvPr>
          <p:cNvSpPr/>
          <p:nvPr/>
        </p:nvSpPr>
        <p:spPr>
          <a:xfrm>
            <a:off x="968188" y="1412822"/>
            <a:ext cx="7787911" cy="1420284"/>
          </a:xfrm>
          <a:prstGeom prst="roundRect">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pPr marL="182880" marR="0" lvl="0" algn="l" rtl="0">
              <a:lnSpc>
                <a:spcPct val="115000"/>
              </a:lnSpc>
              <a:spcBef>
                <a:spcPts val="0"/>
              </a:spcBef>
              <a:spcAft>
                <a:spcPts val="0"/>
              </a:spcAft>
              <a:buSzPts val="1800"/>
            </a:pPr>
            <a:r>
              <a:rPr lang="en-US" sz="1700" dirty="0">
                <a:solidFill>
                  <a:schemeClr val="tx2">
                    <a:lumMod val="75000"/>
                  </a:schemeClr>
                </a:solidFill>
              </a:rPr>
              <a:t>Do preliminary research on the general topic to find out what research has already been done and what literature already exists.  </a:t>
            </a:r>
          </a:p>
          <a:p>
            <a:pPr marL="640080" indent="-317500">
              <a:lnSpc>
                <a:spcPct val="115000"/>
              </a:lnSpc>
              <a:buSzPts val="1400"/>
              <a:buChar char="○"/>
            </a:pPr>
            <a:r>
              <a:rPr lang="en-US" sz="1600" dirty="0">
                <a:solidFill>
                  <a:schemeClr val="tx2">
                    <a:lumMod val="75000"/>
                  </a:schemeClr>
                </a:solidFill>
              </a:rPr>
              <a:t>For example, “What research has been done on the availability of fresh, local food in Cleveland? In similar urban areas?”</a:t>
            </a:r>
          </a:p>
          <a:p>
            <a:pPr marL="640080" indent="-317500">
              <a:lnSpc>
                <a:spcPct val="115000"/>
              </a:lnSpc>
              <a:buSzPts val="1400"/>
              <a:buChar char="○"/>
            </a:pPr>
            <a:r>
              <a:rPr lang="en-US" sz="1600" dirty="0">
                <a:solidFill>
                  <a:schemeClr val="tx2">
                    <a:lumMod val="75000"/>
                  </a:schemeClr>
                </a:solidFill>
              </a:rPr>
              <a:t>What types of studies?</a:t>
            </a:r>
          </a:p>
        </p:txBody>
      </p:sp>
      <p:pic>
        <p:nvPicPr>
          <p:cNvPr id="4" name="Graphic 3" descr="Checkbox Checked with solid fill">
            <a:extLst>
              <a:ext uri="{FF2B5EF4-FFF2-40B4-BE49-F238E27FC236}">
                <a16:creationId xmlns:a16="http://schemas.microsoft.com/office/drawing/2014/main" id="{6A3EBE61-5369-4F2C-AFE6-C38C3DE5F57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09244" y="1804076"/>
            <a:ext cx="637777" cy="637777"/>
          </a:xfrm>
          <a:prstGeom prst="rect">
            <a:avLst/>
          </a:prstGeom>
        </p:spPr>
      </p:pic>
      <p:sp>
        <p:nvSpPr>
          <p:cNvPr id="10" name="Rectangle: Rounded Corners 9">
            <a:extLst>
              <a:ext uri="{FF2B5EF4-FFF2-40B4-BE49-F238E27FC236}">
                <a16:creationId xmlns:a16="http://schemas.microsoft.com/office/drawing/2014/main" id="{AB4E2D9A-A3D7-492C-B4DB-371BA50322D3}"/>
              </a:ext>
            </a:extLst>
          </p:cNvPr>
          <p:cNvSpPr/>
          <p:nvPr/>
        </p:nvSpPr>
        <p:spPr>
          <a:xfrm>
            <a:off x="968187" y="2918162"/>
            <a:ext cx="7787911" cy="871891"/>
          </a:xfrm>
          <a:prstGeom prst="roundRect">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182880" lvl="0"/>
            <a:r>
              <a:rPr lang="en-US" sz="1600" dirty="0">
                <a:solidFill>
                  <a:schemeClr val="tx2">
                    <a:lumMod val="75000"/>
                  </a:schemeClr>
                </a:solidFill>
              </a:rPr>
              <a:t>Narrow the topic by asking open-ended "how" and "why" questions.  For example, a researcher may want to consider the factors that are contributing to food deserts or the success rate of efforts to change this condition. </a:t>
            </a:r>
          </a:p>
        </p:txBody>
      </p:sp>
      <p:pic>
        <p:nvPicPr>
          <p:cNvPr id="11" name="Graphic 10" descr="Checkbox Checked with solid fill">
            <a:extLst>
              <a:ext uri="{FF2B5EF4-FFF2-40B4-BE49-F238E27FC236}">
                <a16:creationId xmlns:a16="http://schemas.microsoft.com/office/drawing/2014/main" id="{E6511046-18C3-4583-BB96-A471A787CAB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09244" y="3035219"/>
            <a:ext cx="637777" cy="637777"/>
          </a:xfrm>
          <a:prstGeom prst="rect">
            <a:avLst/>
          </a:prstGeom>
        </p:spPr>
      </p:pic>
    </p:spTree>
    <p:extLst>
      <p:ext uri="{BB962C8B-B14F-4D97-AF65-F5344CB8AC3E}">
        <p14:creationId xmlns:p14="http://schemas.microsoft.com/office/powerpoint/2010/main" val="2214351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2" name="Google Shape;92;p17"/>
          <p:cNvSpPr txBox="1">
            <a:spLocks noGrp="1"/>
          </p:cNvSpPr>
          <p:nvPr>
            <p:ph type="title"/>
          </p:nvPr>
        </p:nvSpPr>
        <p:spPr>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000"/>
              <a:buNone/>
            </a:pPr>
            <a:r>
              <a:rPr lang="en" dirty="0"/>
              <a:t>Evaluate Your Question: </a:t>
            </a:r>
            <a:endParaRPr dirty="0"/>
          </a:p>
        </p:txBody>
      </p:sp>
      <p:graphicFrame>
        <p:nvGraphicFramePr>
          <p:cNvPr id="2" name="Diagram 1">
            <a:extLst>
              <a:ext uri="{FF2B5EF4-FFF2-40B4-BE49-F238E27FC236}">
                <a16:creationId xmlns:a16="http://schemas.microsoft.com/office/drawing/2014/main" id="{1C987FF5-15D7-428E-9CB0-10F570311EE7}"/>
              </a:ext>
            </a:extLst>
          </p:cNvPr>
          <p:cNvGraphicFramePr/>
          <p:nvPr>
            <p:extLst>
              <p:ext uri="{D42A27DB-BD31-4B8C-83A1-F6EECF244321}">
                <p14:modId xmlns:p14="http://schemas.microsoft.com/office/powerpoint/2010/main" val="459726784"/>
              </p:ext>
            </p:extLst>
          </p:nvPr>
        </p:nvGraphicFramePr>
        <p:xfrm>
          <a:off x="387900" y="1489825"/>
          <a:ext cx="8368200" cy="3289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8" name="Google Shape;98;p18"/>
          <p:cNvSpPr txBox="1">
            <a:spLocks noGrp="1"/>
          </p:cNvSpPr>
          <p:nvPr>
            <p:ph type="title"/>
          </p:nvPr>
        </p:nvSpPr>
        <p:spPr>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000"/>
              <a:buNone/>
            </a:pPr>
            <a:r>
              <a:rPr lang="en" dirty="0"/>
              <a:t>Preliminary Research</a:t>
            </a:r>
            <a:endParaRPr dirty="0"/>
          </a:p>
        </p:txBody>
      </p:sp>
      <p:graphicFrame>
        <p:nvGraphicFramePr>
          <p:cNvPr id="2" name="Diagram 1">
            <a:extLst>
              <a:ext uri="{FF2B5EF4-FFF2-40B4-BE49-F238E27FC236}">
                <a16:creationId xmlns:a16="http://schemas.microsoft.com/office/drawing/2014/main" id="{AEA3864C-BEA0-42B3-902A-FB7908FDCE81}"/>
              </a:ext>
            </a:extLst>
          </p:cNvPr>
          <p:cNvGraphicFramePr/>
          <p:nvPr>
            <p:extLst>
              <p:ext uri="{D42A27DB-BD31-4B8C-83A1-F6EECF244321}">
                <p14:modId xmlns:p14="http://schemas.microsoft.com/office/powerpoint/2010/main" val="1630895943"/>
              </p:ext>
            </p:extLst>
          </p:nvPr>
        </p:nvGraphicFramePr>
        <p:xfrm>
          <a:off x="387900" y="1418940"/>
          <a:ext cx="8368200" cy="3289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Rounded Corners 4">
            <a:extLst>
              <a:ext uri="{FF2B5EF4-FFF2-40B4-BE49-F238E27FC236}">
                <a16:creationId xmlns:a16="http://schemas.microsoft.com/office/drawing/2014/main" id="{DA9CCC30-1155-4D75-BA63-DD78DAD0AE96}"/>
              </a:ext>
            </a:extLst>
          </p:cNvPr>
          <p:cNvSpPr/>
          <p:nvPr/>
        </p:nvSpPr>
        <p:spPr>
          <a:xfrm>
            <a:off x="276625" y="1329915"/>
            <a:ext cx="8575382" cy="3467198"/>
          </a:xfrm>
          <a:prstGeom prst="roundRect">
            <a:avLst>
              <a:gd name="adj" fmla="val 11982"/>
            </a:avLst>
          </a:prstGeom>
          <a:noFill/>
          <a:ln w="31750">
            <a:solidFill>
              <a:schemeClr val="accent2"/>
            </a:solidFill>
            <a:prstDash val="dash"/>
            <a:extLst>
              <a:ext uri="{C807C97D-BFC1-408E-A445-0C87EB9F89A2}">
                <ask:lineSketchStyleProps xmlns:ask="http://schemas.microsoft.com/office/drawing/2018/sketchyshapes" sd="1219033472">
                  <a:custGeom>
                    <a:avLst/>
                    <a:gdLst>
                      <a:gd name="connsiteX0" fmla="*/ 0 w 9027673"/>
                      <a:gd name="connsiteY0" fmla="*/ 857267 h 5143500"/>
                      <a:gd name="connsiteX1" fmla="*/ 857267 w 9027673"/>
                      <a:gd name="connsiteY1" fmla="*/ 0 h 5143500"/>
                      <a:gd name="connsiteX2" fmla="*/ 1566079 w 9027673"/>
                      <a:gd name="connsiteY2" fmla="*/ 0 h 5143500"/>
                      <a:gd name="connsiteX3" fmla="*/ 2055497 w 9027673"/>
                      <a:gd name="connsiteY3" fmla="*/ 0 h 5143500"/>
                      <a:gd name="connsiteX4" fmla="*/ 2471783 w 9027673"/>
                      <a:gd name="connsiteY4" fmla="*/ 0 h 5143500"/>
                      <a:gd name="connsiteX5" fmla="*/ 3107464 w 9027673"/>
                      <a:gd name="connsiteY5" fmla="*/ 0 h 5143500"/>
                      <a:gd name="connsiteX6" fmla="*/ 3596881 w 9027673"/>
                      <a:gd name="connsiteY6" fmla="*/ 0 h 5143500"/>
                      <a:gd name="connsiteX7" fmla="*/ 4305693 w 9027673"/>
                      <a:gd name="connsiteY7" fmla="*/ 0 h 5143500"/>
                      <a:gd name="connsiteX8" fmla="*/ 4721980 w 9027673"/>
                      <a:gd name="connsiteY8" fmla="*/ 0 h 5143500"/>
                      <a:gd name="connsiteX9" fmla="*/ 5430792 w 9027673"/>
                      <a:gd name="connsiteY9" fmla="*/ 0 h 5143500"/>
                      <a:gd name="connsiteX10" fmla="*/ 5773947 w 9027673"/>
                      <a:gd name="connsiteY10" fmla="*/ 0 h 5143500"/>
                      <a:gd name="connsiteX11" fmla="*/ 6336496 w 9027673"/>
                      <a:gd name="connsiteY11" fmla="*/ 0 h 5143500"/>
                      <a:gd name="connsiteX12" fmla="*/ 6899045 w 9027673"/>
                      <a:gd name="connsiteY12" fmla="*/ 0 h 5143500"/>
                      <a:gd name="connsiteX13" fmla="*/ 7388463 w 9027673"/>
                      <a:gd name="connsiteY13" fmla="*/ 0 h 5143500"/>
                      <a:gd name="connsiteX14" fmla="*/ 8170406 w 9027673"/>
                      <a:gd name="connsiteY14" fmla="*/ 0 h 5143500"/>
                      <a:gd name="connsiteX15" fmla="*/ 9027673 w 9027673"/>
                      <a:gd name="connsiteY15" fmla="*/ 857267 h 5143500"/>
                      <a:gd name="connsiteX16" fmla="*/ 9027673 w 9027673"/>
                      <a:gd name="connsiteY16" fmla="*/ 1428761 h 5143500"/>
                      <a:gd name="connsiteX17" fmla="*/ 9027673 w 9027673"/>
                      <a:gd name="connsiteY17" fmla="*/ 2068835 h 5143500"/>
                      <a:gd name="connsiteX18" fmla="*/ 9027673 w 9027673"/>
                      <a:gd name="connsiteY18" fmla="*/ 2640329 h 5143500"/>
                      <a:gd name="connsiteX19" fmla="*/ 9027673 w 9027673"/>
                      <a:gd name="connsiteY19" fmla="*/ 3108955 h 5143500"/>
                      <a:gd name="connsiteX20" fmla="*/ 9027673 w 9027673"/>
                      <a:gd name="connsiteY20" fmla="*/ 3611870 h 5143500"/>
                      <a:gd name="connsiteX21" fmla="*/ 9027673 w 9027673"/>
                      <a:gd name="connsiteY21" fmla="*/ 4286233 h 5143500"/>
                      <a:gd name="connsiteX22" fmla="*/ 8170406 w 9027673"/>
                      <a:gd name="connsiteY22" fmla="*/ 5143500 h 5143500"/>
                      <a:gd name="connsiteX23" fmla="*/ 7754120 w 9027673"/>
                      <a:gd name="connsiteY23" fmla="*/ 5143500 h 5143500"/>
                      <a:gd name="connsiteX24" fmla="*/ 7410965 w 9027673"/>
                      <a:gd name="connsiteY24" fmla="*/ 5143500 h 5143500"/>
                      <a:gd name="connsiteX25" fmla="*/ 7067810 w 9027673"/>
                      <a:gd name="connsiteY25" fmla="*/ 5143500 h 5143500"/>
                      <a:gd name="connsiteX26" fmla="*/ 6505261 w 9027673"/>
                      <a:gd name="connsiteY26" fmla="*/ 5143500 h 5143500"/>
                      <a:gd name="connsiteX27" fmla="*/ 6088974 w 9027673"/>
                      <a:gd name="connsiteY27" fmla="*/ 5143500 h 5143500"/>
                      <a:gd name="connsiteX28" fmla="*/ 5453294 w 9027673"/>
                      <a:gd name="connsiteY28" fmla="*/ 5143500 h 5143500"/>
                      <a:gd name="connsiteX29" fmla="*/ 5037007 w 9027673"/>
                      <a:gd name="connsiteY29" fmla="*/ 5143500 h 5143500"/>
                      <a:gd name="connsiteX30" fmla="*/ 4401327 w 9027673"/>
                      <a:gd name="connsiteY30" fmla="*/ 5143500 h 5143500"/>
                      <a:gd name="connsiteX31" fmla="*/ 4058172 w 9027673"/>
                      <a:gd name="connsiteY31" fmla="*/ 5143500 h 5143500"/>
                      <a:gd name="connsiteX32" fmla="*/ 3422491 w 9027673"/>
                      <a:gd name="connsiteY32" fmla="*/ 5143500 h 5143500"/>
                      <a:gd name="connsiteX33" fmla="*/ 3006205 w 9027673"/>
                      <a:gd name="connsiteY33" fmla="*/ 5143500 h 5143500"/>
                      <a:gd name="connsiteX34" fmla="*/ 2663050 w 9027673"/>
                      <a:gd name="connsiteY34" fmla="*/ 5143500 h 5143500"/>
                      <a:gd name="connsiteX35" fmla="*/ 2246763 w 9027673"/>
                      <a:gd name="connsiteY35" fmla="*/ 5143500 h 5143500"/>
                      <a:gd name="connsiteX36" fmla="*/ 1611083 w 9027673"/>
                      <a:gd name="connsiteY36" fmla="*/ 5143500 h 5143500"/>
                      <a:gd name="connsiteX37" fmla="*/ 857267 w 9027673"/>
                      <a:gd name="connsiteY37" fmla="*/ 5143500 h 5143500"/>
                      <a:gd name="connsiteX38" fmla="*/ 0 w 9027673"/>
                      <a:gd name="connsiteY38" fmla="*/ 4286233 h 5143500"/>
                      <a:gd name="connsiteX39" fmla="*/ 0 w 9027673"/>
                      <a:gd name="connsiteY39" fmla="*/ 3714739 h 5143500"/>
                      <a:gd name="connsiteX40" fmla="*/ 0 w 9027673"/>
                      <a:gd name="connsiteY40" fmla="*/ 3143244 h 5143500"/>
                      <a:gd name="connsiteX41" fmla="*/ 0 w 9027673"/>
                      <a:gd name="connsiteY41" fmla="*/ 2640329 h 5143500"/>
                      <a:gd name="connsiteX42" fmla="*/ 0 w 9027673"/>
                      <a:gd name="connsiteY42" fmla="*/ 2000256 h 5143500"/>
                      <a:gd name="connsiteX43" fmla="*/ 0 w 9027673"/>
                      <a:gd name="connsiteY43" fmla="*/ 1428761 h 5143500"/>
                      <a:gd name="connsiteX44" fmla="*/ 0 w 9027673"/>
                      <a:gd name="connsiteY44" fmla="*/ 857267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9027673" h="5143500" extrusionOk="0">
                        <a:moveTo>
                          <a:pt x="0" y="857267"/>
                        </a:moveTo>
                        <a:cubicBezTo>
                          <a:pt x="-25181" y="368280"/>
                          <a:pt x="311718" y="27058"/>
                          <a:pt x="857267" y="0"/>
                        </a:cubicBezTo>
                        <a:cubicBezTo>
                          <a:pt x="1118534" y="-18039"/>
                          <a:pt x="1275618" y="63412"/>
                          <a:pt x="1566079" y="0"/>
                        </a:cubicBezTo>
                        <a:cubicBezTo>
                          <a:pt x="1856540" y="-63412"/>
                          <a:pt x="1851188" y="15746"/>
                          <a:pt x="2055497" y="0"/>
                        </a:cubicBezTo>
                        <a:cubicBezTo>
                          <a:pt x="2259806" y="-15746"/>
                          <a:pt x="2338075" y="24790"/>
                          <a:pt x="2471783" y="0"/>
                        </a:cubicBezTo>
                        <a:cubicBezTo>
                          <a:pt x="2605491" y="-24790"/>
                          <a:pt x="2965768" y="70742"/>
                          <a:pt x="3107464" y="0"/>
                        </a:cubicBezTo>
                        <a:cubicBezTo>
                          <a:pt x="3249160" y="-70742"/>
                          <a:pt x="3488582" y="51836"/>
                          <a:pt x="3596881" y="0"/>
                        </a:cubicBezTo>
                        <a:cubicBezTo>
                          <a:pt x="3705180" y="-51836"/>
                          <a:pt x="4152866" y="32960"/>
                          <a:pt x="4305693" y="0"/>
                        </a:cubicBezTo>
                        <a:cubicBezTo>
                          <a:pt x="4458520" y="-32960"/>
                          <a:pt x="4575712" y="3948"/>
                          <a:pt x="4721980" y="0"/>
                        </a:cubicBezTo>
                        <a:cubicBezTo>
                          <a:pt x="4868248" y="-3948"/>
                          <a:pt x="5247352" y="43561"/>
                          <a:pt x="5430792" y="0"/>
                        </a:cubicBezTo>
                        <a:cubicBezTo>
                          <a:pt x="5614232" y="-43561"/>
                          <a:pt x="5692423" y="26704"/>
                          <a:pt x="5773947" y="0"/>
                        </a:cubicBezTo>
                        <a:cubicBezTo>
                          <a:pt x="5855471" y="-26704"/>
                          <a:pt x="6088793" y="65094"/>
                          <a:pt x="6336496" y="0"/>
                        </a:cubicBezTo>
                        <a:cubicBezTo>
                          <a:pt x="6584199" y="-65094"/>
                          <a:pt x="6621286" y="58749"/>
                          <a:pt x="6899045" y="0"/>
                        </a:cubicBezTo>
                        <a:cubicBezTo>
                          <a:pt x="7176804" y="-58749"/>
                          <a:pt x="7249166" y="35308"/>
                          <a:pt x="7388463" y="0"/>
                        </a:cubicBezTo>
                        <a:cubicBezTo>
                          <a:pt x="7527760" y="-35308"/>
                          <a:pt x="7795036" y="24181"/>
                          <a:pt x="8170406" y="0"/>
                        </a:cubicBezTo>
                        <a:cubicBezTo>
                          <a:pt x="8693608" y="-61757"/>
                          <a:pt x="9000011" y="373118"/>
                          <a:pt x="9027673" y="857267"/>
                        </a:cubicBezTo>
                        <a:cubicBezTo>
                          <a:pt x="9035117" y="975602"/>
                          <a:pt x="9001657" y="1297411"/>
                          <a:pt x="9027673" y="1428761"/>
                        </a:cubicBezTo>
                        <a:cubicBezTo>
                          <a:pt x="9053689" y="1560111"/>
                          <a:pt x="8958226" y="1837492"/>
                          <a:pt x="9027673" y="2068835"/>
                        </a:cubicBezTo>
                        <a:cubicBezTo>
                          <a:pt x="9097120" y="2300178"/>
                          <a:pt x="9025661" y="2501797"/>
                          <a:pt x="9027673" y="2640329"/>
                        </a:cubicBezTo>
                        <a:cubicBezTo>
                          <a:pt x="9029685" y="2778861"/>
                          <a:pt x="8981808" y="3002943"/>
                          <a:pt x="9027673" y="3108955"/>
                        </a:cubicBezTo>
                        <a:cubicBezTo>
                          <a:pt x="9073538" y="3214967"/>
                          <a:pt x="9017453" y="3466776"/>
                          <a:pt x="9027673" y="3611870"/>
                        </a:cubicBezTo>
                        <a:cubicBezTo>
                          <a:pt x="9037893" y="3756965"/>
                          <a:pt x="8993476" y="4018949"/>
                          <a:pt x="9027673" y="4286233"/>
                        </a:cubicBezTo>
                        <a:cubicBezTo>
                          <a:pt x="9074199" y="4749843"/>
                          <a:pt x="8651663" y="5217582"/>
                          <a:pt x="8170406" y="5143500"/>
                        </a:cubicBezTo>
                        <a:cubicBezTo>
                          <a:pt x="8054680" y="5177558"/>
                          <a:pt x="7958294" y="5109083"/>
                          <a:pt x="7754120" y="5143500"/>
                        </a:cubicBezTo>
                        <a:cubicBezTo>
                          <a:pt x="7549946" y="5177917"/>
                          <a:pt x="7547793" y="5139899"/>
                          <a:pt x="7410965" y="5143500"/>
                        </a:cubicBezTo>
                        <a:cubicBezTo>
                          <a:pt x="7274137" y="5147101"/>
                          <a:pt x="7148574" y="5136064"/>
                          <a:pt x="7067810" y="5143500"/>
                        </a:cubicBezTo>
                        <a:cubicBezTo>
                          <a:pt x="6987047" y="5150936"/>
                          <a:pt x="6687411" y="5097747"/>
                          <a:pt x="6505261" y="5143500"/>
                        </a:cubicBezTo>
                        <a:cubicBezTo>
                          <a:pt x="6323111" y="5189253"/>
                          <a:pt x="6281278" y="5101264"/>
                          <a:pt x="6088974" y="5143500"/>
                        </a:cubicBezTo>
                        <a:cubicBezTo>
                          <a:pt x="5896670" y="5185736"/>
                          <a:pt x="5733960" y="5124293"/>
                          <a:pt x="5453294" y="5143500"/>
                        </a:cubicBezTo>
                        <a:cubicBezTo>
                          <a:pt x="5172628" y="5162707"/>
                          <a:pt x="5205023" y="5138281"/>
                          <a:pt x="5037007" y="5143500"/>
                        </a:cubicBezTo>
                        <a:cubicBezTo>
                          <a:pt x="4868991" y="5148719"/>
                          <a:pt x="4581934" y="5069243"/>
                          <a:pt x="4401327" y="5143500"/>
                        </a:cubicBezTo>
                        <a:cubicBezTo>
                          <a:pt x="4220720" y="5217757"/>
                          <a:pt x="4215394" y="5107255"/>
                          <a:pt x="4058172" y="5143500"/>
                        </a:cubicBezTo>
                        <a:cubicBezTo>
                          <a:pt x="3900951" y="5179745"/>
                          <a:pt x="3671539" y="5112044"/>
                          <a:pt x="3422491" y="5143500"/>
                        </a:cubicBezTo>
                        <a:cubicBezTo>
                          <a:pt x="3173443" y="5174956"/>
                          <a:pt x="3147326" y="5122030"/>
                          <a:pt x="3006205" y="5143500"/>
                        </a:cubicBezTo>
                        <a:cubicBezTo>
                          <a:pt x="2865084" y="5164970"/>
                          <a:pt x="2735384" y="5109868"/>
                          <a:pt x="2663050" y="5143500"/>
                        </a:cubicBezTo>
                        <a:cubicBezTo>
                          <a:pt x="2590717" y="5177132"/>
                          <a:pt x="2398387" y="5131584"/>
                          <a:pt x="2246763" y="5143500"/>
                        </a:cubicBezTo>
                        <a:cubicBezTo>
                          <a:pt x="2095139" y="5155416"/>
                          <a:pt x="1783037" y="5124672"/>
                          <a:pt x="1611083" y="5143500"/>
                        </a:cubicBezTo>
                        <a:cubicBezTo>
                          <a:pt x="1439129" y="5162328"/>
                          <a:pt x="1174865" y="5089140"/>
                          <a:pt x="857267" y="5143500"/>
                        </a:cubicBezTo>
                        <a:cubicBezTo>
                          <a:pt x="394419" y="5143837"/>
                          <a:pt x="33256" y="4794147"/>
                          <a:pt x="0" y="4286233"/>
                        </a:cubicBezTo>
                        <a:cubicBezTo>
                          <a:pt x="-48194" y="4155036"/>
                          <a:pt x="36705" y="3836560"/>
                          <a:pt x="0" y="3714739"/>
                        </a:cubicBezTo>
                        <a:cubicBezTo>
                          <a:pt x="-36705" y="3592918"/>
                          <a:pt x="55808" y="3305476"/>
                          <a:pt x="0" y="3143244"/>
                        </a:cubicBezTo>
                        <a:cubicBezTo>
                          <a:pt x="-55808" y="2981013"/>
                          <a:pt x="36265" y="2742771"/>
                          <a:pt x="0" y="2640329"/>
                        </a:cubicBezTo>
                        <a:cubicBezTo>
                          <a:pt x="-36265" y="2537887"/>
                          <a:pt x="56358" y="2180388"/>
                          <a:pt x="0" y="2000256"/>
                        </a:cubicBezTo>
                        <a:cubicBezTo>
                          <a:pt x="-56358" y="1820124"/>
                          <a:pt x="53495" y="1638579"/>
                          <a:pt x="0" y="1428761"/>
                        </a:cubicBezTo>
                        <a:cubicBezTo>
                          <a:pt x="-53495" y="1218943"/>
                          <a:pt x="19058" y="1032029"/>
                          <a:pt x="0" y="857267"/>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9"/>
          <p:cNvSpPr txBox="1">
            <a:spLocks noGrp="1"/>
          </p:cNvSpPr>
          <p:nvPr>
            <p:ph type="title"/>
          </p:nvPr>
        </p:nvSpPr>
        <p:spPr>
          <a:xfrm>
            <a:off x="387900" y="463041"/>
            <a:ext cx="8368200" cy="6861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000"/>
              <a:buNone/>
            </a:pPr>
            <a:r>
              <a:rPr lang="en" dirty="0"/>
              <a:t>Reflect in Process Journal </a:t>
            </a:r>
            <a:endParaRPr dirty="0"/>
          </a:p>
        </p:txBody>
      </p:sp>
      <p:graphicFrame>
        <p:nvGraphicFramePr>
          <p:cNvPr id="2" name="Diagram 1">
            <a:extLst>
              <a:ext uri="{FF2B5EF4-FFF2-40B4-BE49-F238E27FC236}">
                <a16:creationId xmlns:a16="http://schemas.microsoft.com/office/drawing/2014/main" id="{E5B7D7FC-BE1A-42AB-829D-24C8C8BF7386}"/>
              </a:ext>
            </a:extLst>
          </p:cNvPr>
          <p:cNvGraphicFramePr/>
          <p:nvPr>
            <p:extLst>
              <p:ext uri="{D42A27DB-BD31-4B8C-83A1-F6EECF244321}">
                <p14:modId xmlns:p14="http://schemas.microsoft.com/office/powerpoint/2010/main" val="2610308540"/>
              </p:ext>
            </p:extLst>
          </p:nvPr>
        </p:nvGraphicFramePr>
        <p:xfrm>
          <a:off x="387900" y="1489824"/>
          <a:ext cx="8368200" cy="30789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Graphic 3" descr="Closed book with solid fill">
            <a:extLst>
              <a:ext uri="{FF2B5EF4-FFF2-40B4-BE49-F238E27FC236}">
                <a16:creationId xmlns:a16="http://schemas.microsoft.com/office/drawing/2014/main" id="{8999697E-8D88-44DD-87AA-BBC101552883}"/>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550198" y="458024"/>
            <a:ext cx="691117" cy="691117"/>
          </a:xfrm>
          <a:prstGeom prst="rect">
            <a:avLst/>
          </a:prstGeom>
        </p:spPr>
      </p:pic>
      <p:sp>
        <p:nvSpPr>
          <p:cNvPr id="6" name="Rectangle: Rounded Corners 5">
            <a:extLst>
              <a:ext uri="{FF2B5EF4-FFF2-40B4-BE49-F238E27FC236}">
                <a16:creationId xmlns:a16="http://schemas.microsoft.com/office/drawing/2014/main" id="{7AB66DCD-50E2-45CD-9BAB-225973B3D205}"/>
              </a:ext>
            </a:extLst>
          </p:cNvPr>
          <p:cNvSpPr/>
          <p:nvPr/>
        </p:nvSpPr>
        <p:spPr>
          <a:xfrm>
            <a:off x="276625" y="1329915"/>
            <a:ext cx="8575382" cy="3467198"/>
          </a:xfrm>
          <a:prstGeom prst="roundRect">
            <a:avLst>
              <a:gd name="adj" fmla="val 11982"/>
            </a:avLst>
          </a:prstGeom>
          <a:noFill/>
          <a:ln w="31750">
            <a:solidFill>
              <a:schemeClr val="accent2"/>
            </a:solidFill>
            <a:prstDash val="dash"/>
            <a:extLst>
              <a:ext uri="{C807C97D-BFC1-408E-A445-0C87EB9F89A2}">
                <ask:lineSketchStyleProps xmlns:ask="http://schemas.microsoft.com/office/drawing/2018/sketchyshapes" sd="1219033472">
                  <a:custGeom>
                    <a:avLst/>
                    <a:gdLst>
                      <a:gd name="connsiteX0" fmla="*/ 0 w 9027673"/>
                      <a:gd name="connsiteY0" fmla="*/ 857267 h 5143500"/>
                      <a:gd name="connsiteX1" fmla="*/ 857267 w 9027673"/>
                      <a:gd name="connsiteY1" fmla="*/ 0 h 5143500"/>
                      <a:gd name="connsiteX2" fmla="*/ 1566079 w 9027673"/>
                      <a:gd name="connsiteY2" fmla="*/ 0 h 5143500"/>
                      <a:gd name="connsiteX3" fmla="*/ 2055497 w 9027673"/>
                      <a:gd name="connsiteY3" fmla="*/ 0 h 5143500"/>
                      <a:gd name="connsiteX4" fmla="*/ 2471783 w 9027673"/>
                      <a:gd name="connsiteY4" fmla="*/ 0 h 5143500"/>
                      <a:gd name="connsiteX5" fmla="*/ 3107464 w 9027673"/>
                      <a:gd name="connsiteY5" fmla="*/ 0 h 5143500"/>
                      <a:gd name="connsiteX6" fmla="*/ 3596881 w 9027673"/>
                      <a:gd name="connsiteY6" fmla="*/ 0 h 5143500"/>
                      <a:gd name="connsiteX7" fmla="*/ 4305693 w 9027673"/>
                      <a:gd name="connsiteY7" fmla="*/ 0 h 5143500"/>
                      <a:gd name="connsiteX8" fmla="*/ 4721980 w 9027673"/>
                      <a:gd name="connsiteY8" fmla="*/ 0 h 5143500"/>
                      <a:gd name="connsiteX9" fmla="*/ 5430792 w 9027673"/>
                      <a:gd name="connsiteY9" fmla="*/ 0 h 5143500"/>
                      <a:gd name="connsiteX10" fmla="*/ 5773947 w 9027673"/>
                      <a:gd name="connsiteY10" fmla="*/ 0 h 5143500"/>
                      <a:gd name="connsiteX11" fmla="*/ 6336496 w 9027673"/>
                      <a:gd name="connsiteY11" fmla="*/ 0 h 5143500"/>
                      <a:gd name="connsiteX12" fmla="*/ 6899045 w 9027673"/>
                      <a:gd name="connsiteY12" fmla="*/ 0 h 5143500"/>
                      <a:gd name="connsiteX13" fmla="*/ 7388463 w 9027673"/>
                      <a:gd name="connsiteY13" fmla="*/ 0 h 5143500"/>
                      <a:gd name="connsiteX14" fmla="*/ 8170406 w 9027673"/>
                      <a:gd name="connsiteY14" fmla="*/ 0 h 5143500"/>
                      <a:gd name="connsiteX15" fmla="*/ 9027673 w 9027673"/>
                      <a:gd name="connsiteY15" fmla="*/ 857267 h 5143500"/>
                      <a:gd name="connsiteX16" fmla="*/ 9027673 w 9027673"/>
                      <a:gd name="connsiteY16" fmla="*/ 1428761 h 5143500"/>
                      <a:gd name="connsiteX17" fmla="*/ 9027673 w 9027673"/>
                      <a:gd name="connsiteY17" fmla="*/ 2068835 h 5143500"/>
                      <a:gd name="connsiteX18" fmla="*/ 9027673 w 9027673"/>
                      <a:gd name="connsiteY18" fmla="*/ 2640329 h 5143500"/>
                      <a:gd name="connsiteX19" fmla="*/ 9027673 w 9027673"/>
                      <a:gd name="connsiteY19" fmla="*/ 3108955 h 5143500"/>
                      <a:gd name="connsiteX20" fmla="*/ 9027673 w 9027673"/>
                      <a:gd name="connsiteY20" fmla="*/ 3611870 h 5143500"/>
                      <a:gd name="connsiteX21" fmla="*/ 9027673 w 9027673"/>
                      <a:gd name="connsiteY21" fmla="*/ 4286233 h 5143500"/>
                      <a:gd name="connsiteX22" fmla="*/ 8170406 w 9027673"/>
                      <a:gd name="connsiteY22" fmla="*/ 5143500 h 5143500"/>
                      <a:gd name="connsiteX23" fmla="*/ 7754120 w 9027673"/>
                      <a:gd name="connsiteY23" fmla="*/ 5143500 h 5143500"/>
                      <a:gd name="connsiteX24" fmla="*/ 7410965 w 9027673"/>
                      <a:gd name="connsiteY24" fmla="*/ 5143500 h 5143500"/>
                      <a:gd name="connsiteX25" fmla="*/ 7067810 w 9027673"/>
                      <a:gd name="connsiteY25" fmla="*/ 5143500 h 5143500"/>
                      <a:gd name="connsiteX26" fmla="*/ 6505261 w 9027673"/>
                      <a:gd name="connsiteY26" fmla="*/ 5143500 h 5143500"/>
                      <a:gd name="connsiteX27" fmla="*/ 6088974 w 9027673"/>
                      <a:gd name="connsiteY27" fmla="*/ 5143500 h 5143500"/>
                      <a:gd name="connsiteX28" fmla="*/ 5453294 w 9027673"/>
                      <a:gd name="connsiteY28" fmla="*/ 5143500 h 5143500"/>
                      <a:gd name="connsiteX29" fmla="*/ 5037007 w 9027673"/>
                      <a:gd name="connsiteY29" fmla="*/ 5143500 h 5143500"/>
                      <a:gd name="connsiteX30" fmla="*/ 4401327 w 9027673"/>
                      <a:gd name="connsiteY30" fmla="*/ 5143500 h 5143500"/>
                      <a:gd name="connsiteX31" fmla="*/ 4058172 w 9027673"/>
                      <a:gd name="connsiteY31" fmla="*/ 5143500 h 5143500"/>
                      <a:gd name="connsiteX32" fmla="*/ 3422491 w 9027673"/>
                      <a:gd name="connsiteY32" fmla="*/ 5143500 h 5143500"/>
                      <a:gd name="connsiteX33" fmla="*/ 3006205 w 9027673"/>
                      <a:gd name="connsiteY33" fmla="*/ 5143500 h 5143500"/>
                      <a:gd name="connsiteX34" fmla="*/ 2663050 w 9027673"/>
                      <a:gd name="connsiteY34" fmla="*/ 5143500 h 5143500"/>
                      <a:gd name="connsiteX35" fmla="*/ 2246763 w 9027673"/>
                      <a:gd name="connsiteY35" fmla="*/ 5143500 h 5143500"/>
                      <a:gd name="connsiteX36" fmla="*/ 1611083 w 9027673"/>
                      <a:gd name="connsiteY36" fmla="*/ 5143500 h 5143500"/>
                      <a:gd name="connsiteX37" fmla="*/ 857267 w 9027673"/>
                      <a:gd name="connsiteY37" fmla="*/ 5143500 h 5143500"/>
                      <a:gd name="connsiteX38" fmla="*/ 0 w 9027673"/>
                      <a:gd name="connsiteY38" fmla="*/ 4286233 h 5143500"/>
                      <a:gd name="connsiteX39" fmla="*/ 0 w 9027673"/>
                      <a:gd name="connsiteY39" fmla="*/ 3714739 h 5143500"/>
                      <a:gd name="connsiteX40" fmla="*/ 0 w 9027673"/>
                      <a:gd name="connsiteY40" fmla="*/ 3143244 h 5143500"/>
                      <a:gd name="connsiteX41" fmla="*/ 0 w 9027673"/>
                      <a:gd name="connsiteY41" fmla="*/ 2640329 h 5143500"/>
                      <a:gd name="connsiteX42" fmla="*/ 0 w 9027673"/>
                      <a:gd name="connsiteY42" fmla="*/ 2000256 h 5143500"/>
                      <a:gd name="connsiteX43" fmla="*/ 0 w 9027673"/>
                      <a:gd name="connsiteY43" fmla="*/ 1428761 h 5143500"/>
                      <a:gd name="connsiteX44" fmla="*/ 0 w 9027673"/>
                      <a:gd name="connsiteY44" fmla="*/ 857267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9027673" h="5143500" extrusionOk="0">
                        <a:moveTo>
                          <a:pt x="0" y="857267"/>
                        </a:moveTo>
                        <a:cubicBezTo>
                          <a:pt x="-25181" y="368280"/>
                          <a:pt x="311718" y="27058"/>
                          <a:pt x="857267" y="0"/>
                        </a:cubicBezTo>
                        <a:cubicBezTo>
                          <a:pt x="1118534" y="-18039"/>
                          <a:pt x="1275618" y="63412"/>
                          <a:pt x="1566079" y="0"/>
                        </a:cubicBezTo>
                        <a:cubicBezTo>
                          <a:pt x="1856540" y="-63412"/>
                          <a:pt x="1851188" y="15746"/>
                          <a:pt x="2055497" y="0"/>
                        </a:cubicBezTo>
                        <a:cubicBezTo>
                          <a:pt x="2259806" y="-15746"/>
                          <a:pt x="2338075" y="24790"/>
                          <a:pt x="2471783" y="0"/>
                        </a:cubicBezTo>
                        <a:cubicBezTo>
                          <a:pt x="2605491" y="-24790"/>
                          <a:pt x="2965768" y="70742"/>
                          <a:pt x="3107464" y="0"/>
                        </a:cubicBezTo>
                        <a:cubicBezTo>
                          <a:pt x="3249160" y="-70742"/>
                          <a:pt x="3488582" y="51836"/>
                          <a:pt x="3596881" y="0"/>
                        </a:cubicBezTo>
                        <a:cubicBezTo>
                          <a:pt x="3705180" y="-51836"/>
                          <a:pt x="4152866" y="32960"/>
                          <a:pt x="4305693" y="0"/>
                        </a:cubicBezTo>
                        <a:cubicBezTo>
                          <a:pt x="4458520" y="-32960"/>
                          <a:pt x="4575712" y="3948"/>
                          <a:pt x="4721980" y="0"/>
                        </a:cubicBezTo>
                        <a:cubicBezTo>
                          <a:pt x="4868248" y="-3948"/>
                          <a:pt x="5247352" y="43561"/>
                          <a:pt x="5430792" y="0"/>
                        </a:cubicBezTo>
                        <a:cubicBezTo>
                          <a:pt x="5614232" y="-43561"/>
                          <a:pt x="5692423" y="26704"/>
                          <a:pt x="5773947" y="0"/>
                        </a:cubicBezTo>
                        <a:cubicBezTo>
                          <a:pt x="5855471" y="-26704"/>
                          <a:pt x="6088793" y="65094"/>
                          <a:pt x="6336496" y="0"/>
                        </a:cubicBezTo>
                        <a:cubicBezTo>
                          <a:pt x="6584199" y="-65094"/>
                          <a:pt x="6621286" y="58749"/>
                          <a:pt x="6899045" y="0"/>
                        </a:cubicBezTo>
                        <a:cubicBezTo>
                          <a:pt x="7176804" y="-58749"/>
                          <a:pt x="7249166" y="35308"/>
                          <a:pt x="7388463" y="0"/>
                        </a:cubicBezTo>
                        <a:cubicBezTo>
                          <a:pt x="7527760" y="-35308"/>
                          <a:pt x="7795036" y="24181"/>
                          <a:pt x="8170406" y="0"/>
                        </a:cubicBezTo>
                        <a:cubicBezTo>
                          <a:pt x="8693608" y="-61757"/>
                          <a:pt x="9000011" y="373118"/>
                          <a:pt x="9027673" y="857267"/>
                        </a:cubicBezTo>
                        <a:cubicBezTo>
                          <a:pt x="9035117" y="975602"/>
                          <a:pt x="9001657" y="1297411"/>
                          <a:pt x="9027673" y="1428761"/>
                        </a:cubicBezTo>
                        <a:cubicBezTo>
                          <a:pt x="9053689" y="1560111"/>
                          <a:pt x="8958226" y="1837492"/>
                          <a:pt x="9027673" y="2068835"/>
                        </a:cubicBezTo>
                        <a:cubicBezTo>
                          <a:pt x="9097120" y="2300178"/>
                          <a:pt x="9025661" y="2501797"/>
                          <a:pt x="9027673" y="2640329"/>
                        </a:cubicBezTo>
                        <a:cubicBezTo>
                          <a:pt x="9029685" y="2778861"/>
                          <a:pt x="8981808" y="3002943"/>
                          <a:pt x="9027673" y="3108955"/>
                        </a:cubicBezTo>
                        <a:cubicBezTo>
                          <a:pt x="9073538" y="3214967"/>
                          <a:pt x="9017453" y="3466776"/>
                          <a:pt x="9027673" y="3611870"/>
                        </a:cubicBezTo>
                        <a:cubicBezTo>
                          <a:pt x="9037893" y="3756965"/>
                          <a:pt x="8993476" y="4018949"/>
                          <a:pt x="9027673" y="4286233"/>
                        </a:cubicBezTo>
                        <a:cubicBezTo>
                          <a:pt x="9074199" y="4749843"/>
                          <a:pt x="8651663" y="5217582"/>
                          <a:pt x="8170406" y="5143500"/>
                        </a:cubicBezTo>
                        <a:cubicBezTo>
                          <a:pt x="8054680" y="5177558"/>
                          <a:pt x="7958294" y="5109083"/>
                          <a:pt x="7754120" y="5143500"/>
                        </a:cubicBezTo>
                        <a:cubicBezTo>
                          <a:pt x="7549946" y="5177917"/>
                          <a:pt x="7547793" y="5139899"/>
                          <a:pt x="7410965" y="5143500"/>
                        </a:cubicBezTo>
                        <a:cubicBezTo>
                          <a:pt x="7274137" y="5147101"/>
                          <a:pt x="7148574" y="5136064"/>
                          <a:pt x="7067810" y="5143500"/>
                        </a:cubicBezTo>
                        <a:cubicBezTo>
                          <a:pt x="6987047" y="5150936"/>
                          <a:pt x="6687411" y="5097747"/>
                          <a:pt x="6505261" y="5143500"/>
                        </a:cubicBezTo>
                        <a:cubicBezTo>
                          <a:pt x="6323111" y="5189253"/>
                          <a:pt x="6281278" y="5101264"/>
                          <a:pt x="6088974" y="5143500"/>
                        </a:cubicBezTo>
                        <a:cubicBezTo>
                          <a:pt x="5896670" y="5185736"/>
                          <a:pt x="5733960" y="5124293"/>
                          <a:pt x="5453294" y="5143500"/>
                        </a:cubicBezTo>
                        <a:cubicBezTo>
                          <a:pt x="5172628" y="5162707"/>
                          <a:pt x="5205023" y="5138281"/>
                          <a:pt x="5037007" y="5143500"/>
                        </a:cubicBezTo>
                        <a:cubicBezTo>
                          <a:pt x="4868991" y="5148719"/>
                          <a:pt x="4581934" y="5069243"/>
                          <a:pt x="4401327" y="5143500"/>
                        </a:cubicBezTo>
                        <a:cubicBezTo>
                          <a:pt x="4220720" y="5217757"/>
                          <a:pt x="4215394" y="5107255"/>
                          <a:pt x="4058172" y="5143500"/>
                        </a:cubicBezTo>
                        <a:cubicBezTo>
                          <a:pt x="3900951" y="5179745"/>
                          <a:pt x="3671539" y="5112044"/>
                          <a:pt x="3422491" y="5143500"/>
                        </a:cubicBezTo>
                        <a:cubicBezTo>
                          <a:pt x="3173443" y="5174956"/>
                          <a:pt x="3147326" y="5122030"/>
                          <a:pt x="3006205" y="5143500"/>
                        </a:cubicBezTo>
                        <a:cubicBezTo>
                          <a:pt x="2865084" y="5164970"/>
                          <a:pt x="2735384" y="5109868"/>
                          <a:pt x="2663050" y="5143500"/>
                        </a:cubicBezTo>
                        <a:cubicBezTo>
                          <a:pt x="2590717" y="5177132"/>
                          <a:pt x="2398387" y="5131584"/>
                          <a:pt x="2246763" y="5143500"/>
                        </a:cubicBezTo>
                        <a:cubicBezTo>
                          <a:pt x="2095139" y="5155416"/>
                          <a:pt x="1783037" y="5124672"/>
                          <a:pt x="1611083" y="5143500"/>
                        </a:cubicBezTo>
                        <a:cubicBezTo>
                          <a:pt x="1439129" y="5162328"/>
                          <a:pt x="1174865" y="5089140"/>
                          <a:pt x="857267" y="5143500"/>
                        </a:cubicBezTo>
                        <a:cubicBezTo>
                          <a:pt x="394419" y="5143837"/>
                          <a:pt x="33256" y="4794147"/>
                          <a:pt x="0" y="4286233"/>
                        </a:cubicBezTo>
                        <a:cubicBezTo>
                          <a:pt x="-48194" y="4155036"/>
                          <a:pt x="36705" y="3836560"/>
                          <a:pt x="0" y="3714739"/>
                        </a:cubicBezTo>
                        <a:cubicBezTo>
                          <a:pt x="-36705" y="3592918"/>
                          <a:pt x="55808" y="3305476"/>
                          <a:pt x="0" y="3143244"/>
                        </a:cubicBezTo>
                        <a:cubicBezTo>
                          <a:pt x="-55808" y="2981013"/>
                          <a:pt x="36265" y="2742771"/>
                          <a:pt x="0" y="2640329"/>
                        </a:cubicBezTo>
                        <a:cubicBezTo>
                          <a:pt x="-36265" y="2537887"/>
                          <a:pt x="56358" y="2180388"/>
                          <a:pt x="0" y="2000256"/>
                        </a:cubicBezTo>
                        <a:cubicBezTo>
                          <a:pt x="-56358" y="1820124"/>
                          <a:pt x="53495" y="1638579"/>
                          <a:pt x="0" y="1428761"/>
                        </a:cubicBezTo>
                        <a:cubicBezTo>
                          <a:pt x="-53495" y="1218943"/>
                          <a:pt x="19058" y="1032029"/>
                          <a:pt x="0" y="857267"/>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theme/theme1.xml><?xml version="1.0" encoding="utf-8"?>
<a:theme xmlns:a="http://schemas.openxmlformats.org/drawingml/2006/main" name="Theme3wlogo">
  <a:themeElements>
    <a:clrScheme name="Custom 1">
      <a:dk1>
        <a:srgbClr val="F0EBF0"/>
      </a:dk1>
      <a:lt1>
        <a:srgbClr val="FFFFFF"/>
      </a:lt1>
      <a:dk2>
        <a:srgbClr val="6C648B"/>
      </a:dk2>
      <a:lt2>
        <a:srgbClr val="B6A19E"/>
      </a:lt2>
      <a:accent1>
        <a:srgbClr val="9BD252"/>
      </a:accent1>
      <a:accent2>
        <a:srgbClr val="FFC600"/>
      </a:accent2>
      <a:accent3>
        <a:srgbClr val="698E28"/>
      </a:accent3>
      <a:accent4>
        <a:srgbClr val="D5D2CA"/>
      </a:accent4>
      <a:accent5>
        <a:srgbClr val="B69EB4"/>
      </a:accent5>
      <a:accent6>
        <a:srgbClr val="000000"/>
      </a:accent6>
      <a:hlink>
        <a:srgbClr val="003359"/>
      </a:hlink>
      <a:folHlink>
        <a:srgbClr val="853A76"/>
      </a:folHlink>
    </a:clrScheme>
    <a:fontScheme name="Custom 1">
      <a:majorFont>
        <a:latin typeface="Georgia"/>
        <a:ea typeface=""/>
        <a:cs typeface=""/>
      </a:majorFont>
      <a:minorFont>
        <a:latin typeface="Georgi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3wlogo" id="{2EA2DBED-E074-44B0-95E1-F27E82D71C2F}" vid="{3C044C77-50EE-4B1A-99D8-06166D8FCC23}"/>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Theme3wlogo</Template>
  <TotalTime>40</TotalTime>
  <Words>651</Words>
  <Application>Microsoft Office PowerPoint</Application>
  <PresentationFormat>On-screen Show (16:9)</PresentationFormat>
  <Paragraphs>42</Paragraphs>
  <Slides>7</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Times New Roman</vt:lpstr>
      <vt:lpstr>Georgia</vt:lpstr>
      <vt:lpstr>Roboto</vt:lpstr>
      <vt:lpstr>Wingdings</vt:lpstr>
      <vt:lpstr>Georgia Pro</vt:lpstr>
      <vt:lpstr>Arial</vt:lpstr>
      <vt:lpstr>Theme3wlogo</vt:lpstr>
      <vt:lpstr>Writing a Good Research Question</vt:lpstr>
      <vt:lpstr>YPAR Groups</vt:lpstr>
      <vt:lpstr>What is a Research Question?</vt:lpstr>
      <vt:lpstr>How to Develop a Good Research Question:</vt:lpstr>
      <vt:lpstr>Evaluate Your Question: </vt:lpstr>
      <vt:lpstr>Preliminary Research</vt:lpstr>
      <vt:lpstr>Reflect in Process Journal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a Good Research Question</dc:title>
  <cp:lastModifiedBy>Alla A Karapunarly</cp:lastModifiedBy>
  <cp:revision>1</cp:revision>
  <dcterms:modified xsi:type="dcterms:W3CDTF">2022-07-22T17:40:42Z</dcterms:modified>
</cp:coreProperties>
</file>