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D252"/>
    <a:srgbClr val="6C648B"/>
    <a:srgbClr val="B6A19E"/>
    <a:srgbClr val="FFC600"/>
    <a:srgbClr val="853A76"/>
    <a:srgbClr val="4B0C3B"/>
    <a:srgbClr val="698E28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0004F6-F9E5-4A08-AF73-F48495801C10}" v="42" dt="2022-07-20T21:09:45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4" autoAdjust="0"/>
    <p:restoredTop sz="89599" autoAdjust="0"/>
  </p:normalViewPr>
  <p:slideViewPr>
    <p:cSldViewPr snapToGrid="0">
      <p:cViewPr varScale="1">
        <p:scale>
          <a:sx n="68" d="100"/>
          <a:sy n="68" d="100"/>
        </p:scale>
        <p:origin x="30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02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3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4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7/25/22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7/25/22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7/25/22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7/25/22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7/25/22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5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7/25/22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922505-172F-4E77-B52E-AF2E616FA2A9}"/>
              </a:ext>
            </a:extLst>
          </p:cNvPr>
          <p:cNvSpPr txBox="1"/>
          <p:nvPr/>
        </p:nvSpPr>
        <p:spPr>
          <a:xfrm>
            <a:off x="2416506" y="213674"/>
            <a:ext cx="3474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5C6473E-052E-47B0-BB75-4259C9D73B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049" y="213674"/>
            <a:ext cx="675650" cy="64633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4EEF469-8A99-4E45-B3B0-29E3584687FB}"/>
              </a:ext>
            </a:extLst>
          </p:cNvPr>
          <p:cNvSpPr txBox="1"/>
          <p:nvPr/>
        </p:nvSpPr>
        <p:spPr>
          <a:xfrm>
            <a:off x="545168" y="1362548"/>
            <a:ext cx="6682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Here is your brief overview of the schoolyear with YPAR.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As you peruse this schedule, d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ecide on due dates that make the most sense for your group of students. </a:t>
            </a:r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074FCAB3-1B0F-4EE9-8576-628A5C2AA339}"/>
              </a:ext>
            </a:extLst>
          </p:cNvPr>
          <p:cNvSpPr/>
          <p:nvPr/>
        </p:nvSpPr>
        <p:spPr>
          <a:xfrm>
            <a:off x="604972" y="914206"/>
            <a:ext cx="6562456" cy="369332"/>
          </a:xfrm>
          <a:prstGeom prst="round1Rect">
            <a:avLst/>
          </a:prstGeom>
          <a:solidFill>
            <a:srgbClr val="6C648B"/>
          </a:solidFill>
          <a:ln>
            <a:solidFill>
              <a:srgbClr val="6C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Year at a Glance</a:t>
            </a:r>
            <a:endParaRPr lang="en-US" sz="2000" b="1" dirty="0">
              <a:solidFill>
                <a:schemeClr val="accent5">
                  <a:lumMod val="20000"/>
                  <a:lumOff val="8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E8AD78-46D4-41AE-BCA5-06C7B4A91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008692"/>
              </p:ext>
            </p:extLst>
          </p:nvPr>
        </p:nvGraphicFramePr>
        <p:xfrm>
          <a:off x="604972" y="1983999"/>
          <a:ext cx="6562456" cy="7412775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42978">
                  <a:extLst>
                    <a:ext uri="{9D8B030D-6E8A-4147-A177-3AD203B41FA5}">
                      <a16:colId xmlns:a16="http://schemas.microsoft.com/office/drawing/2014/main" val="2476342340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4217288647"/>
                    </a:ext>
                  </a:extLst>
                </a:gridCol>
                <a:gridCol w="1509578">
                  <a:extLst>
                    <a:ext uri="{9D8B030D-6E8A-4147-A177-3AD203B41FA5}">
                      <a16:colId xmlns:a16="http://schemas.microsoft.com/office/drawing/2014/main" val="1386753007"/>
                    </a:ext>
                  </a:extLst>
                </a:gridCol>
              </a:tblGrid>
              <a:tr h="55237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Phase</a:t>
                      </a:r>
                      <a:endParaRPr lang="en-US" sz="1200" b="0" dirty="0"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 dirty="0">
                          <a:effectLst/>
                          <a:latin typeface="Georgia" panose="02040502050405020303" pitchFamily="18" charset="0"/>
                        </a:rPr>
                        <a:t>Milestones</a:t>
                      </a:r>
                      <a:br>
                        <a:rPr lang="en-US" sz="1200" b="1" dirty="0">
                          <a:effectLst/>
                          <a:latin typeface="Georgia" panose="02040502050405020303" pitchFamily="18" charset="0"/>
                        </a:rPr>
                      </a:br>
                      <a:endParaRPr lang="en-US" sz="1200" b="1" dirty="0"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 dirty="0">
                          <a:effectLst/>
                          <a:latin typeface="Georgia" panose="02040502050405020303" pitchFamily="18" charset="0"/>
                        </a:rPr>
                        <a:t>Your Due Date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370395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Investigating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Identify your topic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769118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Investigating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Form a group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36246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Investigating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Write 1-2 research questions 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021434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Investigating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Review existing literature related to your topic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124953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Investigating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Identify research methods 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302756"/>
                  </a:ext>
                </a:extLst>
              </a:tr>
              <a:tr h="533441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Collection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Conduct field observations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605439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Collection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Create &amp; Distribute Survey 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24962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Analysis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Data analysis 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986693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Action &amp; Presentation of Findings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Submit conference proposal 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81021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Action &amp; Presentation of Findings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Make conference poster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60137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Action and Presentation of Findings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Take action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916119"/>
                  </a:ext>
                </a:extLst>
              </a:tr>
              <a:tr h="5114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Action &amp; Presentation of Findings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Present at conference </a:t>
                      </a: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 marL="57597" marR="57597" marT="57597" marB="57597">
                    <a:lnL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C64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90238"/>
                  </a:ext>
                </a:extLst>
              </a:tr>
            </a:tbl>
          </a:graphicData>
        </a:graphic>
      </p:graphicFrame>
      <p:sp>
        <p:nvSpPr>
          <p:cNvPr id="10" name="Footer Placeholder 18">
            <a:extLst>
              <a:ext uri="{FF2B5EF4-FFF2-40B4-BE49-F238E27FC236}">
                <a16:creationId xmlns:a16="http://schemas.microsoft.com/office/drawing/2014/main" id="{D0531CBF-6ABF-49B7-A7E5-5E3C82725EA8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429384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6C648B"/>
      </a:lt1>
      <a:dk2>
        <a:srgbClr val="FFFFFF"/>
      </a:dk2>
      <a:lt2>
        <a:srgbClr val="FFFFFF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6524</TotalTime>
  <Words>155</Words>
  <Application>Microsoft Macintosh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Mary Frances  Buckley</cp:lastModifiedBy>
  <cp:revision>13</cp:revision>
  <dcterms:created xsi:type="dcterms:W3CDTF">2021-06-22T13:02:41Z</dcterms:created>
  <dcterms:modified xsi:type="dcterms:W3CDTF">2022-07-25T10:56:35Z</dcterms:modified>
</cp:coreProperties>
</file>