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2"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648B"/>
    <a:srgbClr val="9BD252"/>
    <a:srgbClr val="B6A19E"/>
    <a:srgbClr val="FFC600"/>
    <a:srgbClr val="853A76"/>
    <a:srgbClr val="4B0C3B"/>
    <a:srgbClr val="698E28"/>
    <a:srgbClr val="8332B2"/>
    <a:srgbClr val="221E1B"/>
    <a:srgbClr val="C1F5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679A12-EAF0-4606-93E0-F461514B6567}" v="2" dt="2022-07-24T00:37:07.4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2" d="100"/>
          <a:sy n="92" d="100"/>
        </p:scale>
        <p:origin x="93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a" userId="bad96ab6-5253-4430-8be5-67af7205d973" providerId="ADAL" clId="{98F0BFDA-79BF-4A4A-9E6A-6C284522EF93}"/>
    <pc:docChg chg="undo redo custSel addSld delSld modSld">
      <pc:chgData name="Alla" userId="bad96ab6-5253-4430-8be5-67af7205d973" providerId="ADAL" clId="{98F0BFDA-79BF-4A4A-9E6A-6C284522EF93}" dt="2021-12-22T02:34:56.110" v="527" actId="1035"/>
      <pc:docMkLst>
        <pc:docMk/>
      </pc:docMkLst>
      <pc:sldChg chg="addSp delSp modSp mod">
        <pc:chgData name="Alla" userId="bad96ab6-5253-4430-8be5-67af7205d973" providerId="ADAL" clId="{98F0BFDA-79BF-4A4A-9E6A-6C284522EF93}" dt="2021-12-22T02:34:56.110" v="527" actId="1035"/>
        <pc:sldMkLst>
          <pc:docMk/>
          <pc:sldMk cId="3430333599" sldId="256"/>
        </pc:sldMkLst>
        <pc:spChg chg="mod">
          <ac:chgData name="Alla" userId="bad96ab6-5253-4430-8be5-67af7205d973" providerId="ADAL" clId="{98F0BFDA-79BF-4A4A-9E6A-6C284522EF93}" dt="2021-12-22T02:07:39.071" v="314" actId="1036"/>
          <ac:spMkLst>
            <pc:docMk/>
            <pc:sldMk cId="3430333599" sldId="256"/>
            <ac:spMk id="2" creationId="{8074CDA5-ECEA-4353-833B-2E38584393C4}"/>
          </ac:spMkLst>
        </pc:spChg>
        <pc:spChg chg="del mod">
          <ac:chgData name="Alla" userId="bad96ab6-5253-4430-8be5-67af7205d973" providerId="ADAL" clId="{98F0BFDA-79BF-4A4A-9E6A-6C284522EF93}" dt="2021-12-22T01:56:06.057" v="72" actId="478"/>
          <ac:spMkLst>
            <pc:docMk/>
            <pc:sldMk cId="3430333599" sldId="256"/>
            <ac:spMk id="11" creationId="{97C13C52-2134-4884-A1B2-723AABE9B082}"/>
          </ac:spMkLst>
        </pc:spChg>
        <pc:spChg chg="mod">
          <ac:chgData name="Alla" userId="bad96ab6-5253-4430-8be5-67af7205d973" providerId="ADAL" clId="{98F0BFDA-79BF-4A4A-9E6A-6C284522EF93}" dt="2021-12-22T02:19:56.093" v="432" actId="948"/>
          <ac:spMkLst>
            <pc:docMk/>
            <pc:sldMk cId="3430333599" sldId="256"/>
            <ac:spMk id="13" creationId="{A8C5D9F0-7A31-440C-8968-8DDD950A4EC8}"/>
          </ac:spMkLst>
        </pc:spChg>
        <pc:spChg chg="mod">
          <ac:chgData name="Alla" userId="bad96ab6-5253-4430-8be5-67af7205d973" providerId="ADAL" clId="{98F0BFDA-79BF-4A4A-9E6A-6C284522EF93}" dt="2021-12-22T02:07:39.071" v="314" actId="1036"/>
          <ac:spMkLst>
            <pc:docMk/>
            <pc:sldMk cId="3430333599" sldId="256"/>
            <ac:spMk id="15" creationId="{04C7945D-4CB9-4949-B8D3-A2A747ED8596}"/>
          </ac:spMkLst>
        </pc:spChg>
        <pc:spChg chg="mod">
          <ac:chgData name="Alla" userId="bad96ab6-5253-4430-8be5-67af7205d973" providerId="ADAL" clId="{98F0BFDA-79BF-4A4A-9E6A-6C284522EF93}" dt="2021-12-22T02:20:37.894" v="433" actId="12788"/>
          <ac:spMkLst>
            <pc:docMk/>
            <pc:sldMk cId="3430333599" sldId="256"/>
            <ac:spMk id="16" creationId="{23A4EAF7-38C3-49F5-98B6-EA59C341E87E}"/>
          </ac:spMkLst>
        </pc:spChg>
        <pc:spChg chg="mod">
          <ac:chgData name="Alla" userId="bad96ab6-5253-4430-8be5-67af7205d973" providerId="ADAL" clId="{98F0BFDA-79BF-4A4A-9E6A-6C284522EF93}" dt="2021-12-22T02:34:50.548" v="525" actId="1035"/>
          <ac:spMkLst>
            <pc:docMk/>
            <pc:sldMk cId="3430333599" sldId="256"/>
            <ac:spMk id="17" creationId="{4673177F-FBBE-4776-AA1C-869BBCEC0E59}"/>
          </ac:spMkLst>
        </pc:spChg>
        <pc:spChg chg="mod">
          <ac:chgData name="Alla" userId="bad96ab6-5253-4430-8be5-67af7205d973" providerId="ADAL" clId="{98F0BFDA-79BF-4A4A-9E6A-6C284522EF93}" dt="2021-12-22T02:20:41.866" v="434" actId="12788"/>
          <ac:spMkLst>
            <pc:docMk/>
            <pc:sldMk cId="3430333599" sldId="256"/>
            <ac:spMk id="18" creationId="{FABA863C-3841-4F51-B670-3CA075AE6F66}"/>
          </ac:spMkLst>
        </pc:spChg>
        <pc:spChg chg="add del mod">
          <ac:chgData name="Alla" userId="bad96ab6-5253-4430-8be5-67af7205d973" providerId="ADAL" clId="{98F0BFDA-79BF-4A4A-9E6A-6C284522EF93}" dt="2021-12-22T01:55:15.180" v="14"/>
          <ac:spMkLst>
            <pc:docMk/>
            <pc:sldMk cId="3430333599" sldId="256"/>
            <ac:spMk id="19" creationId="{AA9FF657-642E-4623-97A2-EDDF280B6892}"/>
          </ac:spMkLst>
        </pc:spChg>
        <pc:spChg chg="mod">
          <ac:chgData name="Alla" userId="bad96ab6-5253-4430-8be5-67af7205d973" providerId="ADAL" clId="{98F0BFDA-79BF-4A4A-9E6A-6C284522EF93}" dt="2021-12-22T02:07:39.071" v="314" actId="1036"/>
          <ac:spMkLst>
            <pc:docMk/>
            <pc:sldMk cId="3430333599" sldId="256"/>
            <ac:spMk id="21" creationId="{5E573E6F-2E6C-4036-AD44-A929B3D4EC7D}"/>
          </ac:spMkLst>
        </pc:spChg>
        <pc:spChg chg="mod">
          <ac:chgData name="Alla" userId="bad96ab6-5253-4430-8be5-67af7205d973" providerId="ADAL" clId="{98F0BFDA-79BF-4A4A-9E6A-6C284522EF93}" dt="2021-12-22T02:07:39.071" v="314" actId="1036"/>
          <ac:spMkLst>
            <pc:docMk/>
            <pc:sldMk cId="3430333599" sldId="256"/>
            <ac:spMk id="22" creationId="{199B6A9A-E2D1-4895-813F-E0799F33C8F9}"/>
          </ac:spMkLst>
        </pc:spChg>
        <pc:spChg chg="del">
          <ac:chgData name="Alla" userId="bad96ab6-5253-4430-8be5-67af7205d973" providerId="ADAL" clId="{98F0BFDA-79BF-4A4A-9E6A-6C284522EF93}" dt="2021-12-22T01:53:51.654" v="1" actId="478"/>
          <ac:spMkLst>
            <pc:docMk/>
            <pc:sldMk cId="3430333599" sldId="256"/>
            <ac:spMk id="23" creationId="{886EEFCC-72EA-4DC8-B2D0-4626C97C0FFD}"/>
          </ac:spMkLst>
        </pc:spChg>
        <pc:spChg chg="del">
          <ac:chgData name="Alla" userId="bad96ab6-5253-4430-8be5-67af7205d973" providerId="ADAL" clId="{98F0BFDA-79BF-4A4A-9E6A-6C284522EF93}" dt="2021-12-22T02:24:00.126" v="462" actId="478"/>
          <ac:spMkLst>
            <pc:docMk/>
            <pc:sldMk cId="3430333599" sldId="256"/>
            <ac:spMk id="25" creationId="{C5B6715D-E9CE-4A7C-9245-DBDFE8BE5894}"/>
          </ac:spMkLst>
        </pc:spChg>
        <pc:spChg chg="add del mod">
          <ac:chgData name="Alla" userId="bad96ab6-5253-4430-8be5-67af7205d973" providerId="ADAL" clId="{98F0BFDA-79BF-4A4A-9E6A-6C284522EF93}" dt="2021-12-22T01:55:15.180" v="14"/>
          <ac:spMkLst>
            <pc:docMk/>
            <pc:sldMk cId="3430333599" sldId="256"/>
            <ac:spMk id="26" creationId="{2C97608F-F037-4701-ABB7-2F64FD6B6CD9}"/>
          </ac:spMkLst>
        </pc:spChg>
        <pc:spChg chg="add del mod">
          <ac:chgData name="Alla" userId="bad96ab6-5253-4430-8be5-67af7205d973" providerId="ADAL" clId="{98F0BFDA-79BF-4A4A-9E6A-6C284522EF93}" dt="2021-12-22T01:55:15.180" v="14"/>
          <ac:spMkLst>
            <pc:docMk/>
            <pc:sldMk cId="3430333599" sldId="256"/>
            <ac:spMk id="29" creationId="{34690B2C-760D-4739-87BE-21ADE3561262}"/>
          </ac:spMkLst>
        </pc:spChg>
        <pc:spChg chg="add mod">
          <ac:chgData name="Alla" userId="bad96ab6-5253-4430-8be5-67af7205d973" providerId="ADAL" clId="{98F0BFDA-79BF-4A4A-9E6A-6C284522EF93}" dt="2021-12-22T01:56:03.765" v="71"/>
          <ac:spMkLst>
            <pc:docMk/>
            <pc:sldMk cId="3430333599" sldId="256"/>
            <ac:spMk id="30" creationId="{21AF9969-B0BE-4C86-9572-4DFB89CBA596}"/>
          </ac:spMkLst>
        </pc:spChg>
        <pc:spChg chg="add mod">
          <ac:chgData name="Alla" userId="bad96ab6-5253-4430-8be5-67af7205d973" providerId="ADAL" clId="{98F0BFDA-79BF-4A4A-9E6A-6C284522EF93}" dt="2021-12-22T01:55:47.213" v="70"/>
          <ac:spMkLst>
            <pc:docMk/>
            <pc:sldMk cId="3430333599" sldId="256"/>
            <ac:spMk id="31" creationId="{3ADD947C-AAE7-487A-AE48-DD5ECB1033EC}"/>
          </ac:spMkLst>
        </pc:spChg>
        <pc:spChg chg="add mod">
          <ac:chgData name="Alla" userId="bad96ab6-5253-4430-8be5-67af7205d973" providerId="ADAL" clId="{98F0BFDA-79BF-4A4A-9E6A-6C284522EF93}" dt="2021-12-22T01:59:30.595" v="182" actId="6549"/>
          <ac:spMkLst>
            <pc:docMk/>
            <pc:sldMk cId="3430333599" sldId="256"/>
            <ac:spMk id="33" creationId="{60F93DDA-199D-4F2C-9D34-B0E30FA10A6F}"/>
          </ac:spMkLst>
        </pc:spChg>
        <pc:spChg chg="add mod">
          <ac:chgData name="Alla" userId="bad96ab6-5253-4430-8be5-67af7205d973" providerId="ADAL" clId="{98F0BFDA-79BF-4A4A-9E6A-6C284522EF93}" dt="2021-12-22T02:24:00.304" v="463"/>
          <ac:spMkLst>
            <pc:docMk/>
            <pc:sldMk cId="3430333599" sldId="256"/>
            <ac:spMk id="34" creationId="{9B5A329D-C513-4DD9-8667-382E129AF40D}"/>
          </ac:spMkLst>
        </pc:spChg>
        <pc:picChg chg="del">
          <ac:chgData name="Alla" userId="bad96ab6-5253-4430-8be5-67af7205d973" providerId="ADAL" clId="{98F0BFDA-79BF-4A4A-9E6A-6C284522EF93}" dt="2021-12-22T01:53:50.235" v="0" actId="478"/>
          <ac:picMkLst>
            <pc:docMk/>
            <pc:sldMk cId="3430333599" sldId="256"/>
            <ac:picMk id="24" creationId="{348D31C3-0AF4-4EAA-ADAC-A8EE5F1B7B52}"/>
          </ac:picMkLst>
        </pc:picChg>
        <pc:picChg chg="mod">
          <ac:chgData name="Alla" userId="bad96ab6-5253-4430-8be5-67af7205d973" providerId="ADAL" clId="{98F0BFDA-79BF-4A4A-9E6A-6C284522EF93}" dt="2021-12-22T02:34:56.110" v="527" actId="1035"/>
          <ac:picMkLst>
            <pc:docMk/>
            <pc:sldMk cId="3430333599" sldId="256"/>
            <ac:picMk id="27" creationId="{0F3DF2D1-B661-4E85-8605-E385790B8397}"/>
          </ac:picMkLst>
        </pc:picChg>
        <pc:picChg chg="add del mod">
          <ac:chgData name="Alla" userId="bad96ab6-5253-4430-8be5-67af7205d973" providerId="ADAL" clId="{98F0BFDA-79BF-4A4A-9E6A-6C284522EF93}" dt="2021-12-22T01:55:15.180" v="14"/>
          <ac:picMkLst>
            <pc:docMk/>
            <pc:sldMk cId="3430333599" sldId="256"/>
            <ac:picMk id="28" creationId="{AE5167C8-29B5-4A1B-8714-7CB07B48C398}"/>
          </ac:picMkLst>
        </pc:picChg>
        <pc:picChg chg="add mod">
          <ac:chgData name="Alla" userId="bad96ab6-5253-4430-8be5-67af7205d973" providerId="ADAL" clId="{98F0BFDA-79BF-4A4A-9E6A-6C284522EF93}" dt="2021-12-22T01:55:47.213" v="70"/>
          <ac:picMkLst>
            <pc:docMk/>
            <pc:sldMk cId="3430333599" sldId="256"/>
            <ac:picMk id="32" creationId="{F65043FF-D7A7-429D-814C-C44B53E6F2F0}"/>
          </ac:picMkLst>
        </pc:picChg>
      </pc:sldChg>
      <pc:sldChg chg="addSp delSp modSp mod">
        <pc:chgData name="Alla" userId="bad96ab6-5253-4430-8be5-67af7205d973" providerId="ADAL" clId="{98F0BFDA-79BF-4A4A-9E6A-6C284522EF93}" dt="2021-12-22T02:24:13.717" v="464" actId="12788"/>
        <pc:sldMkLst>
          <pc:docMk/>
          <pc:sldMk cId="2754776371" sldId="258"/>
        </pc:sldMkLst>
        <pc:spChg chg="del">
          <ac:chgData name="Alla" userId="bad96ab6-5253-4430-8be5-67af7205d973" providerId="ADAL" clId="{98F0BFDA-79BF-4A4A-9E6A-6C284522EF93}" dt="2021-12-22T01:54:03.303" v="5" actId="478"/>
          <ac:spMkLst>
            <pc:docMk/>
            <pc:sldMk cId="2754776371" sldId="258"/>
            <ac:spMk id="10" creationId="{5F9C0A5D-2BC9-458B-A577-60C793C25AF7}"/>
          </ac:spMkLst>
        </pc:spChg>
        <pc:spChg chg="del">
          <ac:chgData name="Alla" userId="bad96ab6-5253-4430-8be5-67af7205d973" providerId="ADAL" clId="{98F0BFDA-79BF-4A4A-9E6A-6C284522EF93}" dt="2021-12-22T01:54:03.303" v="5" actId="478"/>
          <ac:spMkLst>
            <pc:docMk/>
            <pc:sldMk cId="2754776371" sldId="258"/>
            <ac:spMk id="12" creationId="{EF4F5BC4-0233-43CC-9A06-DFF3CA6F0766}"/>
          </ac:spMkLst>
        </pc:spChg>
        <pc:spChg chg="mod">
          <ac:chgData name="Alla" userId="bad96ab6-5253-4430-8be5-67af7205d973" providerId="ADAL" clId="{98F0BFDA-79BF-4A4A-9E6A-6C284522EF93}" dt="2021-12-22T02:21:13.349" v="439" actId="12788"/>
          <ac:spMkLst>
            <pc:docMk/>
            <pc:sldMk cId="2754776371" sldId="258"/>
            <ac:spMk id="13" creationId="{14DBA225-24E9-4EBB-A2BC-BF842C1A8378}"/>
          </ac:spMkLst>
        </pc:spChg>
        <pc:spChg chg="mod">
          <ac:chgData name="Alla" userId="bad96ab6-5253-4430-8be5-67af7205d973" providerId="ADAL" clId="{98F0BFDA-79BF-4A4A-9E6A-6C284522EF93}" dt="2021-12-22T02:23:51.641" v="459" actId="12788"/>
          <ac:spMkLst>
            <pc:docMk/>
            <pc:sldMk cId="2754776371" sldId="258"/>
            <ac:spMk id="14" creationId="{C67944B8-2ADE-46F4-B1E3-2C8735D80B7F}"/>
          </ac:spMkLst>
        </pc:spChg>
        <pc:spChg chg="add mod">
          <ac:chgData name="Alla" userId="bad96ab6-5253-4430-8be5-67af7205d973" providerId="ADAL" clId="{98F0BFDA-79BF-4A4A-9E6A-6C284522EF93}" dt="2021-12-22T01:56:14.829" v="74"/>
          <ac:spMkLst>
            <pc:docMk/>
            <pc:sldMk cId="2754776371" sldId="258"/>
            <ac:spMk id="15" creationId="{10F096E9-6A8E-41F0-A4D6-5B1252E2E487}"/>
          </ac:spMkLst>
        </pc:spChg>
        <pc:spChg chg="add mod">
          <ac:chgData name="Alla" userId="bad96ab6-5253-4430-8be5-67af7205d973" providerId="ADAL" clId="{98F0BFDA-79BF-4A4A-9E6A-6C284522EF93}" dt="2021-12-22T01:56:14.829" v="74"/>
          <ac:spMkLst>
            <pc:docMk/>
            <pc:sldMk cId="2754776371" sldId="258"/>
            <ac:spMk id="16" creationId="{E6014CD3-D9AF-4A8B-8ECE-592C6D7C9D10}"/>
          </ac:spMkLst>
        </pc:spChg>
        <pc:spChg chg="mod">
          <ac:chgData name="Alla" userId="bad96ab6-5253-4430-8be5-67af7205d973" providerId="ADAL" clId="{98F0BFDA-79BF-4A4A-9E6A-6C284522EF93}" dt="2021-12-22T02:21:00.212" v="436" actId="12788"/>
          <ac:spMkLst>
            <pc:docMk/>
            <pc:sldMk cId="2754776371" sldId="258"/>
            <ac:spMk id="18" creationId="{FABA863C-3841-4F51-B670-3CA075AE6F66}"/>
          </ac:spMkLst>
        </pc:spChg>
        <pc:spChg chg="add mod">
          <ac:chgData name="Alla" userId="bad96ab6-5253-4430-8be5-67af7205d973" providerId="ADAL" clId="{98F0BFDA-79BF-4A4A-9E6A-6C284522EF93}" dt="2021-12-22T02:21:08.707" v="438" actId="12788"/>
          <ac:spMkLst>
            <pc:docMk/>
            <pc:sldMk cId="2754776371" sldId="258"/>
            <ac:spMk id="19" creationId="{C26AFD74-A833-47AD-9A07-21366E2BE7E2}"/>
          </ac:spMkLst>
        </pc:spChg>
        <pc:spChg chg="mod">
          <ac:chgData name="Alla" userId="bad96ab6-5253-4430-8be5-67af7205d973" providerId="ADAL" clId="{98F0BFDA-79BF-4A4A-9E6A-6C284522EF93}" dt="2021-12-22T02:24:13.717" v="464" actId="12788"/>
          <ac:spMkLst>
            <pc:docMk/>
            <pc:sldMk cId="2754776371" sldId="258"/>
            <ac:spMk id="21" creationId="{5E573E6F-2E6C-4036-AD44-A929B3D4EC7D}"/>
          </ac:spMkLst>
        </pc:spChg>
        <pc:spChg chg="add mod">
          <ac:chgData name="Alla" userId="bad96ab6-5253-4430-8be5-67af7205d973" providerId="ADAL" clId="{98F0BFDA-79BF-4A4A-9E6A-6C284522EF93}" dt="2021-12-22T02:15:11.880" v="372"/>
          <ac:spMkLst>
            <pc:docMk/>
            <pc:sldMk cId="2754776371" sldId="258"/>
            <ac:spMk id="22" creationId="{4AFABD48-FEE2-406B-BCBF-9471F0053C3B}"/>
          </ac:spMkLst>
        </pc:spChg>
        <pc:spChg chg="add mod">
          <ac:chgData name="Alla" userId="bad96ab6-5253-4430-8be5-67af7205d973" providerId="ADAL" clId="{98F0BFDA-79BF-4A4A-9E6A-6C284522EF93}" dt="2021-12-22T02:21:03.573" v="437" actId="12788"/>
          <ac:spMkLst>
            <pc:docMk/>
            <pc:sldMk cId="2754776371" sldId="258"/>
            <ac:spMk id="23" creationId="{5163DAE0-DF76-48DB-90D4-CE7AC0CE097C}"/>
          </ac:spMkLst>
        </pc:spChg>
        <pc:picChg chg="del">
          <ac:chgData name="Alla" userId="bad96ab6-5253-4430-8be5-67af7205d973" providerId="ADAL" clId="{98F0BFDA-79BF-4A4A-9E6A-6C284522EF93}" dt="2021-12-22T01:54:03.303" v="5" actId="478"/>
          <ac:picMkLst>
            <pc:docMk/>
            <pc:sldMk cId="2754776371" sldId="258"/>
            <ac:picMk id="11" creationId="{DFCE4E53-1156-40F7-AB40-EDFEAF34389B}"/>
          </ac:picMkLst>
        </pc:picChg>
        <pc:picChg chg="add mod">
          <ac:chgData name="Alla" userId="bad96ab6-5253-4430-8be5-67af7205d973" providerId="ADAL" clId="{98F0BFDA-79BF-4A4A-9E6A-6C284522EF93}" dt="2021-12-22T01:56:14.829" v="74"/>
          <ac:picMkLst>
            <pc:docMk/>
            <pc:sldMk cId="2754776371" sldId="258"/>
            <ac:picMk id="17" creationId="{46C51153-87E8-4236-B711-C0FAF8F8FAC5}"/>
          </ac:picMkLst>
        </pc:picChg>
      </pc:sldChg>
      <pc:sldChg chg="addSp delSp modSp mod">
        <pc:chgData name="Alla" userId="bad96ab6-5253-4430-8be5-67af7205d973" providerId="ADAL" clId="{98F0BFDA-79BF-4A4A-9E6A-6C284522EF93}" dt="2021-12-22T02:23:56.433" v="461"/>
        <pc:sldMkLst>
          <pc:docMk/>
          <pc:sldMk cId="118501702" sldId="260"/>
        </pc:sldMkLst>
        <pc:spChg chg="del">
          <ac:chgData name="Alla" userId="bad96ab6-5253-4430-8be5-67af7205d973" providerId="ADAL" clId="{98F0BFDA-79BF-4A4A-9E6A-6C284522EF93}" dt="2021-12-22T01:53:55.451" v="3" actId="478"/>
          <ac:spMkLst>
            <pc:docMk/>
            <pc:sldMk cId="118501702" sldId="260"/>
            <ac:spMk id="10" creationId="{E299479B-7C0C-4652-8088-E63530F8BC92}"/>
          </ac:spMkLst>
        </pc:spChg>
        <pc:spChg chg="del">
          <ac:chgData name="Alla" userId="bad96ab6-5253-4430-8be5-67af7205d973" providerId="ADAL" clId="{98F0BFDA-79BF-4A4A-9E6A-6C284522EF93}" dt="2021-12-22T01:53:57.008" v="4" actId="478"/>
          <ac:spMkLst>
            <pc:docMk/>
            <pc:sldMk cId="118501702" sldId="260"/>
            <ac:spMk id="12" creationId="{EF4F5BC4-0233-43CC-9A06-DFF3CA6F0766}"/>
          </ac:spMkLst>
        </pc:spChg>
        <pc:spChg chg="del">
          <ac:chgData name="Alla" userId="bad96ab6-5253-4430-8be5-67af7205d973" providerId="ADAL" clId="{98F0BFDA-79BF-4A4A-9E6A-6C284522EF93}" dt="2021-12-22T02:23:56.130" v="460" actId="478"/>
          <ac:spMkLst>
            <pc:docMk/>
            <pc:sldMk cId="118501702" sldId="260"/>
            <ac:spMk id="13" creationId="{246D9E56-931B-4964-851C-850BDD4A0057}"/>
          </ac:spMkLst>
        </pc:spChg>
        <pc:spChg chg="add mod">
          <ac:chgData name="Alla" userId="bad96ab6-5253-4430-8be5-67af7205d973" providerId="ADAL" clId="{98F0BFDA-79BF-4A4A-9E6A-6C284522EF93}" dt="2021-12-22T01:56:12.056" v="73"/>
          <ac:spMkLst>
            <pc:docMk/>
            <pc:sldMk cId="118501702" sldId="260"/>
            <ac:spMk id="14" creationId="{3218383D-C29E-4029-8C4B-C28C93785D8A}"/>
          </ac:spMkLst>
        </pc:spChg>
        <pc:spChg chg="add mod">
          <ac:chgData name="Alla" userId="bad96ab6-5253-4430-8be5-67af7205d973" providerId="ADAL" clId="{98F0BFDA-79BF-4A4A-9E6A-6C284522EF93}" dt="2021-12-22T01:56:12.056" v="73"/>
          <ac:spMkLst>
            <pc:docMk/>
            <pc:sldMk cId="118501702" sldId="260"/>
            <ac:spMk id="15" creationId="{ADF29B9E-C442-417D-9CEB-2FEDE10C1486}"/>
          </ac:spMkLst>
        </pc:spChg>
        <pc:spChg chg="mod">
          <ac:chgData name="Alla" userId="bad96ab6-5253-4430-8be5-67af7205d973" providerId="ADAL" clId="{98F0BFDA-79BF-4A4A-9E6A-6C284522EF93}" dt="2021-12-22T02:08:52.299" v="328" actId="404"/>
          <ac:spMkLst>
            <pc:docMk/>
            <pc:sldMk cId="118501702" sldId="260"/>
            <ac:spMk id="16" creationId="{23A4EAF7-38C3-49F5-98B6-EA59C341E87E}"/>
          </ac:spMkLst>
        </pc:spChg>
        <pc:spChg chg="mod">
          <ac:chgData name="Alla" userId="bad96ab6-5253-4430-8be5-67af7205d973" providerId="ADAL" clId="{98F0BFDA-79BF-4A4A-9E6A-6C284522EF93}" dt="2021-12-22T02:20:52.618" v="435" actId="12788"/>
          <ac:spMkLst>
            <pc:docMk/>
            <pc:sldMk cId="118501702" sldId="260"/>
            <ac:spMk id="18" creationId="{FABA863C-3841-4F51-B670-3CA075AE6F66}"/>
          </ac:spMkLst>
        </pc:spChg>
        <pc:spChg chg="add mod">
          <ac:chgData name="Alla" userId="bad96ab6-5253-4430-8be5-67af7205d973" providerId="ADAL" clId="{98F0BFDA-79BF-4A4A-9E6A-6C284522EF93}" dt="2021-12-22T02:23:56.433" v="461"/>
          <ac:spMkLst>
            <pc:docMk/>
            <pc:sldMk cId="118501702" sldId="260"/>
            <ac:spMk id="19" creationId="{7D1BB9B4-8F22-4B29-9810-1ECC0351D816}"/>
          </ac:spMkLst>
        </pc:spChg>
        <pc:spChg chg="mod">
          <ac:chgData name="Alla" userId="bad96ab6-5253-4430-8be5-67af7205d973" providerId="ADAL" clId="{98F0BFDA-79BF-4A4A-9E6A-6C284522EF93}" dt="2021-12-22T02:15:09.702" v="371" actId="12788"/>
          <ac:spMkLst>
            <pc:docMk/>
            <pc:sldMk cId="118501702" sldId="260"/>
            <ac:spMk id="21" creationId="{5E573E6F-2E6C-4036-AD44-A929B3D4EC7D}"/>
          </ac:spMkLst>
        </pc:spChg>
        <pc:picChg chg="del">
          <ac:chgData name="Alla" userId="bad96ab6-5253-4430-8be5-67af7205d973" providerId="ADAL" clId="{98F0BFDA-79BF-4A4A-9E6A-6C284522EF93}" dt="2021-12-22T01:53:54.078" v="2" actId="478"/>
          <ac:picMkLst>
            <pc:docMk/>
            <pc:sldMk cId="118501702" sldId="260"/>
            <ac:picMk id="11" creationId="{1FB4D00A-DCC2-4377-9B9C-430763277E4F}"/>
          </ac:picMkLst>
        </pc:picChg>
        <pc:picChg chg="add mod">
          <ac:chgData name="Alla" userId="bad96ab6-5253-4430-8be5-67af7205d973" providerId="ADAL" clId="{98F0BFDA-79BF-4A4A-9E6A-6C284522EF93}" dt="2021-12-22T01:56:12.056" v="73"/>
          <ac:picMkLst>
            <pc:docMk/>
            <pc:sldMk cId="118501702" sldId="260"/>
            <ac:picMk id="17" creationId="{942D14BA-C003-4FFB-87A0-D7F5BA6E6D19}"/>
          </ac:picMkLst>
        </pc:picChg>
      </pc:sldChg>
      <pc:sldChg chg="addSp delSp modSp mod">
        <pc:chgData name="Alla" userId="bad96ab6-5253-4430-8be5-67af7205d973" providerId="ADAL" clId="{98F0BFDA-79BF-4A4A-9E6A-6C284522EF93}" dt="2021-12-22T02:24:22.411" v="466"/>
        <pc:sldMkLst>
          <pc:docMk/>
          <pc:sldMk cId="4046076004" sldId="261"/>
        </pc:sldMkLst>
        <pc:spChg chg="del">
          <ac:chgData name="Alla" userId="bad96ab6-5253-4430-8be5-67af7205d973" providerId="ADAL" clId="{98F0BFDA-79BF-4A4A-9E6A-6C284522EF93}" dt="2021-12-22T02:01:59.620" v="214" actId="21"/>
          <ac:spMkLst>
            <pc:docMk/>
            <pc:sldMk cId="4046076004" sldId="261"/>
            <ac:spMk id="10" creationId="{5043F96E-FB31-4B55-8997-C49200A65E5F}"/>
          </ac:spMkLst>
        </pc:spChg>
        <pc:spChg chg="del">
          <ac:chgData name="Alla" userId="bad96ab6-5253-4430-8be5-67af7205d973" providerId="ADAL" clId="{98F0BFDA-79BF-4A4A-9E6A-6C284522EF93}" dt="2021-12-22T02:01:59.620" v="214" actId="21"/>
          <ac:spMkLst>
            <pc:docMk/>
            <pc:sldMk cId="4046076004" sldId="261"/>
            <ac:spMk id="11" creationId="{AA5F902F-6999-42C5-94C8-4067427DDD46}"/>
          </ac:spMkLst>
        </pc:spChg>
        <pc:spChg chg="del">
          <ac:chgData name="Alla" userId="bad96ab6-5253-4430-8be5-67af7205d973" providerId="ADAL" clId="{98F0BFDA-79BF-4A4A-9E6A-6C284522EF93}" dt="2021-12-22T01:54:34.948" v="11" actId="478"/>
          <ac:spMkLst>
            <pc:docMk/>
            <pc:sldMk cId="4046076004" sldId="261"/>
            <ac:spMk id="12" creationId="{EF4F5BC4-0233-43CC-9A06-DFF3CA6F0766}"/>
          </ac:spMkLst>
        </pc:spChg>
        <pc:spChg chg="mod">
          <ac:chgData name="Alla" userId="bad96ab6-5253-4430-8be5-67af7205d973" providerId="ADAL" clId="{98F0BFDA-79BF-4A4A-9E6A-6C284522EF93}" dt="2021-12-22T02:22:18.721" v="454" actId="1036"/>
          <ac:spMkLst>
            <pc:docMk/>
            <pc:sldMk cId="4046076004" sldId="261"/>
            <ac:spMk id="13" creationId="{14DBA225-24E9-4EBB-A2BC-BF842C1A8378}"/>
          </ac:spMkLst>
        </pc:spChg>
        <pc:spChg chg="del">
          <ac:chgData name="Alla" userId="bad96ab6-5253-4430-8be5-67af7205d973" providerId="ADAL" clId="{98F0BFDA-79BF-4A4A-9E6A-6C284522EF93}" dt="2021-12-22T02:01:59.620" v="214" actId="21"/>
          <ac:spMkLst>
            <pc:docMk/>
            <pc:sldMk cId="4046076004" sldId="261"/>
            <ac:spMk id="14" creationId="{A98D91E4-6B84-4B6F-A042-B0C860AFEC49}"/>
          </ac:spMkLst>
        </pc:spChg>
        <pc:spChg chg="del">
          <ac:chgData name="Alla" userId="bad96ab6-5253-4430-8be5-67af7205d973" providerId="ADAL" clId="{98F0BFDA-79BF-4A4A-9E6A-6C284522EF93}" dt="2021-12-22T02:01:59.620" v="214" actId="21"/>
          <ac:spMkLst>
            <pc:docMk/>
            <pc:sldMk cId="4046076004" sldId="261"/>
            <ac:spMk id="15" creationId="{C598FA91-E1C8-4BBD-AA68-454744AA3BD9}"/>
          </ac:spMkLst>
        </pc:spChg>
        <pc:spChg chg="del">
          <ac:chgData name="Alla" userId="bad96ab6-5253-4430-8be5-67af7205d973" providerId="ADAL" clId="{98F0BFDA-79BF-4A4A-9E6A-6C284522EF93}" dt="2021-12-22T01:54:34.948" v="11" actId="478"/>
          <ac:spMkLst>
            <pc:docMk/>
            <pc:sldMk cId="4046076004" sldId="261"/>
            <ac:spMk id="16" creationId="{5BD95D85-BB44-4841-A07A-4258A20AC873}"/>
          </ac:spMkLst>
        </pc:spChg>
        <pc:spChg chg="mod">
          <ac:chgData name="Alla" userId="bad96ab6-5253-4430-8be5-67af7205d973" providerId="ADAL" clId="{98F0BFDA-79BF-4A4A-9E6A-6C284522EF93}" dt="2021-12-22T02:18:23.882" v="429" actId="14100"/>
          <ac:spMkLst>
            <pc:docMk/>
            <pc:sldMk cId="4046076004" sldId="261"/>
            <ac:spMk id="18" creationId="{FABA863C-3841-4F51-B670-3CA075AE6F66}"/>
          </ac:spMkLst>
        </pc:spChg>
        <pc:spChg chg="add mod">
          <ac:chgData name="Alla" userId="bad96ab6-5253-4430-8be5-67af7205d973" providerId="ADAL" clId="{98F0BFDA-79BF-4A4A-9E6A-6C284522EF93}" dt="2021-12-22T01:56:18.067" v="75"/>
          <ac:spMkLst>
            <pc:docMk/>
            <pc:sldMk cId="4046076004" sldId="261"/>
            <ac:spMk id="19" creationId="{CF7E4E81-C02C-4ACF-8958-4AB03DB24309}"/>
          </ac:spMkLst>
        </pc:spChg>
        <pc:spChg chg="del">
          <ac:chgData name="Alla" userId="bad96ab6-5253-4430-8be5-67af7205d973" providerId="ADAL" clId="{98F0BFDA-79BF-4A4A-9E6A-6C284522EF93}" dt="2021-12-22T02:24:21.609" v="465" actId="478"/>
          <ac:spMkLst>
            <pc:docMk/>
            <pc:sldMk cId="4046076004" sldId="261"/>
            <ac:spMk id="22" creationId="{ED19B75C-A26D-43BA-9FCC-E4F2C3A6E702}"/>
          </ac:spMkLst>
        </pc:spChg>
        <pc:spChg chg="add mod">
          <ac:chgData name="Alla" userId="bad96ab6-5253-4430-8be5-67af7205d973" providerId="ADAL" clId="{98F0BFDA-79BF-4A4A-9E6A-6C284522EF93}" dt="2021-12-22T01:56:18.067" v="75"/>
          <ac:spMkLst>
            <pc:docMk/>
            <pc:sldMk cId="4046076004" sldId="261"/>
            <ac:spMk id="23" creationId="{B8BA6825-AB92-48A3-A73F-F41378ED732B}"/>
          </ac:spMkLst>
        </pc:spChg>
        <pc:spChg chg="add del mod">
          <ac:chgData name="Alla" userId="bad96ab6-5253-4430-8be5-67af7205d973" providerId="ADAL" clId="{98F0BFDA-79BF-4A4A-9E6A-6C284522EF93}" dt="2021-12-22T02:06:42.210" v="288"/>
          <ac:spMkLst>
            <pc:docMk/>
            <pc:sldMk cId="4046076004" sldId="261"/>
            <ac:spMk id="25" creationId="{0E244B69-2AAB-4B12-8AE9-A346BD0C3827}"/>
          </ac:spMkLst>
        </pc:spChg>
        <pc:spChg chg="add del mod">
          <ac:chgData name="Alla" userId="bad96ab6-5253-4430-8be5-67af7205d973" providerId="ADAL" clId="{98F0BFDA-79BF-4A4A-9E6A-6C284522EF93}" dt="2021-12-22T02:06:42.210" v="288"/>
          <ac:spMkLst>
            <pc:docMk/>
            <pc:sldMk cId="4046076004" sldId="261"/>
            <ac:spMk id="26" creationId="{44EE57AF-245F-4AA7-82A3-8D7C11948B75}"/>
          </ac:spMkLst>
        </pc:spChg>
        <pc:spChg chg="add mod">
          <ac:chgData name="Alla" userId="bad96ab6-5253-4430-8be5-67af7205d973" providerId="ADAL" clId="{98F0BFDA-79BF-4A4A-9E6A-6C284522EF93}" dt="2021-12-22T02:24:22.411" v="466"/>
          <ac:spMkLst>
            <pc:docMk/>
            <pc:sldMk cId="4046076004" sldId="261"/>
            <ac:spMk id="27" creationId="{CA428CDF-0983-4C9D-911A-2928C3A1C1E2}"/>
          </ac:spMkLst>
        </pc:spChg>
        <pc:picChg chg="del">
          <ac:chgData name="Alla" userId="bad96ab6-5253-4430-8be5-67af7205d973" providerId="ADAL" clId="{98F0BFDA-79BF-4A4A-9E6A-6C284522EF93}" dt="2021-12-22T01:54:31.005" v="10" actId="478"/>
          <ac:picMkLst>
            <pc:docMk/>
            <pc:sldMk cId="4046076004" sldId="261"/>
            <ac:picMk id="17" creationId="{9A9D5271-C3C8-4117-98AE-39D22C36AC1F}"/>
          </ac:picMkLst>
        </pc:picChg>
        <pc:picChg chg="add mod">
          <ac:chgData name="Alla" userId="bad96ab6-5253-4430-8be5-67af7205d973" providerId="ADAL" clId="{98F0BFDA-79BF-4A4A-9E6A-6C284522EF93}" dt="2021-12-22T01:56:18.067" v="75"/>
          <ac:picMkLst>
            <pc:docMk/>
            <pc:sldMk cId="4046076004" sldId="261"/>
            <ac:picMk id="24" creationId="{FDDB77B9-4978-4786-B309-E3E6FE775330}"/>
          </ac:picMkLst>
        </pc:picChg>
      </pc:sldChg>
      <pc:sldChg chg="addSp delSp modSp mod">
        <pc:chgData name="Alla" userId="bad96ab6-5253-4430-8be5-67af7205d973" providerId="ADAL" clId="{98F0BFDA-79BF-4A4A-9E6A-6C284522EF93}" dt="2021-12-22T02:29:59.059" v="520"/>
        <pc:sldMkLst>
          <pc:docMk/>
          <pc:sldMk cId="1517725756" sldId="262"/>
        </pc:sldMkLst>
        <pc:spChg chg="del mod">
          <ac:chgData name="Alla" userId="bad96ab6-5253-4430-8be5-67af7205d973" providerId="ADAL" clId="{98F0BFDA-79BF-4A4A-9E6A-6C284522EF93}" dt="2021-12-22T02:29:59.059" v="520"/>
          <ac:spMkLst>
            <pc:docMk/>
            <pc:sldMk cId="1517725756" sldId="262"/>
            <ac:spMk id="2" creationId="{9C6AD93A-01FD-4920-B1E8-85046322A39F}"/>
          </ac:spMkLst>
        </pc:spChg>
        <pc:spChg chg="mod">
          <ac:chgData name="Alla" userId="bad96ab6-5253-4430-8be5-67af7205d973" providerId="ADAL" clId="{98F0BFDA-79BF-4A4A-9E6A-6C284522EF93}" dt="2021-12-22T02:27:41.875" v="477" actId="14100"/>
          <ac:spMkLst>
            <pc:docMk/>
            <pc:sldMk cId="1517725756" sldId="262"/>
            <ac:spMk id="3" creationId="{5557658F-590E-4FB9-88AF-4CB67B42E982}"/>
          </ac:spMkLst>
        </pc:spChg>
        <pc:spChg chg="del">
          <ac:chgData name="Alla" userId="bad96ab6-5253-4430-8be5-67af7205d973" providerId="ADAL" clId="{98F0BFDA-79BF-4A4A-9E6A-6C284522EF93}" dt="2021-12-22T02:26:49.675" v="468" actId="478"/>
          <ac:spMkLst>
            <pc:docMk/>
            <pc:sldMk cId="1517725756" sldId="262"/>
            <ac:spMk id="4" creationId="{6C29F813-C4EB-400B-9434-EEB12138E248}"/>
          </ac:spMkLst>
        </pc:spChg>
        <pc:spChg chg="add mod">
          <ac:chgData name="Alla" userId="bad96ab6-5253-4430-8be5-67af7205d973" providerId="ADAL" clId="{98F0BFDA-79BF-4A4A-9E6A-6C284522EF93}" dt="2021-12-22T02:29:16.627" v="511" actId="1035"/>
          <ac:spMkLst>
            <pc:docMk/>
            <pc:sldMk cId="1517725756" sldId="262"/>
            <ac:spMk id="25" creationId="{95D9F6CB-E1F9-49AE-BE0D-C431607B5B91}"/>
          </ac:spMkLst>
        </pc:spChg>
        <pc:spChg chg="add del mod">
          <ac:chgData name="Alla" userId="bad96ab6-5253-4430-8be5-67af7205d973" providerId="ADAL" clId="{98F0BFDA-79BF-4A4A-9E6A-6C284522EF93}" dt="2021-12-22T02:27:52.270" v="481"/>
          <ac:spMkLst>
            <pc:docMk/>
            <pc:sldMk cId="1517725756" sldId="262"/>
            <ac:spMk id="27" creationId="{4D2A12E5-3996-43E2-8D4E-4F7C5C09D87B}"/>
          </ac:spMkLst>
        </pc:spChg>
        <pc:spChg chg="add mod">
          <ac:chgData name="Alla" userId="bad96ab6-5253-4430-8be5-67af7205d973" providerId="ADAL" clId="{98F0BFDA-79BF-4A4A-9E6A-6C284522EF93}" dt="2021-12-22T02:29:58.028" v="518"/>
          <ac:spMkLst>
            <pc:docMk/>
            <pc:sldMk cId="1517725756" sldId="262"/>
            <ac:spMk id="29" creationId="{6FDBDE7F-EF80-40E8-8F00-34826900A2E7}"/>
          </ac:spMkLst>
        </pc:spChg>
        <pc:picChg chg="del">
          <ac:chgData name="Alla" userId="bad96ab6-5253-4430-8be5-67af7205d973" providerId="ADAL" clId="{98F0BFDA-79BF-4A4A-9E6A-6C284522EF93}" dt="2021-12-22T02:26:48.455" v="467" actId="478"/>
          <ac:picMkLst>
            <pc:docMk/>
            <pc:sldMk cId="1517725756" sldId="262"/>
            <ac:picMk id="23" creationId="{47E937BC-E1C4-4898-B973-910C7158E042}"/>
          </ac:picMkLst>
        </pc:picChg>
        <pc:picChg chg="add mod">
          <ac:chgData name="Alla" userId="bad96ab6-5253-4430-8be5-67af7205d973" providerId="ADAL" clId="{98F0BFDA-79BF-4A4A-9E6A-6C284522EF93}" dt="2021-12-22T02:29:16.627" v="511" actId="1035"/>
          <ac:picMkLst>
            <pc:docMk/>
            <pc:sldMk cId="1517725756" sldId="262"/>
            <ac:picMk id="26" creationId="{FB29E665-A546-4E71-8950-70CBD434C065}"/>
          </ac:picMkLst>
        </pc:picChg>
        <pc:picChg chg="add del mod">
          <ac:chgData name="Alla" userId="bad96ab6-5253-4430-8be5-67af7205d973" providerId="ADAL" clId="{98F0BFDA-79BF-4A4A-9E6A-6C284522EF93}" dt="2021-12-22T02:27:52.270" v="481"/>
          <ac:picMkLst>
            <pc:docMk/>
            <pc:sldMk cId="1517725756" sldId="262"/>
            <ac:picMk id="28" creationId="{1BE1477F-2292-4821-8DC5-2ECDD76A6876}"/>
          </ac:picMkLst>
        </pc:picChg>
      </pc:sldChg>
      <pc:sldChg chg="addSp delSp modSp mod">
        <pc:chgData name="Alla" userId="bad96ab6-5253-4430-8be5-67af7205d973" providerId="ADAL" clId="{98F0BFDA-79BF-4A4A-9E6A-6C284522EF93}" dt="2021-12-22T02:31:23.881" v="523"/>
        <pc:sldMkLst>
          <pc:docMk/>
          <pc:sldMk cId="2287393803" sldId="263"/>
        </pc:sldMkLst>
        <pc:spChg chg="mod">
          <ac:chgData name="Alla" userId="bad96ab6-5253-4430-8be5-67af7205d973" providerId="ADAL" clId="{98F0BFDA-79BF-4A4A-9E6A-6C284522EF93}" dt="2021-12-22T02:28:18.968" v="498" actId="1036"/>
          <ac:spMkLst>
            <pc:docMk/>
            <pc:sldMk cId="2287393803" sldId="263"/>
            <ac:spMk id="2" creationId="{9C6AD93A-01FD-4920-B1E8-85046322A39F}"/>
          </ac:spMkLst>
        </pc:spChg>
        <pc:spChg chg="del">
          <ac:chgData name="Alla" userId="bad96ab6-5253-4430-8be5-67af7205d973" providerId="ADAL" clId="{98F0BFDA-79BF-4A4A-9E6A-6C284522EF93}" dt="2021-12-22T01:54:11.709" v="6" actId="478"/>
          <ac:spMkLst>
            <pc:docMk/>
            <pc:sldMk cId="2287393803" sldId="263"/>
            <ac:spMk id="4" creationId="{6C29F813-C4EB-400B-9434-EEB12138E248}"/>
          </ac:spMkLst>
        </pc:spChg>
        <pc:spChg chg="add del mod">
          <ac:chgData name="Alla" userId="bad96ab6-5253-4430-8be5-67af7205d973" providerId="ADAL" clId="{98F0BFDA-79BF-4A4A-9E6A-6C284522EF93}" dt="2021-12-22T02:29:32.690" v="512" actId="478"/>
          <ac:spMkLst>
            <pc:docMk/>
            <pc:sldMk cId="2287393803" sldId="263"/>
            <ac:spMk id="6" creationId="{3ED78718-F065-4D9E-A382-56E0AFB1ACFC}"/>
          </ac:spMkLst>
        </pc:spChg>
        <pc:spChg chg="del">
          <ac:chgData name="Alla" userId="bad96ab6-5253-4430-8be5-67af7205d973" providerId="ADAL" clId="{98F0BFDA-79BF-4A4A-9E6A-6C284522EF93}" dt="2021-12-22T02:31:23.595" v="522" actId="478"/>
          <ac:spMkLst>
            <pc:docMk/>
            <pc:sldMk cId="2287393803" sldId="263"/>
            <ac:spMk id="9" creationId="{303BDB99-DE1C-4BE2-B26F-E1F503A1FCFE}"/>
          </ac:spMkLst>
        </pc:spChg>
        <pc:spChg chg="add mod">
          <ac:chgData name="Alla" userId="bad96ab6-5253-4430-8be5-67af7205d973" providerId="ADAL" clId="{98F0BFDA-79BF-4A4A-9E6A-6C284522EF93}" dt="2021-12-22T02:29:33.292" v="513"/>
          <ac:spMkLst>
            <pc:docMk/>
            <pc:sldMk cId="2287393803" sldId="263"/>
            <ac:spMk id="10" creationId="{8FC38CFF-4E57-44EC-AE07-FA623315C186}"/>
          </ac:spMkLst>
        </pc:spChg>
        <pc:spChg chg="add mod">
          <ac:chgData name="Alla" userId="bad96ab6-5253-4430-8be5-67af7205d973" providerId="ADAL" clId="{98F0BFDA-79BF-4A4A-9E6A-6C284522EF93}" dt="2021-12-22T02:31:10.080" v="521"/>
          <ac:spMkLst>
            <pc:docMk/>
            <pc:sldMk cId="2287393803" sldId="263"/>
            <ac:spMk id="12" creationId="{F8C99173-C2AD-464B-9623-E57797184FB4}"/>
          </ac:spMkLst>
        </pc:spChg>
        <pc:spChg chg="add mod">
          <ac:chgData name="Alla" userId="bad96ab6-5253-4430-8be5-67af7205d973" providerId="ADAL" clId="{98F0BFDA-79BF-4A4A-9E6A-6C284522EF93}" dt="2021-12-22T02:31:23.881" v="523"/>
          <ac:spMkLst>
            <pc:docMk/>
            <pc:sldMk cId="2287393803" sldId="263"/>
            <ac:spMk id="13" creationId="{3C0C5C16-5134-4D5C-A2D1-F0881F306A1E}"/>
          </ac:spMkLst>
        </pc:spChg>
        <pc:picChg chg="add del mod">
          <ac:chgData name="Alla" userId="bad96ab6-5253-4430-8be5-67af7205d973" providerId="ADAL" clId="{98F0BFDA-79BF-4A4A-9E6A-6C284522EF93}" dt="2021-12-22T02:29:32.690" v="512" actId="478"/>
          <ac:picMkLst>
            <pc:docMk/>
            <pc:sldMk cId="2287393803" sldId="263"/>
            <ac:picMk id="8" creationId="{00E6E74B-32F8-4B21-AD9D-BABA880E794D}"/>
          </ac:picMkLst>
        </pc:picChg>
        <pc:picChg chg="del">
          <ac:chgData name="Alla" userId="bad96ab6-5253-4430-8be5-67af7205d973" providerId="ADAL" clId="{98F0BFDA-79BF-4A4A-9E6A-6C284522EF93}" dt="2021-12-22T01:54:11.709" v="6" actId="478"/>
          <ac:picMkLst>
            <pc:docMk/>
            <pc:sldMk cId="2287393803" sldId="263"/>
            <ac:picMk id="8" creationId="{D67DD71B-CBEA-4AA9-8DA0-BBBC59158BDF}"/>
          </ac:picMkLst>
        </pc:picChg>
        <pc:picChg chg="add mod">
          <ac:chgData name="Alla" userId="bad96ab6-5253-4430-8be5-67af7205d973" providerId="ADAL" clId="{98F0BFDA-79BF-4A4A-9E6A-6C284522EF93}" dt="2021-12-22T02:29:33.292" v="513"/>
          <ac:picMkLst>
            <pc:docMk/>
            <pc:sldMk cId="2287393803" sldId="263"/>
            <ac:picMk id="11" creationId="{1752B9DE-9EC7-4943-8980-D16853B68317}"/>
          </ac:picMkLst>
        </pc:picChg>
      </pc:sldChg>
      <pc:sldChg chg="addSp delSp modSp add del mod">
        <pc:chgData name="Alla" userId="bad96ab6-5253-4430-8be5-67af7205d973" providerId="ADAL" clId="{98F0BFDA-79BF-4A4A-9E6A-6C284522EF93}" dt="2021-12-22T02:23:22.235" v="458" actId="478"/>
        <pc:sldMkLst>
          <pc:docMk/>
          <pc:sldMk cId="1994913875" sldId="264"/>
        </pc:sldMkLst>
        <pc:spChg chg="add mod">
          <ac:chgData name="Alla" userId="bad96ab6-5253-4430-8be5-67af7205d973" providerId="ADAL" clId="{98F0BFDA-79BF-4A4A-9E6A-6C284522EF93}" dt="2021-12-22T01:56:19.639" v="76"/>
          <ac:spMkLst>
            <pc:docMk/>
            <pc:sldMk cId="1994913875" sldId="264"/>
            <ac:spMk id="8" creationId="{5052549A-091A-4843-9FF3-A29E7C2C3B76}"/>
          </ac:spMkLst>
        </pc:spChg>
        <pc:spChg chg="add mod">
          <ac:chgData name="Alla" userId="bad96ab6-5253-4430-8be5-67af7205d973" providerId="ADAL" clId="{98F0BFDA-79BF-4A4A-9E6A-6C284522EF93}" dt="2021-12-22T01:56:19.639" v="76"/>
          <ac:spMkLst>
            <pc:docMk/>
            <pc:sldMk cId="1994913875" sldId="264"/>
            <ac:spMk id="9" creationId="{5D07AFEE-F65B-44CE-95FF-73CDD5641346}"/>
          </ac:spMkLst>
        </pc:spChg>
        <pc:spChg chg="add del mod">
          <ac:chgData name="Alla" userId="bad96ab6-5253-4430-8be5-67af7205d973" providerId="ADAL" clId="{98F0BFDA-79BF-4A4A-9E6A-6C284522EF93}" dt="2021-12-22T02:10:35.654" v="356" actId="1035"/>
          <ac:spMkLst>
            <pc:docMk/>
            <pc:sldMk cId="1994913875" sldId="264"/>
            <ac:spMk id="11" creationId="{67B1AA78-5A8E-483F-99DF-27AA564E0A28}"/>
          </ac:spMkLst>
        </pc:spChg>
        <pc:spChg chg="del">
          <ac:chgData name="Alla" userId="bad96ab6-5253-4430-8be5-67af7205d973" providerId="ADAL" clId="{98F0BFDA-79BF-4A4A-9E6A-6C284522EF93}" dt="2021-12-22T01:54:24.399" v="9" actId="478"/>
          <ac:spMkLst>
            <pc:docMk/>
            <pc:sldMk cId="1994913875" sldId="264"/>
            <ac:spMk id="12" creationId="{EF4F5BC4-0233-43CC-9A06-DFF3CA6F0766}"/>
          </ac:spMkLst>
        </pc:spChg>
        <pc:spChg chg="add del mod">
          <ac:chgData name="Alla" userId="bad96ab6-5253-4430-8be5-67af7205d973" providerId="ADAL" clId="{98F0BFDA-79BF-4A4A-9E6A-6C284522EF93}" dt="2021-12-22T02:10:35.654" v="356" actId="1035"/>
          <ac:spMkLst>
            <pc:docMk/>
            <pc:sldMk cId="1994913875" sldId="264"/>
            <ac:spMk id="13" creationId="{F2E4AB49-C8DC-4A36-9832-AB2A64B1BF24}"/>
          </ac:spMkLst>
        </pc:spChg>
        <pc:spChg chg="add mod">
          <ac:chgData name="Alla" userId="bad96ab6-5253-4430-8be5-67af7205d973" providerId="ADAL" clId="{98F0BFDA-79BF-4A4A-9E6A-6C284522EF93}" dt="2021-12-22T02:10:35.654" v="356" actId="1035"/>
          <ac:spMkLst>
            <pc:docMk/>
            <pc:sldMk cId="1994913875" sldId="264"/>
            <ac:spMk id="14" creationId="{899F2ADB-8C70-453A-9577-0CD3DC8E4452}"/>
          </ac:spMkLst>
        </pc:spChg>
        <pc:spChg chg="add mod">
          <ac:chgData name="Alla" userId="bad96ab6-5253-4430-8be5-67af7205d973" providerId="ADAL" clId="{98F0BFDA-79BF-4A4A-9E6A-6C284522EF93}" dt="2021-12-22T02:10:35.654" v="356" actId="1035"/>
          <ac:spMkLst>
            <pc:docMk/>
            <pc:sldMk cId="1994913875" sldId="264"/>
            <ac:spMk id="15" creationId="{0E193E3D-1F11-446A-8828-F886C550DE76}"/>
          </ac:spMkLst>
        </pc:spChg>
        <pc:spChg chg="del">
          <ac:chgData name="Alla" userId="bad96ab6-5253-4430-8be5-67af7205d973" providerId="ADAL" clId="{98F0BFDA-79BF-4A4A-9E6A-6C284522EF93}" dt="2021-12-22T01:54:24.399" v="9" actId="478"/>
          <ac:spMkLst>
            <pc:docMk/>
            <pc:sldMk cId="1994913875" sldId="264"/>
            <ac:spMk id="16" creationId="{5BD95D85-BB44-4841-A07A-4258A20AC873}"/>
          </ac:spMkLst>
        </pc:spChg>
        <pc:spChg chg="add del mod">
          <ac:chgData name="Alla" userId="bad96ab6-5253-4430-8be5-67af7205d973" providerId="ADAL" clId="{98F0BFDA-79BF-4A4A-9E6A-6C284522EF93}" dt="2021-12-22T02:23:21.740" v="457"/>
          <ac:spMkLst>
            <pc:docMk/>
            <pc:sldMk cId="1994913875" sldId="264"/>
            <ac:spMk id="18" creationId="{67A0D3D6-9C93-47C0-93B8-FD4F25A29514}"/>
          </ac:spMkLst>
        </pc:spChg>
        <pc:spChg chg="mod">
          <ac:chgData name="Alla" userId="bad96ab6-5253-4430-8be5-67af7205d973" providerId="ADAL" clId="{98F0BFDA-79BF-4A4A-9E6A-6C284522EF93}" dt="2021-12-22T02:01:51.102" v="213" actId="12788"/>
          <ac:spMkLst>
            <pc:docMk/>
            <pc:sldMk cId="1994913875" sldId="264"/>
            <ac:spMk id="19" creationId="{D8E934AF-2F23-4849-9169-399D172BF606}"/>
          </ac:spMkLst>
        </pc:spChg>
        <pc:spChg chg="add del">
          <ac:chgData name="Alla" userId="bad96ab6-5253-4430-8be5-67af7205d973" providerId="ADAL" clId="{98F0BFDA-79BF-4A4A-9E6A-6C284522EF93}" dt="2021-12-22T02:23:22.235" v="458" actId="478"/>
          <ac:spMkLst>
            <pc:docMk/>
            <pc:sldMk cId="1994913875" sldId="264"/>
            <ac:spMk id="22" creationId="{ED19B75C-A26D-43BA-9FCC-E4F2C3A6E702}"/>
          </ac:spMkLst>
        </pc:spChg>
        <pc:picChg chg="add mod">
          <ac:chgData name="Alla" userId="bad96ab6-5253-4430-8be5-67af7205d973" providerId="ADAL" clId="{98F0BFDA-79BF-4A4A-9E6A-6C284522EF93}" dt="2021-12-22T01:56:19.639" v="76"/>
          <ac:picMkLst>
            <pc:docMk/>
            <pc:sldMk cId="1994913875" sldId="264"/>
            <ac:picMk id="10" creationId="{1876358C-31ED-492E-818D-553CCBE066D2}"/>
          </ac:picMkLst>
        </pc:picChg>
        <pc:picChg chg="del mod">
          <ac:chgData name="Alla" userId="bad96ab6-5253-4430-8be5-67af7205d973" providerId="ADAL" clId="{98F0BFDA-79BF-4A4A-9E6A-6C284522EF93}" dt="2021-12-22T01:54:21.401" v="8" actId="478"/>
          <ac:picMkLst>
            <pc:docMk/>
            <pc:sldMk cId="1994913875" sldId="264"/>
            <ac:picMk id="17" creationId="{9A9D5271-C3C8-4117-98AE-39D22C36AC1F}"/>
          </ac:picMkLst>
        </pc:picChg>
      </pc:sldChg>
    </pc:docChg>
  </pc:docChgLst>
  <pc:docChgLst>
    <pc:chgData name="Alla A Karapunarly" userId="bad96ab6-5253-4430-8be5-67af7205d973" providerId="ADAL" clId="{4805A6F7-43EC-43AE-A65E-11D828DFFE48}"/>
    <pc:docChg chg="undo custSel modSld">
      <pc:chgData name="Alla A Karapunarly" userId="bad96ab6-5253-4430-8be5-67af7205d973" providerId="ADAL" clId="{4805A6F7-43EC-43AE-A65E-11D828DFFE48}" dt="2022-07-24T00:34:39.323" v="68"/>
      <pc:docMkLst>
        <pc:docMk/>
      </pc:docMkLst>
      <pc:sldChg chg="modSp mod">
        <pc:chgData name="Alla A Karapunarly" userId="bad96ab6-5253-4430-8be5-67af7205d973" providerId="ADAL" clId="{4805A6F7-43EC-43AE-A65E-11D828DFFE48}" dt="2022-07-24T00:33:10.882" v="11" actId="20577"/>
        <pc:sldMkLst>
          <pc:docMk/>
          <pc:sldMk cId="3430333599" sldId="256"/>
        </pc:sldMkLst>
        <pc:spChg chg="mod">
          <ac:chgData name="Alla A Karapunarly" userId="bad96ab6-5253-4430-8be5-67af7205d973" providerId="ADAL" clId="{4805A6F7-43EC-43AE-A65E-11D828DFFE48}" dt="2022-07-24T00:33:05.997" v="9" actId="20577"/>
          <ac:spMkLst>
            <pc:docMk/>
            <pc:sldMk cId="3430333599" sldId="256"/>
            <ac:spMk id="30" creationId="{21AF9969-B0BE-4C86-9572-4DFB89CBA596}"/>
          </ac:spMkLst>
        </pc:spChg>
        <pc:spChg chg="mod">
          <ac:chgData name="Alla A Karapunarly" userId="bad96ab6-5253-4430-8be5-67af7205d973" providerId="ADAL" clId="{4805A6F7-43EC-43AE-A65E-11D828DFFE48}" dt="2022-07-24T00:33:10.882" v="11" actId="20577"/>
          <ac:spMkLst>
            <pc:docMk/>
            <pc:sldMk cId="3430333599" sldId="256"/>
            <ac:spMk id="34" creationId="{9B5A329D-C513-4DD9-8667-382E129AF40D}"/>
          </ac:spMkLst>
        </pc:spChg>
      </pc:sldChg>
      <pc:sldChg chg="addSp delSp modSp mod">
        <pc:chgData name="Alla A Karapunarly" userId="bad96ab6-5253-4430-8be5-67af7205d973" providerId="ADAL" clId="{4805A6F7-43EC-43AE-A65E-11D828DFFE48}" dt="2022-07-24T00:33:39.559" v="35"/>
        <pc:sldMkLst>
          <pc:docMk/>
          <pc:sldMk cId="2754776371" sldId="258"/>
        </pc:sldMkLst>
        <pc:spChg chg="del">
          <ac:chgData name="Alla A Karapunarly" userId="bad96ab6-5253-4430-8be5-67af7205d973" providerId="ADAL" clId="{4805A6F7-43EC-43AE-A65E-11D828DFFE48}" dt="2022-07-24T00:33:39.075" v="34" actId="478"/>
          <ac:spMkLst>
            <pc:docMk/>
            <pc:sldMk cId="2754776371" sldId="258"/>
            <ac:spMk id="14" creationId="{C67944B8-2ADE-46F4-B1E3-2C8735D80B7F}"/>
          </ac:spMkLst>
        </pc:spChg>
        <pc:spChg chg="mod">
          <ac:chgData name="Alla A Karapunarly" userId="bad96ab6-5253-4430-8be5-67af7205d973" providerId="ADAL" clId="{4805A6F7-43EC-43AE-A65E-11D828DFFE48}" dt="2022-07-24T00:33:34.041" v="33" actId="20577"/>
          <ac:spMkLst>
            <pc:docMk/>
            <pc:sldMk cId="2754776371" sldId="258"/>
            <ac:spMk id="15" creationId="{10F096E9-6A8E-41F0-A4D6-5B1252E2E487}"/>
          </ac:spMkLst>
        </pc:spChg>
        <pc:spChg chg="add mod">
          <ac:chgData name="Alla A Karapunarly" userId="bad96ab6-5253-4430-8be5-67af7205d973" providerId="ADAL" clId="{4805A6F7-43EC-43AE-A65E-11D828DFFE48}" dt="2022-07-24T00:33:39.559" v="35"/>
          <ac:spMkLst>
            <pc:docMk/>
            <pc:sldMk cId="2754776371" sldId="258"/>
            <ac:spMk id="24" creationId="{D0E0883E-03DA-F33C-2097-68BC6DA88243}"/>
          </ac:spMkLst>
        </pc:spChg>
      </pc:sldChg>
      <pc:sldChg chg="addSp delSp modSp mod">
        <pc:chgData name="Alla A Karapunarly" userId="bad96ab6-5253-4430-8be5-67af7205d973" providerId="ADAL" clId="{4805A6F7-43EC-43AE-A65E-11D828DFFE48}" dt="2022-07-24T00:33:25.414" v="23"/>
        <pc:sldMkLst>
          <pc:docMk/>
          <pc:sldMk cId="118501702" sldId="260"/>
        </pc:sldMkLst>
        <pc:spChg chg="add mod">
          <ac:chgData name="Alla A Karapunarly" userId="bad96ab6-5253-4430-8be5-67af7205d973" providerId="ADAL" clId="{4805A6F7-43EC-43AE-A65E-11D828DFFE48}" dt="2022-07-24T00:33:25.414" v="23"/>
          <ac:spMkLst>
            <pc:docMk/>
            <pc:sldMk cId="118501702" sldId="260"/>
            <ac:spMk id="10" creationId="{FCA62CDF-02EF-B8A3-883D-9FD8B590D830}"/>
          </ac:spMkLst>
        </pc:spChg>
        <pc:spChg chg="mod">
          <ac:chgData name="Alla A Karapunarly" userId="bad96ab6-5253-4430-8be5-67af7205d973" providerId="ADAL" clId="{4805A6F7-43EC-43AE-A65E-11D828DFFE48}" dt="2022-07-24T00:33:19.374" v="21" actId="20577"/>
          <ac:spMkLst>
            <pc:docMk/>
            <pc:sldMk cId="118501702" sldId="260"/>
            <ac:spMk id="14" creationId="{3218383D-C29E-4029-8C4B-C28C93785D8A}"/>
          </ac:spMkLst>
        </pc:spChg>
        <pc:spChg chg="del">
          <ac:chgData name="Alla A Karapunarly" userId="bad96ab6-5253-4430-8be5-67af7205d973" providerId="ADAL" clId="{4805A6F7-43EC-43AE-A65E-11D828DFFE48}" dt="2022-07-24T00:33:24.734" v="22" actId="478"/>
          <ac:spMkLst>
            <pc:docMk/>
            <pc:sldMk cId="118501702" sldId="260"/>
            <ac:spMk id="19" creationId="{7D1BB9B4-8F22-4B29-9810-1ECC0351D816}"/>
          </ac:spMkLst>
        </pc:spChg>
      </pc:sldChg>
      <pc:sldChg chg="addSp delSp modSp mod">
        <pc:chgData name="Alla A Karapunarly" userId="bad96ab6-5253-4430-8be5-67af7205d973" providerId="ADAL" clId="{4805A6F7-43EC-43AE-A65E-11D828DFFE48}" dt="2022-07-24T00:33:51.254" v="47"/>
        <pc:sldMkLst>
          <pc:docMk/>
          <pc:sldMk cId="4046076004" sldId="261"/>
        </pc:sldMkLst>
        <pc:spChg chg="add mod">
          <ac:chgData name="Alla A Karapunarly" userId="bad96ab6-5253-4430-8be5-67af7205d973" providerId="ADAL" clId="{4805A6F7-43EC-43AE-A65E-11D828DFFE48}" dt="2022-07-24T00:33:51.254" v="47"/>
          <ac:spMkLst>
            <pc:docMk/>
            <pc:sldMk cId="4046076004" sldId="261"/>
            <ac:spMk id="10" creationId="{8CB403CE-DC76-FBB4-564A-B01EC1E9D469}"/>
          </ac:spMkLst>
        </pc:spChg>
        <pc:spChg chg="mod">
          <ac:chgData name="Alla A Karapunarly" userId="bad96ab6-5253-4430-8be5-67af7205d973" providerId="ADAL" clId="{4805A6F7-43EC-43AE-A65E-11D828DFFE48}" dt="2022-07-24T00:33:46.946" v="45" actId="20577"/>
          <ac:spMkLst>
            <pc:docMk/>
            <pc:sldMk cId="4046076004" sldId="261"/>
            <ac:spMk id="19" creationId="{CF7E4E81-C02C-4ACF-8958-4AB03DB24309}"/>
          </ac:spMkLst>
        </pc:spChg>
        <pc:spChg chg="del">
          <ac:chgData name="Alla A Karapunarly" userId="bad96ab6-5253-4430-8be5-67af7205d973" providerId="ADAL" clId="{4805A6F7-43EC-43AE-A65E-11D828DFFE48}" dt="2022-07-24T00:33:50.926" v="46" actId="478"/>
          <ac:spMkLst>
            <pc:docMk/>
            <pc:sldMk cId="4046076004" sldId="261"/>
            <ac:spMk id="27" creationId="{CA428CDF-0983-4C9D-911A-2928C3A1C1E2}"/>
          </ac:spMkLst>
        </pc:spChg>
      </pc:sldChg>
      <pc:sldChg chg="addSp delSp modSp mod">
        <pc:chgData name="Alla A Karapunarly" userId="bad96ab6-5253-4430-8be5-67af7205d973" providerId="ADAL" clId="{4805A6F7-43EC-43AE-A65E-11D828DFFE48}" dt="2022-07-24T00:34:30.169" v="65" actId="20577"/>
        <pc:sldMkLst>
          <pc:docMk/>
          <pc:sldMk cId="1517725756" sldId="262"/>
        </pc:sldMkLst>
        <pc:spChg chg="add del mod">
          <ac:chgData name="Alla A Karapunarly" userId="bad96ab6-5253-4430-8be5-67af7205d973" providerId="ADAL" clId="{4805A6F7-43EC-43AE-A65E-11D828DFFE48}" dt="2022-07-24T00:34:27.236" v="62"/>
          <ac:spMkLst>
            <pc:docMk/>
            <pc:sldMk cId="1517725756" sldId="262"/>
            <ac:spMk id="23" creationId="{23ADAFE3-F9E4-709C-27F2-C2ACE0611640}"/>
          </ac:spMkLst>
        </pc:spChg>
        <pc:spChg chg="add del mod">
          <ac:chgData name="Alla A Karapunarly" userId="bad96ab6-5253-4430-8be5-67af7205d973" providerId="ADAL" clId="{4805A6F7-43EC-43AE-A65E-11D828DFFE48}" dt="2022-07-24T00:34:30.169" v="65" actId="20577"/>
          <ac:spMkLst>
            <pc:docMk/>
            <pc:sldMk cId="1517725756" sldId="262"/>
            <ac:spMk id="24" creationId="{9E672F2E-DFE9-4EE1-8750-27C4B867E329}"/>
          </ac:spMkLst>
        </pc:spChg>
      </pc:sldChg>
      <pc:sldChg chg="addSp delSp modSp mod">
        <pc:chgData name="Alla A Karapunarly" userId="bad96ab6-5253-4430-8be5-67af7205d973" providerId="ADAL" clId="{4805A6F7-43EC-43AE-A65E-11D828DFFE48}" dt="2022-07-24T00:34:39.323" v="68"/>
        <pc:sldMkLst>
          <pc:docMk/>
          <pc:sldMk cId="2287393803" sldId="263"/>
        </pc:sldMkLst>
        <pc:spChg chg="add mod">
          <ac:chgData name="Alla A Karapunarly" userId="bad96ab6-5253-4430-8be5-67af7205d973" providerId="ADAL" clId="{4805A6F7-43EC-43AE-A65E-11D828DFFE48}" dt="2022-07-24T00:34:39.323" v="68"/>
          <ac:spMkLst>
            <pc:docMk/>
            <pc:sldMk cId="2287393803" sldId="263"/>
            <ac:spMk id="9" creationId="{1BCA0784-FAC3-1C16-53A8-E2E002117F04}"/>
          </ac:spMkLst>
        </pc:spChg>
        <pc:spChg chg="del mod">
          <ac:chgData name="Alla A Karapunarly" userId="bad96ab6-5253-4430-8be5-67af7205d973" providerId="ADAL" clId="{4805A6F7-43EC-43AE-A65E-11D828DFFE48}" dt="2022-07-24T00:34:39.072" v="67" actId="478"/>
          <ac:spMkLst>
            <pc:docMk/>
            <pc:sldMk cId="2287393803" sldId="263"/>
            <ac:spMk id="13" creationId="{3C0C5C16-5134-4D5C-A2D1-F0881F306A1E}"/>
          </ac:spMkLst>
        </pc:spChg>
      </pc:sldChg>
      <pc:sldChg chg="addSp delSp modSp mod">
        <pc:chgData name="Alla A Karapunarly" userId="bad96ab6-5253-4430-8be5-67af7205d973" providerId="ADAL" clId="{4805A6F7-43EC-43AE-A65E-11D828DFFE48}" dt="2022-07-24T00:34:05.485" v="59"/>
        <pc:sldMkLst>
          <pc:docMk/>
          <pc:sldMk cId="1994913875" sldId="264"/>
        </pc:sldMkLst>
        <pc:spChg chg="mod">
          <ac:chgData name="Alla A Karapunarly" userId="bad96ab6-5253-4430-8be5-67af7205d973" providerId="ADAL" clId="{4805A6F7-43EC-43AE-A65E-11D828DFFE48}" dt="2022-07-24T00:34:01.684" v="57" actId="20577"/>
          <ac:spMkLst>
            <pc:docMk/>
            <pc:sldMk cId="1994913875" sldId="264"/>
            <ac:spMk id="8" creationId="{5052549A-091A-4843-9FF3-A29E7C2C3B76}"/>
          </ac:spMkLst>
        </pc:spChg>
        <pc:spChg chg="add mod">
          <ac:chgData name="Alla A Karapunarly" userId="bad96ab6-5253-4430-8be5-67af7205d973" providerId="ADAL" clId="{4805A6F7-43EC-43AE-A65E-11D828DFFE48}" dt="2022-07-24T00:34:05.485" v="59"/>
          <ac:spMkLst>
            <pc:docMk/>
            <pc:sldMk cId="1994913875" sldId="264"/>
            <ac:spMk id="12" creationId="{DBEAFDDF-A14B-2AD0-219D-3AE2ED8DFE9D}"/>
          </ac:spMkLst>
        </pc:spChg>
        <pc:spChg chg="del">
          <ac:chgData name="Alla A Karapunarly" userId="bad96ab6-5253-4430-8be5-67af7205d973" providerId="ADAL" clId="{4805A6F7-43EC-43AE-A65E-11D828DFFE48}" dt="2022-07-24T00:34:05.181" v="58" actId="478"/>
          <ac:spMkLst>
            <pc:docMk/>
            <pc:sldMk cId="1994913875" sldId="264"/>
            <ac:spMk id="22" creationId="{ED19B75C-A26D-43BA-9FCC-E4F2C3A6E702}"/>
          </ac:spMkLst>
        </pc:spChg>
      </pc:sldChg>
    </pc:docChg>
  </pc:docChgLst>
  <pc:docChgLst>
    <pc:chgData name="Alla A Karapunarly" userId="bad96ab6-5253-4430-8be5-67af7205d973" providerId="ADAL" clId="{1171C354-78F8-4363-9868-207287A0C5C5}"/>
    <pc:docChg chg="delSld">
      <pc:chgData name="Alla A Karapunarly" userId="bad96ab6-5253-4430-8be5-67af7205d973" providerId="ADAL" clId="{1171C354-78F8-4363-9868-207287A0C5C5}" dt="2022-07-24T00:35:35.834" v="4" actId="47"/>
      <pc:docMkLst>
        <pc:docMk/>
      </pc:docMkLst>
      <pc:sldChg chg="del">
        <pc:chgData name="Alla A Karapunarly" userId="bad96ab6-5253-4430-8be5-67af7205d973" providerId="ADAL" clId="{1171C354-78F8-4363-9868-207287A0C5C5}" dt="2022-07-24T00:35:33.406" v="0" actId="47"/>
        <pc:sldMkLst>
          <pc:docMk/>
          <pc:sldMk cId="3430333599" sldId="256"/>
        </pc:sldMkLst>
      </pc:sldChg>
      <pc:sldChg chg="del">
        <pc:chgData name="Alla A Karapunarly" userId="bad96ab6-5253-4430-8be5-67af7205d973" providerId="ADAL" clId="{1171C354-78F8-4363-9868-207287A0C5C5}" dt="2022-07-24T00:35:34.384" v="2" actId="47"/>
        <pc:sldMkLst>
          <pc:docMk/>
          <pc:sldMk cId="2754776371" sldId="258"/>
        </pc:sldMkLst>
      </pc:sldChg>
      <pc:sldChg chg="del">
        <pc:chgData name="Alla A Karapunarly" userId="bad96ab6-5253-4430-8be5-67af7205d973" providerId="ADAL" clId="{1171C354-78F8-4363-9868-207287A0C5C5}" dt="2022-07-24T00:35:33.885" v="1" actId="47"/>
        <pc:sldMkLst>
          <pc:docMk/>
          <pc:sldMk cId="118501702" sldId="260"/>
        </pc:sldMkLst>
      </pc:sldChg>
      <pc:sldChg chg="del">
        <pc:chgData name="Alla A Karapunarly" userId="bad96ab6-5253-4430-8be5-67af7205d973" providerId="ADAL" clId="{1171C354-78F8-4363-9868-207287A0C5C5}" dt="2022-07-24T00:35:34.924" v="3" actId="47"/>
        <pc:sldMkLst>
          <pc:docMk/>
          <pc:sldMk cId="4046076004" sldId="261"/>
        </pc:sldMkLst>
      </pc:sldChg>
      <pc:sldChg chg="del">
        <pc:chgData name="Alla A Karapunarly" userId="bad96ab6-5253-4430-8be5-67af7205d973" providerId="ADAL" clId="{1171C354-78F8-4363-9868-207287A0C5C5}" dt="2022-07-24T00:35:35.834" v="4" actId="47"/>
        <pc:sldMkLst>
          <pc:docMk/>
          <pc:sldMk cId="1994913875" sldId="264"/>
        </pc:sldMkLst>
      </pc:sldChg>
    </pc:docChg>
  </pc:docChgLst>
  <pc:docChgLst>
    <pc:chgData name="Alla A Karapunarly" userId="bad96ab6-5253-4430-8be5-67af7205d973" providerId="ADAL" clId="{B1679A12-EAF0-4606-93E0-F461514B6567}"/>
    <pc:docChg chg="undo redo custSel delSld modSld">
      <pc:chgData name="Alla A Karapunarly" userId="bad96ab6-5253-4430-8be5-67af7205d973" providerId="ADAL" clId="{B1679A12-EAF0-4606-93E0-F461514B6567}" dt="2022-08-06T18:17:46.724" v="31" actId="120"/>
      <pc:docMkLst>
        <pc:docMk/>
      </pc:docMkLst>
      <pc:sldChg chg="modSp mod">
        <pc:chgData name="Alla A Karapunarly" userId="bad96ab6-5253-4430-8be5-67af7205d973" providerId="ADAL" clId="{B1679A12-EAF0-4606-93E0-F461514B6567}" dt="2022-08-06T18:17:46.724" v="31" actId="120"/>
        <pc:sldMkLst>
          <pc:docMk/>
          <pc:sldMk cId="1517725756" sldId="262"/>
        </pc:sldMkLst>
        <pc:spChg chg="mod">
          <ac:chgData name="Alla A Karapunarly" userId="bad96ab6-5253-4430-8be5-67af7205d973" providerId="ADAL" clId="{B1679A12-EAF0-4606-93E0-F461514B6567}" dt="2022-08-06T18:17:46.724" v="31" actId="120"/>
          <ac:spMkLst>
            <pc:docMk/>
            <pc:sldMk cId="1517725756" sldId="262"/>
            <ac:spMk id="8" creationId="{1DBAC6EC-5DB5-40BC-BE4F-4DFEEEEB126C}"/>
          </ac:spMkLst>
        </pc:spChg>
        <pc:spChg chg="mod">
          <ac:chgData name="Alla A Karapunarly" userId="bad96ab6-5253-4430-8be5-67af7205d973" providerId="ADAL" clId="{B1679A12-EAF0-4606-93E0-F461514B6567}" dt="2022-08-06T18:17:24.118" v="24" actId="255"/>
          <ac:spMkLst>
            <pc:docMk/>
            <pc:sldMk cId="1517725756" sldId="262"/>
            <ac:spMk id="11" creationId="{4AAA799C-CAF9-480F-95AB-B3CAA74DCD2A}"/>
          </ac:spMkLst>
        </pc:spChg>
        <pc:spChg chg="mod">
          <ac:chgData name="Alla A Karapunarly" userId="bad96ab6-5253-4430-8be5-67af7205d973" providerId="ADAL" clId="{B1679A12-EAF0-4606-93E0-F461514B6567}" dt="2022-07-24T00:37:01.296" v="0" actId="12788"/>
          <ac:spMkLst>
            <pc:docMk/>
            <pc:sldMk cId="1517725756" sldId="262"/>
            <ac:spMk id="29" creationId="{6FDBDE7F-EF80-40E8-8F00-34826900A2E7}"/>
          </ac:spMkLst>
        </pc:spChg>
        <pc:spChg chg="mod">
          <ac:chgData name="Alla A Karapunarly" userId="bad96ab6-5253-4430-8be5-67af7205d973" providerId="ADAL" clId="{B1679A12-EAF0-4606-93E0-F461514B6567}" dt="2022-08-06T18:16:11.424" v="3" actId="12788"/>
          <ac:spMkLst>
            <pc:docMk/>
            <pc:sldMk cId="1517725756" sldId="262"/>
            <ac:spMk id="41" creationId="{ADCA59A6-B758-497E-B689-B2DBD69021D2}"/>
          </ac:spMkLst>
        </pc:spChg>
        <pc:spChg chg="mod">
          <ac:chgData name="Alla A Karapunarly" userId="bad96ab6-5253-4430-8be5-67af7205d973" providerId="ADAL" clId="{B1679A12-EAF0-4606-93E0-F461514B6567}" dt="2022-08-06T18:17:46.724" v="31" actId="120"/>
          <ac:spMkLst>
            <pc:docMk/>
            <pc:sldMk cId="1517725756" sldId="262"/>
            <ac:spMk id="45" creationId="{5D55312E-52A4-488C-84D9-52C605464264}"/>
          </ac:spMkLst>
        </pc:spChg>
        <pc:spChg chg="mod">
          <ac:chgData name="Alla A Karapunarly" userId="bad96ab6-5253-4430-8be5-67af7205d973" providerId="ADAL" clId="{B1679A12-EAF0-4606-93E0-F461514B6567}" dt="2022-08-06T18:17:46.724" v="31" actId="120"/>
          <ac:spMkLst>
            <pc:docMk/>
            <pc:sldMk cId="1517725756" sldId="262"/>
            <ac:spMk id="46" creationId="{45DE9E6B-40DA-492E-BF2A-6CD7AC1DB749}"/>
          </ac:spMkLst>
        </pc:spChg>
        <pc:spChg chg="mod">
          <ac:chgData name="Alla A Karapunarly" userId="bad96ab6-5253-4430-8be5-67af7205d973" providerId="ADAL" clId="{B1679A12-EAF0-4606-93E0-F461514B6567}" dt="2022-08-06T18:17:46.724" v="31" actId="120"/>
          <ac:spMkLst>
            <pc:docMk/>
            <pc:sldMk cId="1517725756" sldId="262"/>
            <ac:spMk id="47" creationId="{8FC92E51-EE41-4B0F-89C1-E5C1711D22FA}"/>
          </ac:spMkLst>
        </pc:spChg>
        <pc:spChg chg="mod">
          <ac:chgData name="Alla A Karapunarly" userId="bad96ab6-5253-4430-8be5-67af7205d973" providerId="ADAL" clId="{B1679A12-EAF0-4606-93E0-F461514B6567}" dt="2022-08-06T18:17:24.118" v="24" actId="255"/>
          <ac:spMkLst>
            <pc:docMk/>
            <pc:sldMk cId="1517725756" sldId="262"/>
            <ac:spMk id="48" creationId="{AAC22311-F7BD-4BF1-BB62-878012E41A9B}"/>
          </ac:spMkLst>
        </pc:spChg>
        <pc:spChg chg="mod">
          <ac:chgData name="Alla A Karapunarly" userId="bad96ab6-5253-4430-8be5-67af7205d973" providerId="ADAL" clId="{B1679A12-EAF0-4606-93E0-F461514B6567}" dt="2022-08-06T18:17:29.055" v="28" actId="20577"/>
          <ac:spMkLst>
            <pc:docMk/>
            <pc:sldMk cId="1517725756" sldId="262"/>
            <ac:spMk id="49" creationId="{40A8D47E-FC29-46BC-A86C-0EE788382A65}"/>
          </ac:spMkLst>
        </pc:spChg>
        <pc:spChg chg="mod">
          <ac:chgData name="Alla A Karapunarly" userId="bad96ab6-5253-4430-8be5-67af7205d973" providerId="ADAL" clId="{B1679A12-EAF0-4606-93E0-F461514B6567}" dt="2022-08-06T18:17:24.118" v="24" actId="255"/>
          <ac:spMkLst>
            <pc:docMk/>
            <pc:sldMk cId="1517725756" sldId="262"/>
            <ac:spMk id="50" creationId="{43980770-33C4-4C12-9326-5B45D0AC7879}"/>
          </ac:spMkLst>
        </pc:spChg>
      </pc:sldChg>
      <pc:sldChg chg="del">
        <pc:chgData name="Alla A Karapunarly" userId="bad96ab6-5253-4430-8be5-67af7205d973" providerId="ADAL" clId="{B1679A12-EAF0-4606-93E0-F461514B6567}" dt="2022-07-24T00:37:07.451" v="1" actId="47"/>
        <pc:sldMkLst>
          <pc:docMk/>
          <pc:sldMk cId="2287393803"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3391D-6F87-4773-B44A-79246298C61E}" type="datetimeFigureOut">
              <a:rPr lang="en-US" smtClean="0"/>
              <a:t>8/6/2022</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244E71-D93A-430B-AB15-840B05850DE4}" type="slidenum">
              <a:rPr lang="en-US" smtClean="0"/>
              <a:t>‹#›</a:t>
            </a:fld>
            <a:endParaRPr lang="en-US"/>
          </a:p>
        </p:txBody>
      </p:sp>
    </p:spTree>
    <p:extLst>
      <p:ext uri="{BB962C8B-B14F-4D97-AF65-F5344CB8AC3E}">
        <p14:creationId xmlns:p14="http://schemas.microsoft.com/office/powerpoint/2010/main" val="319793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7834438B-4249-4583-A377-AC3050CEFD48}"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07563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E4E48-0293-468F-B37B-7CF9EA4C360E}"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300834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109288-C1EB-4166-ABD6-8F38CB709835}"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485875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4CCB18-6D9F-4FE5-8107-CEC87AA4E12D}"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22584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70A6D-FC51-466A-A449-9184865F026E}"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96150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81A7D0-3F9E-45E6-BDB5-E99EF1D68687}" type="datetime1">
              <a:rPr lang="en-US" smtClean="0"/>
              <a:t>8/6/2022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555690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B6C44C-D778-4D6B-89B3-3C79B49AF327}" type="datetime1">
              <a:rPr lang="en-US" smtClean="0"/>
              <a:t>8/6/2022</a:t>
            </a:fld>
            <a:endParaRPr lang="en-US"/>
          </a:p>
        </p:txBody>
      </p:sp>
      <p:sp>
        <p:nvSpPr>
          <p:cNvPr id="8" name="Footer Placeholder 7"/>
          <p:cNvSpPr>
            <a:spLocks noGrp="1"/>
          </p:cNvSpPr>
          <p:nvPr>
            <p:ph type="ftr" sz="quarter" idx="11"/>
          </p:nvPr>
        </p:nvSpPr>
        <p:spPr/>
        <p:txBody>
          <a:bodyPr/>
          <a:lstStyle/>
          <a:p>
            <a:r>
              <a:rPr lang="en-US"/>
              <a:t>YPARinSchool.com - whatever type of legal stuff don't copy </a:t>
            </a:r>
          </a:p>
        </p:txBody>
      </p:sp>
      <p:sp>
        <p:nvSpPr>
          <p:cNvPr id="9" name="Slide Number Placeholder 8"/>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53946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116820-4B4E-4BD8-B999-7BDBA6C08EB6}" type="datetime1">
              <a:rPr lang="en-US" smtClean="0"/>
              <a:t>8/6/2022</a:t>
            </a:fld>
            <a:endParaRPr lang="en-US"/>
          </a:p>
        </p:txBody>
      </p:sp>
      <p:sp>
        <p:nvSpPr>
          <p:cNvPr id="4" name="Footer Placeholder 3"/>
          <p:cNvSpPr>
            <a:spLocks noGrp="1"/>
          </p:cNvSpPr>
          <p:nvPr>
            <p:ph type="ftr" sz="quarter" idx="11"/>
          </p:nvPr>
        </p:nvSpPr>
        <p:spPr/>
        <p:txBody>
          <a:bodyPr/>
          <a:lstStyle/>
          <a:p>
            <a:r>
              <a:rPr lang="en-US"/>
              <a:t>YPARinSchool.com - whatever type of legal stuff don't copy </a:t>
            </a:r>
          </a:p>
        </p:txBody>
      </p:sp>
      <p:sp>
        <p:nvSpPr>
          <p:cNvPr id="5" name="Slide Number Placeholder 4"/>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98093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B8C8B-3C66-4CEC-9D7F-02897938BA6A}" type="datetime1">
              <a:rPr lang="en-US" smtClean="0"/>
              <a:t>8/6/2022</a:t>
            </a:fld>
            <a:endParaRPr lang="en-US"/>
          </a:p>
        </p:txBody>
      </p:sp>
      <p:sp>
        <p:nvSpPr>
          <p:cNvPr id="3" name="Footer Placeholder 2"/>
          <p:cNvSpPr>
            <a:spLocks noGrp="1"/>
          </p:cNvSpPr>
          <p:nvPr>
            <p:ph type="ftr" sz="quarter" idx="11"/>
          </p:nvPr>
        </p:nvSpPr>
        <p:spPr/>
        <p:txBody>
          <a:bodyPr/>
          <a:lstStyle/>
          <a:p>
            <a:r>
              <a:rPr lang="en-US"/>
              <a:t>YPARinSchool.com - whatever type of legal stuff don't copy </a:t>
            </a:r>
          </a:p>
        </p:txBody>
      </p:sp>
      <p:sp>
        <p:nvSpPr>
          <p:cNvPr id="4" name="Slide Number Placeholder 3"/>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41746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72FAAB1-74A1-4AAE-8BC8-62DF9BF3F323}" type="datetime1">
              <a:rPr lang="en-US" smtClean="0"/>
              <a:t>8/6/2022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57815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5181CC9-4F7E-450A-9BD8-7C02702F6F0F}" type="datetime1">
              <a:rPr lang="en-US" smtClean="0"/>
              <a:t>8/6/2022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407810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5BA1843D-5F5E-4433-845D-27A1C2539A0D}" type="datetime1">
              <a:rPr lang="en-US" smtClean="0"/>
              <a:t>8/6/2022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r>
              <a:rPr lang="en-US"/>
              <a:t>YPARinSchool.com - whatever type of legal stuff don't copy </a:t>
            </a:r>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9719EBA-0370-4C47-8ED0-A0CAB8E113E6}" type="slidenum">
              <a:rPr lang="en-US" smtClean="0"/>
              <a:t>‹#›</a:t>
            </a:fld>
            <a:endParaRPr lang="en-US"/>
          </a:p>
        </p:txBody>
      </p:sp>
    </p:spTree>
    <p:extLst>
      <p:ext uri="{BB962C8B-B14F-4D97-AF65-F5344CB8AC3E}">
        <p14:creationId xmlns:p14="http://schemas.microsoft.com/office/powerpoint/2010/main" val="8046366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a:xfrm>
            <a:off x="5489258" y="9313039"/>
            <a:ext cx="1748790" cy="535517"/>
          </a:xfrm>
        </p:spPr>
        <p:txBody>
          <a:bodyPr/>
          <a:lstStyle/>
          <a:p>
            <a:fld id="{49719EBA-0370-4C47-8ED0-A0CAB8E113E6}" type="slidenum">
              <a:rPr lang="en-US" smtClean="0"/>
              <a:t>1</a:t>
            </a:fld>
            <a:endParaRPr lang="en-US"/>
          </a:p>
        </p:txBody>
      </p:sp>
      <p:sp>
        <p:nvSpPr>
          <p:cNvPr id="3" name="TextBox 2">
            <a:extLst>
              <a:ext uri="{FF2B5EF4-FFF2-40B4-BE49-F238E27FC236}">
                <a16:creationId xmlns:a16="http://schemas.microsoft.com/office/drawing/2014/main" id="{5557658F-590E-4FB9-88AF-4CB67B42E982}"/>
              </a:ext>
            </a:extLst>
          </p:cNvPr>
          <p:cNvSpPr txBox="1"/>
          <p:nvPr/>
        </p:nvSpPr>
        <p:spPr>
          <a:xfrm>
            <a:off x="581711" y="1207511"/>
            <a:ext cx="6640969" cy="646331"/>
          </a:xfrm>
          <a:prstGeom prst="rect">
            <a:avLst/>
          </a:prstGeom>
          <a:noFill/>
        </p:spPr>
        <p:txBody>
          <a:bodyPr wrap="square" rtlCol="0">
            <a:spAutoFit/>
          </a:bodyPr>
          <a:lstStyle/>
          <a:p>
            <a:r>
              <a:rPr lang="en-US" sz="1200">
                <a:latin typeface="Georgia" panose="02040502050405020303" pitchFamily="18" charset="0"/>
              </a:rPr>
              <a:t>In your group, look at the Dependent Variable. First, come up with several reasons for why this might happen. Put all of those in the circle (Independent Variable). Then, for each one, add your hypothesis on the arrow…why you think one thing might cause another. </a:t>
            </a:r>
            <a:endParaRPr lang="en-US" sz="1200" i="1">
              <a:latin typeface="Georgia" panose="02040502050405020303" pitchFamily="18" charset="0"/>
            </a:endParaRPr>
          </a:p>
        </p:txBody>
      </p:sp>
      <p:sp>
        <p:nvSpPr>
          <p:cNvPr id="5" name="TextBox 4">
            <a:extLst>
              <a:ext uri="{FF2B5EF4-FFF2-40B4-BE49-F238E27FC236}">
                <a16:creationId xmlns:a16="http://schemas.microsoft.com/office/drawing/2014/main" id="{C1F0721F-B288-4602-B4C5-61C19A80036E}"/>
              </a:ext>
            </a:extLst>
          </p:cNvPr>
          <p:cNvSpPr txBox="1"/>
          <p:nvPr/>
        </p:nvSpPr>
        <p:spPr>
          <a:xfrm>
            <a:off x="483084" y="1934503"/>
            <a:ext cx="2623185" cy="523220"/>
          </a:xfrm>
          <a:prstGeom prst="rect">
            <a:avLst/>
          </a:prstGeom>
          <a:noFill/>
        </p:spPr>
        <p:txBody>
          <a:bodyPr wrap="square" rtlCol="0">
            <a:spAutoFit/>
          </a:bodyPr>
          <a:lstStyle/>
          <a:p>
            <a:pPr algn="ctr"/>
            <a:r>
              <a:rPr lang="en-US" sz="1400" b="1">
                <a:latin typeface="Georgia" panose="02040502050405020303" pitchFamily="18" charset="0"/>
              </a:rPr>
              <a:t>Independent Variable </a:t>
            </a:r>
          </a:p>
          <a:p>
            <a:pPr algn="ctr"/>
            <a:r>
              <a:rPr lang="en-US" sz="1400" b="1">
                <a:latin typeface="Georgia" panose="02040502050405020303" pitchFamily="18" charset="0"/>
              </a:rPr>
              <a:t>(cause) </a:t>
            </a:r>
          </a:p>
        </p:txBody>
      </p:sp>
      <p:sp>
        <p:nvSpPr>
          <p:cNvPr id="41" name="TextBox 40">
            <a:extLst>
              <a:ext uri="{FF2B5EF4-FFF2-40B4-BE49-F238E27FC236}">
                <a16:creationId xmlns:a16="http://schemas.microsoft.com/office/drawing/2014/main" id="{ADCA59A6-B758-497E-B689-B2DBD69021D2}"/>
              </a:ext>
            </a:extLst>
          </p:cNvPr>
          <p:cNvSpPr txBox="1"/>
          <p:nvPr/>
        </p:nvSpPr>
        <p:spPr>
          <a:xfrm>
            <a:off x="2732319" y="2322897"/>
            <a:ext cx="2307762" cy="307777"/>
          </a:xfrm>
          <a:prstGeom prst="rect">
            <a:avLst/>
          </a:prstGeom>
          <a:noFill/>
        </p:spPr>
        <p:txBody>
          <a:bodyPr wrap="square">
            <a:spAutoFit/>
          </a:bodyPr>
          <a:lstStyle/>
          <a:p>
            <a:pPr algn="ctr"/>
            <a:r>
              <a:rPr lang="en-US" sz="1400" b="1" dirty="0">
                <a:latin typeface="Georgia" panose="02040502050405020303" pitchFamily="18" charset="0"/>
              </a:rPr>
              <a:t>Hypotheses</a:t>
            </a:r>
          </a:p>
        </p:txBody>
      </p:sp>
      <p:sp>
        <p:nvSpPr>
          <p:cNvPr id="42" name="TextBox 41">
            <a:extLst>
              <a:ext uri="{FF2B5EF4-FFF2-40B4-BE49-F238E27FC236}">
                <a16:creationId xmlns:a16="http://schemas.microsoft.com/office/drawing/2014/main" id="{0E51E8B2-7B07-4973-9306-4E5EC5E52D93}"/>
              </a:ext>
            </a:extLst>
          </p:cNvPr>
          <p:cNvSpPr txBox="1"/>
          <p:nvPr/>
        </p:nvSpPr>
        <p:spPr>
          <a:xfrm>
            <a:off x="4514765" y="1853842"/>
            <a:ext cx="2623185" cy="523220"/>
          </a:xfrm>
          <a:prstGeom prst="rect">
            <a:avLst/>
          </a:prstGeom>
          <a:noFill/>
        </p:spPr>
        <p:txBody>
          <a:bodyPr wrap="square" rtlCol="0">
            <a:spAutoFit/>
          </a:bodyPr>
          <a:lstStyle/>
          <a:p>
            <a:pPr algn="ctr"/>
            <a:r>
              <a:rPr lang="en-US" sz="1400" b="1">
                <a:latin typeface="Georgia" panose="02040502050405020303" pitchFamily="18" charset="0"/>
              </a:rPr>
              <a:t>Dependent Variable </a:t>
            </a:r>
          </a:p>
          <a:p>
            <a:pPr algn="ctr"/>
            <a:r>
              <a:rPr lang="en-US" sz="1400" b="1">
                <a:latin typeface="Georgia" panose="02040502050405020303" pitchFamily="18" charset="0"/>
              </a:rPr>
              <a:t>(issue)</a:t>
            </a:r>
          </a:p>
        </p:txBody>
      </p:sp>
      <p:sp>
        <p:nvSpPr>
          <p:cNvPr id="8" name="Oval 7">
            <a:extLst>
              <a:ext uri="{FF2B5EF4-FFF2-40B4-BE49-F238E27FC236}">
                <a16:creationId xmlns:a16="http://schemas.microsoft.com/office/drawing/2014/main" id="{1DBAC6EC-5DB5-40BC-BE4F-4DFEEEEB126C}"/>
              </a:ext>
            </a:extLst>
          </p:cNvPr>
          <p:cNvSpPr/>
          <p:nvPr/>
        </p:nvSpPr>
        <p:spPr>
          <a:xfrm>
            <a:off x="973122" y="2457723"/>
            <a:ext cx="1644997" cy="1617683"/>
          </a:xfrm>
          <a:prstGeom prst="ellipse">
            <a:avLst/>
          </a:prstGeom>
          <a:noFill/>
          <a:ln w="28575">
            <a:solidFill>
              <a:srgbClr val="9BD2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a:solidFill>
                <a:schemeClr val="tx1"/>
              </a:solidFill>
            </a:endParaRPr>
          </a:p>
        </p:txBody>
      </p:sp>
      <p:sp>
        <p:nvSpPr>
          <p:cNvPr id="45" name="Oval 44">
            <a:extLst>
              <a:ext uri="{FF2B5EF4-FFF2-40B4-BE49-F238E27FC236}">
                <a16:creationId xmlns:a16="http://schemas.microsoft.com/office/drawing/2014/main" id="{5D55312E-52A4-488C-84D9-52C605464264}"/>
              </a:ext>
            </a:extLst>
          </p:cNvPr>
          <p:cNvSpPr/>
          <p:nvPr/>
        </p:nvSpPr>
        <p:spPr>
          <a:xfrm>
            <a:off x="973122" y="4319164"/>
            <a:ext cx="1644997" cy="1617683"/>
          </a:xfrm>
          <a:prstGeom prst="ellipse">
            <a:avLst/>
          </a:prstGeom>
          <a:noFill/>
          <a:ln w="28575">
            <a:solidFill>
              <a:srgbClr val="9BD2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a:solidFill>
                <a:schemeClr val="tx1"/>
              </a:solidFill>
            </a:endParaRPr>
          </a:p>
        </p:txBody>
      </p:sp>
      <p:sp>
        <p:nvSpPr>
          <p:cNvPr id="46" name="Oval 45">
            <a:extLst>
              <a:ext uri="{FF2B5EF4-FFF2-40B4-BE49-F238E27FC236}">
                <a16:creationId xmlns:a16="http://schemas.microsoft.com/office/drawing/2014/main" id="{45DE9E6B-40DA-492E-BF2A-6CD7AC1DB749}"/>
              </a:ext>
            </a:extLst>
          </p:cNvPr>
          <p:cNvSpPr/>
          <p:nvPr/>
        </p:nvSpPr>
        <p:spPr>
          <a:xfrm>
            <a:off x="973122" y="6180605"/>
            <a:ext cx="1644997" cy="1617683"/>
          </a:xfrm>
          <a:prstGeom prst="ellipse">
            <a:avLst/>
          </a:prstGeom>
          <a:noFill/>
          <a:ln w="28575">
            <a:solidFill>
              <a:srgbClr val="9BD2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a:solidFill>
                <a:schemeClr val="tx1"/>
              </a:solidFill>
            </a:endParaRPr>
          </a:p>
        </p:txBody>
      </p:sp>
      <p:sp>
        <p:nvSpPr>
          <p:cNvPr id="47" name="Oval 46">
            <a:extLst>
              <a:ext uri="{FF2B5EF4-FFF2-40B4-BE49-F238E27FC236}">
                <a16:creationId xmlns:a16="http://schemas.microsoft.com/office/drawing/2014/main" id="{8FC92E51-EE41-4B0F-89C1-E5C1711D22FA}"/>
              </a:ext>
            </a:extLst>
          </p:cNvPr>
          <p:cNvSpPr/>
          <p:nvPr/>
        </p:nvSpPr>
        <p:spPr>
          <a:xfrm>
            <a:off x="973122" y="8042047"/>
            <a:ext cx="1644997" cy="1617683"/>
          </a:xfrm>
          <a:prstGeom prst="ellipse">
            <a:avLst/>
          </a:prstGeom>
          <a:noFill/>
          <a:ln w="28575">
            <a:solidFill>
              <a:srgbClr val="9BD2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a:solidFill>
                <a:schemeClr val="tx1"/>
              </a:solidFill>
            </a:endParaRPr>
          </a:p>
        </p:txBody>
      </p:sp>
      <p:cxnSp>
        <p:nvCxnSpPr>
          <p:cNvPr id="10" name="Straight Arrow Connector 9">
            <a:extLst>
              <a:ext uri="{FF2B5EF4-FFF2-40B4-BE49-F238E27FC236}">
                <a16:creationId xmlns:a16="http://schemas.microsoft.com/office/drawing/2014/main" id="{04C6648E-4F60-4325-A220-ACFCD4566272}"/>
              </a:ext>
            </a:extLst>
          </p:cNvPr>
          <p:cNvCxnSpPr>
            <a:cxnSpLocks/>
          </p:cNvCxnSpPr>
          <p:nvPr/>
        </p:nvCxnSpPr>
        <p:spPr>
          <a:xfrm flipV="1">
            <a:off x="2810435" y="3265493"/>
            <a:ext cx="1810253" cy="10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4AAA799C-CAF9-480F-95AB-B3CAA74DCD2A}"/>
              </a:ext>
            </a:extLst>
          </p:cNvPr>
          <p:cNvSpPr/>
          <p:nvPr/>
        </p:nvSpPr>
        <p:spPr>
          <a:xfrm>
            <a:off x="4921623" y="2457723"/>
            <a:ext cx="1877655" cy="1617683"/>
          </a:xfrm>
          <a:prstGeom prst="rect">
            <a:avLst/>
          </a:prstGeom>
          <a:noFill/>
          <a:ln w="28575">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a:solidFill>
                <a:schemeClr val="tx1"/>
              </a:solidFill>
            </a:endParaRPr>
          </a:p>
        </p:txBody>
      </p:sp>
      <p:sp>
        <p:nvSpPr>
          <p:cNvPr id="48" name="Rectangle 47">
            <a:extLst>
              <a:ext uri="{FF2B5EF4-FFF2-40B4-BE49-F238E27FC236}">
                <a16:creationId xmlns:a16="http://schemas.microsoft.com/office/drawing/2014/main" id="{AAC22311-F7BD-4BF1-BB62-878012E41A9B}"/>
              </a:ext>
            </a:extLst>
          </p:cNvPr>
          <p:cNvSpPr/>
          <p:nvPr/>
        </p:nvSpPr>
        <p:spPr>
          <a:xfrm>
            <a:off x="4921623" y="4272705"/>
            <a:ext cx="1877655" cy="1617683"/>
          </a:xfrm>
          <a:prstGeom prst="rect">
            <a:avLst/>
          </a:prstGeom>
          <a:noFill/>
          <a:ln w="28575">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a:solidFill>
                <a:schemeClr val="tx1"/>
              </a:solidFill>
            </a:endParaRPr>
          </a:p>
        </p:txBody>
      </p:sp>
      <p:sp>
        <p:nvSpPr>
          <p:cNvPr id="49" name="Rectangle 48">
            <a:extLst>
              <a:ext uri="{FF2B5EF4-FFF2-40B4-BE49-F238E27FC236}">
                <a16:creationId xmlns:a16="http://schemas.microsoft.com/office/drawing/2014/main" id="{40A8D47E-FC29-46BC-A86C-0EE788382A65}"/>
              </a:ext>
            </a:extLst>
          </p:cNvPr>
          <p:cNvSpPr/>
          <p:nvPr/>
        </p:nvSpPr>
        <p:spPr>
          <a:xfrm>
            <a:off x="4921623" y="6087687"/>
            <a:ext cx="1877655" cy="1617683"/>
          </a:xfrm>
          <a:prstGeom prst="rect">
            <a:avLst/>
          </a:prstGeom>
          <a:noFill/>
          <a:ln w="28575">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a:solidFill>
                <a:schemeClr val="tx1"/>
              </a:solidFill>
            </a:endParaRPr>
          </a:p>
        </p:txBody>
      </p:sp>
      <p:sp>
        <p:nvSpPr>
          <p:cNvPr id="50" name="Rectangle 49">
            <a:extLst>
              <a:ext uri="{FF2B5EF4-FFF2-40B4-BE49-F238E27FC236}">
                <a16:creationId xmlns:a16="http://schemas.microsoft.com/office/drawing/2014/main" id="{43980770-33C4-4C12-9326-5B45D0AC7879}"/>
              </a:ext>
            </a:extLst>
          </p:cNvPr>
          <p:cNvSpPr/>
          <p:nvPr/>
        </p:nvSpPr>
        <p:spPr>
          <a:xfrm>
            <a:off x="4921623" y="7902668"/>
            <a:ext cx="1877655" cy="1617683"/>
          </a:xfrm>
          <a:prstGeom prst="rect">
            <a:avLst/>
          </a:prstGeom>
          <a:noFill/>
          <a:ln w="28575">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a:solidFill>
                <a:schemeClr val="tx1"/>
              </a:solidFill>
            </a:endParaRPr>
          </a:p>
        </p:txBody>
      </p:sp>
      <p:cxnSp>
        <p:nvCxnSpPr>
          <p:cNvPr id="51" name="Straight Arrow Connector 50">
            <a:extLst>
              <a:ext uri="{FF2B5EF4-FFF2-40B4-BE49-F238E27FC236}">
                <a16:creationId xmlns:a16="http://schemas.microsoft.com/office/drawing/2014/main" id="{8BC6A3EA-FDE2-4585-8C87-57E1AF3FD326}"/>
              </a:ext>
            </a:extLst>
          </p:cNvPr>
          <p:cNvCxnSpPr>
            <a:cxnSpLocks/>
          </p:cNvCxnSpPr>
          <p:nvPr/>
        </p:nvCxnSpPr>
        <p:spPr>
          <a:xfrm flipV="1">
            <a:off x="2864744" y="5167916"/>
            <a:ext cx="1810253" cy="10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C6B02D13-D1AB-4D82-A4AB-25BB02441ABD}"/>
              </a:ext>
            </a:extLst>
          </p:cNvPr>
          <p:cNvCxnSpPr>
            <a:cxnSpLocks/>
          </p:cNvCxnSpPr>
          <p:nvPr/>
        </p:nvCxnSpPr>
        <p:spPr>
          <a:xfrm flipV="1">
            <a:off x="2810434" y="7094181"/>
            <a:ext cx="1810253" cy="10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9C94CD6C-631A-49F7-8191-84399421289E}"/>
              </a:ext>
            </a:extLst>
          </p:cNvPr>
          <p:cNvCxnSpPr>
            <a:cxnSpLocks/>
          </p:cNvCxnSpPr>
          <p:nvPr/>
        </p:nvCxnSpPr>
        <p:spPr>
          <a:xfrm flipV="1">
            <a:off x="2810434" y="8885162"/>
            <a:ext cx="1810253" cy="10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Footer Placeholder 18">
            <a:extLst>
              <a:ext uri="{FF2B5EF4-FFF2-40B4-BE49-F238E27FC236}">
                <a16:creationId xmlns:a16="http://schemas.microsoft.com/office/drawing/2014/main" id="{9E672F2E-DFE9-4EE1-8750-27C4B867E329}"/>
              </a:ext>
            </a:extLst>
          </p:cNvPr>
          <p:cNvSpPr>
            <a:spLocks noGrp="1"/>
          </p:cNvSpPr>
          <p:nvPr>
            <p:ph type="ftr" sz="quarter" idx="11"/>
          </p:nvPr>
        </p:nvSpPr>
        <p:spPr>
          <a:xfrm>
            <a:off x="388931" y="9545198"/>
            <a:ext cx="6994537" cy="412774"/>
          </a:xfrm>
        </p:spPr>
        <p:txBody>
          <a:bodyPr/>
          <a:lstStyle/>
          <a:p>
            <a:r>
              <a:rPr lang="en-US" sz="900"/>
              <a:t>© 2022 YPARinSchool.com</a:t>
            </a:r>
          </a:p>
          <a:p>
            <a:r>
              <a:rPr lang="en-US" sz="900"/>
              <a:t>This file is for personal, classroom or public library use. By using it,</a:t>
            </a:r>
          </a:p>
          <a:p>
            <a:r>
              <a:rPr lang="en-US" sz="900"/>
              <a:t> you agree that you will not copy or reproduce files except for non-commercial personal use </a:t>
            </a:r>
          </a:p>
        </p:txBody>
      </p:sp>
      <p:sp>
        <p:nvSpPr>
          <p:cNvPr id="25" name="TextBox 24">
            <a:extLst>
              <a:ext uri="{FF2B5EF4-FFF2-40B4-BE49-F238E27FC236}">
                <a16:creationId xmlns:a16="http://schemas.microsoft.com/office/drawing/2014/main" id="{95D9F6CB-E1F9-49AE-BE0D-C431607B5B91}"/>
              </a:ext>
            </a:extLst>
          </p:cNvPr>
          <p:cNvSpPr txBox="1"/>
          <p:nvPr/>
        </p:nvSpPr>
        <p:spPr>
          <a:xfrm>
            <a:off x="2416506" y="162874"/>
            <a:ext cx="3474843" cy="646331"/>
          </a:xfrm>
          <a:prstGeom prst="rect">
            <a:avLst/>
          </a:prstGeom>
          <a:noFill/>
        </p:spPr>
        <p:txBody>
          <a:bodyPr wrap="square" rtlCol="0">
            <a:spAutoFit/>
          </a:bodyPr>
          <a:lstStyle/>
          <a:p>
            <a:r>
              <a:rPr lang="en-US" sz="3600">
                <a:solidFill>
                  <a:srgbClr val="6C648B"/>
                </a:solidFill>
                <a:latin typeface="Josefin Sans" pitchFamily="2" charset="0"/>
              </a:rPr>
              <a:t>YPAR in School</a:t>
            </a:r>
          </a:p>
        </p:txBody>
      </p:sp>
      <p:pic>
        <p:nvPicPr>
          <p:cNvPr id="26" name="Picture 25" descr="Icon&#10;&#10;Description automatically generated">
            <a:extLst>
              <a:ext uri="{FF2B5EF4-FFF2-40B4-BE49-F238E27FC236}">
                <a16:creationId xmlns:a16="http://schemas.microsoft.com/office/drawing/2014/main" id="{FB29E665-A546-4E71-8950-70CBD434C0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3049" y="162874"/>
            <a:ext cx="675650" cy="646331"/>
          </a:xfrm>
          <a:prstGeom prst="rect">
            <a:avLst/>
          </a:prstGeom>
        </p:spPr>
      </p:pic>
      <p:sp>
        <p:nvSpPr>
          <p:cNvPr id="29" name="TextBox 28">
            <a:extLst>
              <a:ext uri="{FF2B5EF4-FFF2-40B4-BE49-F238E27FC236}">
                <a16:creationId xmlns:a16="http://schemas.microsoft.com/office/drawing/2014/main" id="{6FDBDE7F-EF80-40E8-8F00-34826900A2E7}"/>
              </a:ext>
            </a:extLst>
          </p:cNvPr>
          <p:cNvSpPr txBox="1"/>
          <p:nvPr/>
        </p:nvSpPr>
        <p:spPr>
          <a:xfrm>
            <a:off x="1444755" y="784875"/>
            <a:ext cx="4882891" cy="461665"/>
          </a:xfrm>
          <a:prstGeom prst="rect">
            <a:avLst/>
          </a:prstGeom>
          <a:noFill/>
        </p:spPr>
        <p:txBody>
          <a:bodyPr wrap="square" rtlCol="0">
            <a:spAutoFit/>
          </a:bodyPr>
          <a:lstStyle/>
          <a:p>
            <a:pPr algn="ctr"/>
            <a:r>
              <a:rPr lang="en-US" sz="2400">
                <a:latin typeface="Georgia" panose="02040502050405020303" pitchFamily="18" charset="0"/>
              </a:rPr>
              <a:t>Developing Hypotheses</a:t>
            </a:r>
          </a:p>
        </p:txBody>
      </p:sp>
    </p:spTree>
    <p:extLst>
      <p:ext uri="{BB962C8B-B14F-4D97-AF65-F5344CB8AC3E}">
        <p14:creationId xmlns:p14="http://schemas.microsoft.com/office/powerpoint/2010/main" val="15177257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110</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Josefin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Carrick</dc:creator>
  <cp:lastModifiedBy>Alla A Karapunarly</cp:lastModifiedBy>
  <cp:revision>1</cp:revision>
  <dcterms:created xsi:type="dcterms:W3CDTF">2021-06-22T13:02:41Z</dcterms:created>
  <dcterms:modified xsi:type="dcterms:W3CDTF">2022-08-06T18:17:54Z</dcterms:modified>
</cp:coreProperties>
</file>