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3"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648B"/>
    <a:srgbClr val="9BD252"/>
    <a:srgbClr val="B6A19E"/>
    <a:srgbClr val="FFC600"/>
    <a:srgbClr val="853A76"/>
    <a:srgbClr val="4B0C3B"/>
    <a:srgbClr val="698E28"/>
    <a:srgbClr val="8332B2"/>
    <a:srgbClr val="221E1B"/>
    <a:srgbClr val="C1F5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05A6F7-43EC-43AE-A65E-11D828DFFE48}" v="7" dt="2022-07-24T00:34:39.3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6" autoAdjust="0"/>
    <p:restoredTop sz="94660"/>
  </p:normalViewPr>
  <p:slideViewPr>
    <p:cSldViewPr snapToGrid="0">
      <p:cViewPr varScale="1">
        <p:scale>
          <a:sx n="47" d="100"/>
          <a:sy n="47" d="100"/>
        </p:scale>
        <p:origin x="8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a" userId="bad96ab6-5253-4430-8be5-67af7205d973" providerId="ADAL" clId="{98F0BFDA-79BF-4A4A-9E6A-6C284522EF93}"/>
    <pc:docChg chg="undo redo custSel addSld delSld modSld">
      <pc:chgData name="Alla" userId="bad96ab6-5253-4430-8be5-67af7205d973" providerId="ADAL" clId="{98F0BFDA-79BF-4A4A-9E6A-6C284522EF93}" dt="2021-12-22T02:34:56.110" v="527" actId="1035"/>
      <pc:docMkLst>
        <pc:docMk/>
      </pc:docMkLst>
      <pc:sldChg chg="addSp delSp modSp mod">
        <pc:chgData name="Alla" userId="bad96ab6-5253-4430-8be5-67af7205d973" providerId="ADAL" clId="{98F0BFDA-79BF-4A4A-9E6A-6C284522EF93}" dt="2021-12-22T02:34:56.110" v="527" actId="1035"/>
        <pc:sldMkLst>
          <pc:docMk/>
          <pc:sldMk cId="3430333599" sldId="256"/>
        </pc:sldMkLst>
        <pc:spChg chg="mod">
          <ac:chgData name="Alla" userId="bad96ab6-5253-4430-8be5-67af7205d973" providerId="ADAL" clId="{98F0BFDA-79BF-4A4A-9E6A-6C284522EF93}" dt="2021-12-22T02:07:39.071" v="314" actId="1036"/>
          <ac:spMkLst>
            <pc:docMk/>
            <pc:sldMk cId="3430333599" sldId="256"/>
            <ac:spMk id="2" creationId="{8074CDA5-ECEA-4353-833B-2E38584393C4}"/>
          </ac:spMkLst>
        </pc:spChg>
        <pc:spChg chg="del mod">
          <ac:chgData name="Alla" userId="bad96ab6-5253-4430-8be5-67af7205d973" providerId="ADAL" clId="{98F0BFDA-79BF-4A4A-9E6A-6C284522EF93}" dt="2021-12-22T01:56:06.057" v="72" actId="478"/>
          <ac:spMkLst>
            <pc:docMk/>
            <pc:sldMk cId="3430333599" sldId="256"/>
            <ac:spMk id="11" creationId="{97C13C52-2134-4884-A1B2-723AABE9B082}"/>
          </ac:spMkLst>
        </pc:spChg>
        <pc:spChg chg="mod">
          <ac:chgData name="Alla" userId="bad96ab6-5253-4430-8be5-67af7205d973" providerId="ADAL" clId="{98F0BFDA-79BF-4A4A-9E6A-6C284522EF93}" dt="2021-12-22T02:19:56.093" v="432" actId="948"/>
          <ac:spMkLst>
            <pc:docMk/>
            <pc:sldMk cId="3430333599" sldId="256"/>
            <ac:spMk id="13" creationId="{A8C5D9F0-7A31-440C-8968-8DDD950A4EC8}"/>
          </ac:spMkLst>
        </pc:spChg>
        <pc:spChg chg="mod">
          <ac:chgData name="Alla" userId="bad96ab6-5253-4430-8be5-67af7205d973" providerId="ADAL" clId="{98F0BFDA-79BF-4A4A-9E6A-6C284522EF93}" dt="2021-12-22T02:07:39.071" v="314" actId="1036"/>
          <ac:spMkLst>
            <pc:docMk/>
            <pc:sldMk cId="3430333599" sldId="256"/>
            <ac:spMk id="15" creationId="{04C7945D-4CB9-4949-B8D3-A2A747ED8596}"/>
          </ac:spMkLst>
        </pc:spChg>
        <pc:spChg chg="mod">
          <ac:chgData name="Alla" userId="bad96ab6-5253-4430-8be5-67af7205d973" providerId="ADAL" clId="{98F0BFDA-79BF-4A4A-9E6A-6C284522EF93}" dt="2021-12-22T02:20:37.894" v="433" actId="12788"/>
          <ac:spMkLst>
            <pc:docMk/>
            <pc:sldMk cId="3430333599" sldId="256"/>
            <ac:spMk id="16" creationId="{23A4EAF7-38C3-49F5-98B6-EA59C341E87E}"/>
          </ac:spMkLst>
        </pc:spChg>
        <pc:spChg chg="mod">
          <ac:chgData name="Alla" userId="bad96ab6-5253-4430-8be5-67af7205d973" providerId="ADAL" clId="{98F0BFDA-79BF-4A4A-9E6A-6C284522EF93}" dt="2021-12-22T02:34:50.548" v="525" actId="1035"/>
          <ac:spMkLst>
            <pc:docMk/>
            <pc:sldMk cId="3430333599" sldId="256"/>
            <ac:spMk id="17" creationId="{4673177F-FBBE-4776-AA1C-869BBCEC0E59}"/>
          </ac:spMkLst>
        </pc:spChg>
        <pc:spChg chg="mod">
          <ac:chgData name="Alla" userId="bad96ab6-5253-4430-8be5-67af7205d973" providerId="ADAL" clId="{98F0BFDA-79BF-4A4A-9E6A-6C284522EF93}" dt="2021-12-22T02:20:41.866" v="434" actId="12788"/>
          <ac:spMkLst>
            <pc:docMk/>
            <pc:sldMk cId="3430333599" sldId="256"/>
            <ac:spMk id="18" creationId="{FABA863C-3841-4F51-B670-3CA075AE6F66}"/>
          </ac:spMkLst>
        </pc:spChg>
        <pc:spChg chg="add del mod">
          <ac:chgData name="Alla" userId="bad96ab6-5253-4430-8be5-67af7205d973" providerId="ADAL" clId="{98F0BFDA-79BF-4A4A-9E6A-6C284522EF93}" dt="2021-12-22T01:55:15.180" v="14"/>
          <ac:spMkLst>
            <pc:docMk/>
            <pc:sldMk cId="3430333599" sldId="256"/>
            <ac:spMk id="19" creationId="{AA9FF657-642E-4623-97A2-EDDF280B6892}"/>
          </ac:spMkLst>
        </pc:spChg>
        <pc:spChg chg="mod">
          <ac:chgData name="Alla" userId="bad96ab6-5253-4430-8be5-67af7205d973" providerId="ADAL" clId="{98F0BFDA-79BF-4A4A-9E6A-6C284522EF93}" dt="2021-12-22T02:07:39.071" v="314" actId="1036"/>
          <ac:spMkLst>
            <pc:docMk/>
            <pc:sldMk cId="3430333599" sldId="256"/>
            <ac:spMk id="21" creationId="{5E573E6F-2E6C-4036-AD44-A929B3D4EC7D}"/>
          </ac:spMkLst>
        </pc:spChg>
        <pc:spChg chg="mod">
          <ac:chgData name="Alla" userId="bad96ab6-5253-4430-8be5-67af7205d973" providerId="ADAL" clId="{98F0BFDA-79BF-4A4A-9E6A-6C284522EF93}" dt="2021-12-22T02:07:39.071" v="314" actId="1036"/>
          <ac:spMkLst>
            <pc:docMk/>
            <pc:sldMk cId="3430333599" sldId="256"/>
            <ac:spMk id="22" creationId="{199B6A9A-E2D1-4895-813F-E0799F33C8F9}"/>
          </ac:spMkLst>
        </pc:spChg>
        <pc:spChg chg="del">
          <ac:chgData name="Alla" userId="bad96ab6-5253-4430-8be5-67af7205d973" providerId="ADAL" clId="{98F0BFDA-79BF-4A4A-9E6A-6C284522EF93}" dt="2021-12-22T01:53:51.654" v="1" actId="478"/>
          <ac:spMkLst>
            <pc:docMk/>
            <pc:sldMk cId="3430333599" sldId="256"/>
            <ac:spMk id="23" creationId="{886EEFCC-72EA-4DC8-B2D0-4626C97C0FFD}"/>
          </ac:spMkLst>
        </pc:spChg>
        <pc:spChg chg="del">
          <ac:chgData name="Alla" userId="bad96ab6-5253-4430-8be5-67af7205d973" providerId="ADAL" clId="{98F0BFDA-79BF-4A4A-9E6A-6C284522EF93}" dt="2021-12-22T02:24:00.126" v="462" actId="478"/>
          <ac:spMkLst>
            <pc:docMk/>
            <pc:sldMk cId="3430333599" sldId="256"/>
            <ac:spMk id="25" creationId="{C5B6715D-E9CE-4A7C-9245-DBDFE8BE5894}"/>
          </ac:spMkLst>
        </pc:spChg>
        <pc:spChg chg="add del mod">
          <ac:chgData name="Alla" userId="bad96ab6-5253-4430-8be5-67af7205d973" providerId="ADAL" clId="{98F0BFDA-79BF-4A4A-9E6A-6C284522EF93}" dt="2021-12-22T01:55:15.180" v="14"/>
          <ac:spMkLst>
            <pc:docMk/>
            <pc:sldMk cId="3430333599" sldId="256"/>
            <ac:spMk id="26" creationId="{2C97608F-F037-4701-ABB7-2F64FD6B6CD9}"/>
          </ac:spMkLst>
        </pc:spChg>
        <pc:spChg chg="add del mod">
          <ac:chgData name="Alla" userId="bad96ab6-5253-4430-8be5-67af7205d973" providerId="ADAL" clId="{98F0BFDA-79BF-4A4A-9E6A-6C284522EF93}" dt="2021-12-22T01:55:15.180" v="14"/>
          <ac:spMkLst>
            <pc:docMk/>
            <pc:sldMk cId="3430333599" sldId="256"/>
            <ac:spMk id="29" creationId="{34690B2C-760D-4739-87BE-21ADE3561262}"/>
          </ac:spMkLst>
        </pc:spChg>
        <pc:spChg chg="add mod">
          <ac:chgData name="Alla" userId="bad96ab6-5253-4430-8be5-67af7205d973" providerId="ADAL" clId="{98F0BFDA-79BF-4A4A-9E6A-6C284522EF93}" dt="2021-12-22T01:56:03.765" v="71"/>
          <ac:spMkLst>
            <pc:docMk/>
            <pc:sldMk cId="3430333599" sldId="256"/>
            <ac:spMk id="30" creationId="{21AF9969-B0BE-4C86-9572-4DFB89CBA596}"/>
          </ac:spMkLst>
        </pc:spChg>
        <pc:spChg chg="add mod">
          <ac:chgData name="Alla" userId="bad96ab6-5253-4430-8be5-67af7205d973" providerId="ADAL" clId="{98F0BFDA-79BF-4A4A-9E6A-6C284522EF93}" dt="2021-12-22T01:55:47.213" v="70"/>
          <ac:spMkLst>
            <pc:docMk/>
            <pc:sldMk cId="3430333599" sldId="256"/>
            <ac:spMk id="31" creationId="{3ADD947C-AAE7-487A-AE48-DD5ECB1033EC}"/>
          </ac:spMkLst>
        </pc:spChg>
        <pc:spChg chg="add mod">
          <ac:chgData name="Alla" userId="bad96ab6-5253-4430-8be5-67af7205d973" providerId="ADAL" clId="{98F0BFDA-79BF-4A4A-9E6A-6C284522EF93}" dt="2021-12-22T01:59:30.595" v="182" actId="6549"/>
          <ac:spMkLst>
            <pc:docMk/>
            <pc:sldMk cId="3430333599" sldId="256"/>
            <ac:spMk id="33" creationId="{60F93DDA-199D-4F2C-9D34-B0E30FA10A6F}"/>
          </ac:spMkLst>
        </pc:spChg>
        <pc:spChg chg="add mod">
          <ac:chgData name="Alla" userId="bad96ab6-5253-4430-8be5-67af7205d973" providerId="ADAL" clId="{98F0BFDA-79BF-4A4A-9E6A-6C284522EF93}" dt="2021-12-22T02:24:00.304" v="463"/>
          <ac:spMkLst>
            <pc:docMk/>
            <pc:sldMk cId="3430333599" sldId="256"/>
            <ac:spMk id="34" creationId="{9B5A329D-C513-4DD9-8667-382E129AF40D}"/>
          </ac:spMkLst>
        </pc:spChg>
        <pc:picChg chg="del">
          <ac:chgData name="Alla" userId="bad96ab6-5253-4430-8be5-67af7205d973" providerId="ADAL" clId="{98F0BFDA-79BF-4A4A-9E6A-6C284522EF93}" dt="2021-12-22T01:53:50.235" v="0" actId="478"/>
          <ac:picMkLst>
            <pc:docMk/>
            <pc:sldMk cId="3430333599" sldId="256"/>
            <ac:picMk id="24" creationId="{348D31C3-0AF4-4EAA-ADAC-A8EE5F1B7B52}"/>
          </ac:picMkLst>
        </pc:picChg>
        <pc:picChg chg="mod">
          <ac:chgData name="Alla" userId="bad96ab6-5253-4430-8be5-67af7205d973" providerId="ADAL" clId="{98F0BFDA-79BF-4A4A-9E6A-6C284522EF93}" dt="2021-12-22T02:34:56.110" v="527" actId="1035"/>
          <ac:picMkLst>
            <pc:docMk/>
            <pc:sldMk cId="3430333599" sldId="256"/>
            <ac:picMk id="27" creationId="{0F3DF2D1-B661-4E85-8605-E385790B8397}"/>
          </ac:picMkLst>
        </pc:picChg>
        <pc:picChg chg="add del mod">
          <ac:chgData name="Alla" userId="bad96ab6-5253-4430-8be5-67af7205d973" providerId="ADAL" clId="{98F0BFDA-79BF-4A4A-9E6A-6C284522EF93}" dt="2021-12-22T01:55:15.180" v="14"/>
          <ac:picMkLst>
            <pc:docMk/>
            <pc:sldMk cId="3430333599" sldId="256"/>
            <ac:picMk id="28" creationId="{AE5167C8-29B5-4A1B-8714-7CB07B48C398}"/>
          </ac:picMkLst>
        </pc:picChg>
        <pc:picChg chg="add mod">
          <ac:chgData name="Alla" userId="bad96ab6-5253-4430-8be5-67af7205d973" providerId="ADAL" clId="{98F0BFDA-79BF-4A4A-9E6A-6C284522EF93}" dt="2021-12-22T01:55:47.213" v="70"/>
          <ac:picMkLst>
            <pc:docMk/>
            <pc:sldMk cId="3430333599" sldId="256"/>
            <ac:picMk id="32" creationId="{F65043FF-D7A7-429D-814C-C44B53E6F2F0}"/>
          </ac:picMkLst>
        </pc:picChg>
      </pc:sldChg>
      <pc:sldChg chg="addSp delSp modSp mod">
        <pc:chgData name="Alla" userId="bad96ab6-5253-4430-8be5-67af7205d973" providerId="ADAL" clId="{98F0BFDA-79BF-4A4A-9E6A-6C284522EF93}" dt="2021-12-22T02:24:13.717" v="464" actId="12788"/>
        <pc:sldMkLst>
          <pc:docMk/>
          <pc:sldMk cId="2754776371" sldId="258"/>
        </pc:sldMkLst>
        <pc:spChg chg="del">
          <ac:chgData name="Alla" userId="bad96ab6-5253-4430-8be5-67af7205d973" providerId="ADAL" clId="{98F0BFDA-79BF-4A4A-9E6A-6C284522EF93}" dt="2021-12-22T01:54:03.303" v="5" actId="478"/>
          <ac:spMkLst>
            <pc:docMk/>
            <pc:sldMk cId="2754776371" sldId="258"/>
            <ac:spMk id="10" creationId="{5F9C0A5D-2BC9-458B-A577-60C793C25AF7}"/>
          </ac:spMkLst>
        </pc:spChg>
        <pc:spChg chg="del">
          <ac:chgData name="Alla" userId="bad96ab6-5253-4430-8be5-67af7205d973" providerId="ADAL" clId="{98F0BFDA-79BF-4A4A-9E6A-6C284522EF93}" dt="2021-12-22T01:54:03.303" v="5" actId="478"/>
          <ac:spMkLst>
            <pc:docMk/>
            <pc:sldMk cId="2754776371" sldId="258"/>
            <ac:spMk id="12" creationId="{EF4F5BC4-0233-43CC-9A06-DFF3CA6F0766}"/>
          </ac:spMkLst>
        </pc:spChg>
        <pc:spChg chg="mod">
          <ac:chgData name="Alla" userId="bad96ab6-5253-4430-8be5-67af7205d973" providerId="ADAL" clId="{98F0BFDA-79BF-4A4A-9E6A-6C284522EF93}" dt="2021-12-22T02:21:13.349" v="439" actId="12788"/>
          <ac:spMkLst>
            <pc:docMk/>
            <pc:sldMk cId="2754776371" sldId="258"/>
            <ac:spMk id="13" creationId="{14DBA225-24E9-4EBB-A2BC-BF842C1A8378}"/>
          </ac:spMkLst>
        </pc:spChg>
        <pc:spChg chg="mod">
          <ac:chgData name="Alla" userId="bad96ab6-5253-4430-8be5-67af7205d973" providerId="ADAL" clId="{98F0BFDA-79BF-4A4A-9E6A-6C284522EF93}" dt="2021-12-22T02:23:51.641" v="459" actId="12788"/>
          <ac:spMkLst>
            <pc:docMk/>
            <pc:sldMk cId="2754776371" sldId="258"/>
            <ac:spMk id="14" creationId="{C67944B8-2ADE-46F4-B1E3-2C8735D80B7F}"/>
          </ac:spMkLst>
        </pc:spChg>
        <pc:spChg chg="add mod">
          <ac:chgData name="Alla" userId="bad96ab6-5253-4430-8be5-67af7205d973" providerId="ADAL" clId="{98F0BFDA-79BF-4A4A-9E6A-6C284522EF93}" dt="2021-12-22T01:56:14.829" v="74"/>
          <ac:spMkLst>
            <pc:docMk/>
            <pc:sldMk cId="2754776371" sldId="258"/>
            <ac:spMk id="15" creationId="{10F096E9-6A8E-41F0-A4D6-5B1252E2E487}"/>
          </ac:spMkLst>
        </pc:spChg>
        <pc:spChg chg="add mod">
          <ac:chgData name="Alla" userId="bad96ab6-5253-4430-8be5-67af7205d973" providerId="ADAL" clId="{98F0BFDA-79BF-4A4A-9E6A-6C284522EF93}" dt="2021-12-22T01:56:14.829" v="74"/>
          <ac:spMkLst>
            <pc:docMk/>
            <pc:sldMk cId="2754776371" sldId="258"/>
            <ac:spMk id="16" creationId="{E6014CD3-D9AF-4A8B-8ECE-592C6D7C9D10}"/>
          </ac:spMkLst>
        </pc:spChg>
        <pc:spChg chg="mod">
          <ac:chgData name="Alla" userId="bad96ab6-5253-4430-8be5-67af7205d973" providerId="ADAL" clId="{98F0BFDA-79BF-4A4A-9E6A-6C284522EF93}" dt="2021-12-22T02:21:00.212" v="436" actId="12788"/>
          <ac:spMkLst>
            <pc:docMk/>
            <pc:sldMk cId="2754776371" sldId="258"/>
            <ac:spMk id="18" creationId="{FABA863C-3841-4F51-B670-3CA075AE6F66}"/>
          </ac:spMkLst>
        </pc:spChg>
        <pc:spChg chg="add mod">
          <ac:chgData name="Alla" userId="bad96ab6-5253-4430-8be5-67af7205d973" providerId="ADAL" clId="{98F0BFDA-79BF-4A4A-9E6A-6C284522EF93}" dt="2021-12-22T02:21:08.707" v="438" actId="12788"/>
          <ac:spMkLst>
            <pc:docMk/>
            <pc:sldMk cId="2754776371" sldId="258"/>
            <ac:spMk id="19" creationId="{C26AFD74-A833-47AD-9A07-21366E2BE7E2}"/>
          </ac:spMkLst>
        </pc:spChg>
        <pc:spChg chg="mod">
          <ac:chgData name="Alla" userId="bad96ab6-5253-4430-8be5-67af7205d973" providerId="ADAL" clId="{98F0BFDA-79BF-4A4A-9E6A-6C284522EF93}" dt="2021-12-22T02:24:13.717" v="464" actId="12788"/>
          <ac:spMkLst>
            <pc:docMk/>
            <pc:sldMk cId="2754776371" sldId="258"/>
            <ac:spMk id="21" creationId="{5E573E6F-2E6C-4036-AD44-A929B3D4EC7D}"/>
          </ac:spMkLst>
        </pc:spChg>
        <pc:spChg chg="add mod">
          <ac:chgData name="Alla" userId="bad96ab6-5253-4430-8be5-67af7205d973" providerId="ADAL" clId="{98F0BFDA-79BF-4A4A-9E6A-6C284522EF93}" dt="2021-12-22T02:15:11.880" v="372"/>
          <ac:spMkLst>
            <pc:docMk/>
            <pc:sldMk cId="2754776371" sldId="258"/>
            <ac:spMk id="22" creationId="{4AFABD48-FEE2-406B-BCBF-9471F0053C3B}"/>
          </ac:spMkLst>
        </pc:spChg>
        <pc:spChg chg="add mod">
          <ac:chgData name="Alla" userId="bad96ab6-5253-4430-8be5-67af7205d973" providerId="ADAL" clId="{98F0BFDA-79BF-4A4A-9E6A-6C284522EF93}" dt="2021-12-22T02:21:03.573" v="437" actId="12788"/>
          <ac:spMkLst>
            <pc:docMk/>
            <pc:sldMk cId="2754776371" sldId="258"/>
            <ac:spMk id="23" creationId="{5163DAE0-DF76-48DB-90D4-CE7AC0CE097C}"/>
          </ac:spMkLst>
        </pc:spChg>
        <pc:picChg chg="del">
          <ac:chgData name="Alla" userId="bad96ab6-5253-4430-8be5-67af7205d973" providerId="ADAL" clId="{98F0BFDA-79BF-4A4A-9E6A-6C284522EF93}" dt="2021-12-22T01:54:03.303" v="5" actId="478"/>
          <ac:picMkLst>
            <pc:docMk/>
            <pc:sldMk cId="2754776371" sldId="258"/>
            <ac:picMk id="11" creationId="{DFCE4E53-1156-40F7-AB40-EDFEAF34389B}"/>
          </ac:picMkLst>
        </pc:picChg>
        <pc:picChg chg="add mod">
          <ac:chgData name="Alla" userId="bad96ab6-5253-4430-8be5-67af7205d973" providerId="ADAL" clId="{98F0BFDA-79BF-4A4A-9E6A-6C284522EF93}" dt="2021-12-22T01:56:14.829" v="74"/>
          <ac:picMkLst>
            <pc:docMk/>
            <pc:sldMk cId="2754776371" sldId="258"/>
            <ac:picMk id="17" creationId="{46C51153-87E8-4236-B711-C0FAF8F8FAC5}"/>
          </ac:picMkLst>
        </pc:picChg>
      </pc:sldChg>
      <pc:sldChg chg="addSp delSp modSp mod">
        <pc:chgData name="Alla" userId="bad96ab6-5253-4430-8be5-67af7205d973" providerId="ADAL" clId="{98F0BFDA-79BF-4A4A-9E6A-6C284522EF93}" dt="2021-12-22T02:23:56.433" v="461"/>
        <pc:sldMkLst>
          <pc:docMk/>
          <pc:sldMk cId="118501702" sldId="260"/>
        </pc:sldMkLst>
        <pc:spChg chg="del">
          <ac:chgData name="Alla" userId="bad96ab6-5253-4430-8be5-67af7205d973" providerId="ADAL" clId="{98F0BFDA-79BF-4A4A-9E6A-6C284522EF93}" dt="2021-12-22T01:53:55.451" v="3" actId="478"/>
          <ac:spMkLst>
            <pc:docMk/>
            <pc:sldMk cId="118501702" sldId="260"/>
            <ac:spMk id="10" creationId="{E299479B-7C0C-4652-8088-E63530F8BC92}"/>
          </ac:spMkLst>
        </pc:spChg>
        <pc:spChg chg="del">
          <ac:chgData name="Alla" userId="bad96ab6-5253-4430-8be5-67af7205d973" providerId="ADAL" clId="{98F0BFDA-79BF-4A4A-9E6A-6C284522EF93}" dt="2021-12-22T01:53:57.008" v="4" actId="478"/>
          <ac:spMkLst>
            <pc:docMk/>
            <pc:sldMk cId="118501702" sldId="260"/>
            <ac:spMk id="12" creationId="{EF4F5BC4-0233-43CC-9A06-DFF3CA6F0766}"/>
          </ac:spMkLst>
        </pc:spChg>
        <pc:spChg chg="del">
          <ac:chgData name="Alla" userId="bad96ab6-5253-4430-8be5-67af7205d973" providerId="ADAL" clId="{98F0BFDA-79BF-4A4A-9E6A-6C284522EF93}" dt="2021-12-22T02:23:56.130" v="460" actId="478"/>
          <ac:spMkLst>
            <pc:docMk/>
            <pc:sldMk cId="118501702" sldId="260"/>
            <ac:spMk id="13" creationId="{246D9E56-931B-4964-851C-850BDD4A0057}"/>
          </ac:spMkLst>
        </pc:spChg>
        <pc:spChg chg="add mod">
          <ac:chgData name="Alla" userId="bad96ab6-5253-4430-8be5-67af7205d973" providerId="ADAL" clId="{98F0BFDA-79BF-4A4A-9E6A-6C284522EF93}" dt="2021-12-22T01:56:12.056" v="73"/>
          <ac:spMkLst>
            <pc:docMk/>
            <pc:sldMk cId="118501702" sldId="260"/>
            <ac:spMk id="14" creationId="{3218383D-C29E-4029-8C4B-C28C93785D8A}"/>
          </ac:spMkLst>
        </pc:spChg>
        <pc:spChg chg="add mod">
          <ac:chgData name="Alla" userId="bad96ab6-5253-4430-8be5-67af7205d973" providerId="ADAL" clId="{98F0BFDA-79BF-4A4A-9E6A-6C284522EF93}" dt="2021-12-22T01:56:12.056" v="73"/>
          <ac:spMkLst>
            <pc:docMk/>
            <pc:sldMk cId="118501702" sldId="260"/>
            <ac:spMk id="15" creationId="{ADF29B9E-C442-417D-9CEB-2FEDE10C1486}"/>
          </ac:spMkLst>
        </pc:spChg>
        <pc:spChg chg="mod">
          <ac:chgData name="Alla" userId="bad96ab6-5253-4430-8be5-67af7205d973" providerId="ADAL" clId="{98F0BFDA-79BF-4A4A-9E6A-6C284522EF93}" dt="2021-12-22T02:08:52.299" v="328" actId="404"/>
          <ac:spMkLst>
            <pc:docMk/>
            <pc:sldMk cId="118501702" sldId="260"/>
            <ac:spMk id="16" creationId="{23A4EAF7-38C3-49F5-98B6-EA59C341E87E}"/>
          </ac:spMkLst>
        </pc:spChg>
        <pc:spChg chg="mod">
          <ac:chgData name="Alla" userId="bad96ab6-5253-4430-8be5-67af7205d973" providerId="ADAL" clId="{98F0BFDA-79BF-4A4A-9E6A-6C284522EF93}" dt="2021-12-22T02:20:52.618" v="435" actId="12788"/>
          <ac:spMkLst>
            <pc:docMk/>
            <pc:sldMk cId="118501702" sldId="260"/>
            <ac:spMk id="18" creationId="{FABA863C-3841-4F51-B670-3CA075AE6F66}"/>
          </ac:spMkLst>
        </pc:spChg>
        <pc:spChg chg="add mod">
          <ac:chgData name="Alla" userId="bad96ab6-5253-4430-8be5-67af7205d973" providerId="ADAL" clId="{98F0BFDA-79BF-4A4A-9E6A-6C284522EF93}" dt="2021-12-22T02:23:56.433" v="461"/>
          <ac:spMkLst>
            <pc:docMk/>
            <pc:sldMk cId="118501702" sldId="260"/>
            <ac:spMk id="19" creationId="{7D1BB9B4-8F22-4B29-9810-1ECC0351D816}"/>
          </ac:spMkLst>
        </pc:spChg>
        <pc:spChg chg="mod">
          <ac:chgData name="Alla" userId="bad96ab6-5253-4430-8be5-67af7205d973" providerId="ADAL" clId="{98F0BFDA-79BF-4A4A-9E6A-6C284522EF93}" dt="2021-12-22T02:15:09.702" v="371" actId="12788"/>
          <ac:spMkLst>
            <pc:docMk/>
            <pc:sldMk cId="118501702" sldId="260"/>
            <ac:spMk id="21" creationId="{5E573E6F-2E6C-4036-AD44-A929B3D4EC7D}"/>
          </ac:spMkLst>
        </pc:spChg>
        <pc:picChg chg="del">
          <ac:chgData name="Alla" userId="bad96ab6-5253-4430-8be5-67af7205d973" providerId="ADAL" clId="{98F0BFDA-79BF-4A4A-9E6A-6C284522EF93}" dt="2021-12-22T01:53:54.078" v="2" actId="478"/>
          <ac:picMkLst>
            <pc:docMk/>
            <pc:sldMk cId="118501702" sldId="260"/>
            <ac:picMk id="11" creationId="{1FB4D00A-DCC2-4377-9B9C-430763277E4F}"/>
          </ac:picMkLst>
        </pc:picChg>
        <pc:picChg chg="add mod">
          <ac:chgData name="Alla" userId="bad96ab6-5253-4430-8be5-67af7205d973" providerId="ADAL" clId="{98F0BFDA-79BF-4A4A-9E6A-6C284522EF93}" dt="2021-12-22T01:56:12.056" v="73"/>
          <ac:picMkLst>
            <pc:docMk/>
            <pc:sldMk cId="118501702" sldId="260"/>
            <ac:picMk id="17" creationId="{942D14BA-C003-4FFB-87A0-D7F5BA6E6D19}"/>
          </ac:picMkLst>
        </pc:picChg>
      </pc:sldChg>
      <pc:sldChg chg="addSp delSp modSp mod">
        <pc:chgData name="Alla" userId="bad96ab6-5253-4430-8be5-67af7205d973" providerId="ADAL" clId="{98F0BFDA-79BF-4A4A-9E6A-6C284522EF93}" dt="2021-12-22T02:24:22.411" v="466"/>
        <pc:sldMkLst>
          <pc:docMk/>
          <pc:sldMk cId="4046076004" sldId="261"/>
        </pc:sldMkLst>
        <pc:spChg chg="del">
          <ac:chgData name="Alla" userId="bad96ab6-5253-4430-8be5-67af7205d973" providerId="ADAL" clId="{98F0BFDA-79BF-4A4A-9E6A-6C284522EF93}" dt="2021-12-22T02:01:59.620" v="214" actId="21"/>
          <ac:spMkLst>
            <pc:docMk/>
            <pc:sldMk cId="4046076004" sldId="261"/>
            <ac:spMk id="10" creationId="{5043F96E-FB31-4B55-8997-C49200A65E5F}"/>
          </ac:spMkLst>
        </pc:spChg>
        <pc:spChg chg="del">
          <ac:chgData name="Alla" userId="bad96ab6-5253-4430-8be5-67af7205d973" providerId="ADAL" clId="{98F0BFDA-79BF-4A4A-9E6A-6C284522EF93}" dt="2021-12-22T02:01:59.620" v="214" actId="21"/>
          <ac:spMkLst>
            <pc:docMk/>
            <pc:sldMk cId="4046076004" sldId="261"/>
            <ac:spMk id="11" creationId="{AA5F902F-6999-42C5-94C8-4067427DDD46}"/>
          </ac:spMkLst>
        </pc:spChg>
        <pc:spChg chg="del">
          <ac:chgData name="Alla" userId="bad96ab6-5253-4430-8be5-67af7205d973" providerId="ADAL" clId="{98F0BFDA-79BF-4A4A-9E6A-6C284522EF93}" dt="2021-12-22T01:54:34.948" v="11" actId="478"/>
          <ac:spMkLst>
            <pc:docMk/>
            <pc:sldMk cId="4046076004" sldId="261"/>
            <ac:spMk id="12" creationId="{EF4F5BC4-0233-43CC-9A06-DFF3CA6F0766}"/>
          </ac:spMkLst>
        </pc:spChg>
        <pc:spChg chg="mod">
          <ac:chgData name="Alla" userId="bad96ab6-5253-4430-8be5-67af7205d973" providerId="ADAL" clId="{98F0BFDA-79BF-4A4A-9E6A-6C284522EF93}" dt="2021-12-22T02:22:18.721" v="454" actId="1036"/>
          <ac:spMkLst>
            <pc:docMk/>
            <pc:sldMk cId="4046076004" sldId="261"/>
            <ac:spMk id="13" creationId="{14DBA225-24E9-4EBB-A2BC-BF842C1A8378}"/>
          </ac:spMkLst>
        </pc:spChg>
        <pc:spChg chg="del">
          <ac:chgData name="Alla" userId="bad96ab6-5253-4430-8be5-67af7205d973" providerId="ADAL" clId="{98F0BFDA-79BF-4A4A-9E6A-6C284522EF93}" dt="2021-12-22T02:01:59.620" v="214" actId="21"/>
          <ac:spMkLst>
            <pc:docMk/>
            <pc:sldMk cId="4046076004" sldId="261"/>
            <ac:spMk id="14" creationId="{A98D91E4-6B84-4B6F-A042-B0C860AFEC49}"/>
          </ac:spMkLst>
        </pc:spChg>
        <pc:spChg chg="del">
          <ac:chgData name="Alla" userId="bad96ab6-5253-4430-8be5-67af7205d973" providerId="ADAL" clId="{98F0BFDA-79BF-4A4A-9E6A-6C284522EF93}" dt="2021-12-22T02:01:59.620" v="214" actId="21"/>
          <ac:spMkLst>
            <pc:docMk/>
            <pc:sldMk cId="4046076004" sldId="261"/>
            <ac:spMk id="15" creationId="{C598FA91-E1C8-4BBD-AA68-454744AA3BD9}"/>
          </ac:spMkLst>
        </pc:spChg>
        <pc:spChg chg="del">
          <ac:chgData name="Alla" userId="bad96ab6-5253-4430-8be5-67af7205d973" providerId="ADAL" clId="{98F0BFDA-79BF-4A4A-9E6A-6C284522EF93}" dt="2021-12-22T01:54:34.948" v="11" actId="478"/>
          <ac:spMkLst>
            <pc:docMk/>
            <pc:sldMk cId="4046076004" sldId="261"/>
            <ac:spMk id="16" creationId="{5BD95D85-BB44-4841-A07A-4258A20AC873}"/>
          </ac:spMkLst>
        </pc:spChg>
        <pc:spChg chg="mod">
          <ac:chgData name="Alla" userId="bad96ab6-5253-4430-8be5-67af7205d973" providerId="ADAL" clId="{98F0BFDA-79BF-4A4A-9E6A-6C284522EF93}" dt="2021-12-22T02:18:23.882" v="429" actId="14100"/>
          <ac:spMkLst>
            <pc:docMk/>
            <pc:sldMk cId="4046076004" sldId="261"/>
            <ac:spMk id="18" creationId="{FABA863C-3841-4F51-B670-3CA075AE6F66}"/>
          </ac:spMkLst>
        </pc:spChg>
        <pc:spChg chg="add mod">
          <ac:chgData name="Alla" userId="bad96ab6-5253-4430-8be5-67af7205d973" providerId="ADAL" clId="{98F0BFDA-79BF-4A4A-9E6A-6C284522EF93}" dt="2021-12-22T01:56:18.067" v="75"/>
          <ac:spMkLst>
            <pc:docMk/>
            <pc:sldMk cId="4046076004" sldId="261"/>
            <ac:spMk id="19" creationId="{CF7E4E81-C02C-4ACF-8958-4AB03DB24309}"/>
          </ac:spMkLst>
        </pc:spChg>
        <pc:spChg chg="del">
          <ac:chgData name="Alla" userId="bad96ab6-5253-4430-8be5-67af7205d973" providerId="ADAL" clId="{98F0BFDA-79BF-4A4A-9E6A-6C284522EF93}" dt="2021-12-22T02:24:21.609" v="465" actId="478"/>
          <ac:spMkLst>
            <pc:docMk/>
            <pc:sldMk cId="4046076004" sldId="261"/>
            <ac:spMk id="22" creationId="{ED19B75C-A26D-43BA-9FCC-E4F2C3A6E702}"/>
          </ac:spMkLst>
        </pc:spChg>
        <pc:spChg chg="add mod">
          <ac:chgData name="Alla" userId="bad96ab6-5253-4430-8be5-67af7205d973" providerId="ADAL" clId="{98F0BFDA-79BF-4A4A-9E6A-6C284522EF93}" dt="2021-12-22T01:56:18.067" v="75"/>
          <ac:spMkLst>
            <pc:docMk/>
            <pc:sldMk cId="4046076004" sldId="261"/>
            <ac:spMk id="23" creationId="{B8BA6825-AB92-48A3-A73F-F41378ED732B}"/>
          </ac:spMkLst>
        </pc:spChg>
        <pc:spChg chg="add del mod">
          <ac:chgData name="Alla" userId="bad96ab6-5253-4430-8be5-67af7205d973" providerId="ADAL" clId="{98F0BFDA-79BF-4A4A-9E6A-6C284522EF93}" dt="2021-12-22T02:06:42.210" v="288"/>
          <ac:spMkLst>
            <pc:docMk/>
            <pc:sldMk cId="4046076004" sldId="261"/>
            <ac:spMk id="25" creationId="{0E244B69-2AAB-4B12-8AE9-A346BD0C3827}"/>
          </ac:spMkLst>
        </pc:spChg>
        <pc:spChg chg="add del mod">
          <ac:chgData name="Alla" userId="bad96ab6-5253-4430-8be5-67af7205d973" providerId="ADAL" clId="{98F0BFDA-79BF-4A4A-9E6A-6C284522EF93}" dt="2021-12-22T02:06:42.210" v="288"/>
          <ac:spMkLst>
            <pc:docMk/>
            <pc:sldMk cId="4046076004" sldId="261"/>
            <ac:spMk id="26" creationId="{44EE57AF-245F-4AA7-82A3-8D7C11948B75}"/>
          </ac:spMkLst>
        </pc:spChg>
        <pc:spChg chg="add mod">
          <ac:chgData name="Alla" userId="bad96ab6-5253-4430-8be5-67af7205d973" providerId="ADAL" clId="{98F0BFDA-79BF-4A4A-9E6A-6C284522EF93}" dt="2021-12-22T02:24:22.411" v="466"/>
          <ac:spMkLst>
            <pc:docMk/>
            <pc:sldMk cId="4046076004" sldId="261"/>
            <ac:spMk id="27" creationId="{CA428CDF-0983-4C9D-911A-2928C3A1C1E2}"/>
          </ac:spMkLst>
        </pc:spChg>
        <pc:picChg chg="del">
          <ac:chgData name="Alla" userId="bad96ab6-5253-4430-8be5-67af7205d973" providerId="ADAL" clId="{98F0BFDA-79BF-4A4A-9E6A-6C284522EF93}" dt="2021-12-22T01:54:31.005" v="10" actId="478"/>
          <ac:picMkLst>
            <pc:docMk/>
            <pc:sldMk cId="4046076004" sldId="261"/>
            <ac:picMk id="17" creationId="{9A9D5271-C3C8-4117-98AE-39D22C36AC1F}"/>
          </ac:picMkLst>
        </pc:picChg>
        <pc:picChg chg="add mod">
          <ac:chgData name="Alla" userId="bad96ab6-5253-4430-8be5-67af7205d973" providerId="ADAL" clId="{98F0BFDA-79BF-4A4A-9E6A-6C284522EF93}" dt="2021-12-22T01:56:18.067" v="75"/>
          <ac:picMkLst>
            <pc:docMk/>
            <pc:sldMk cId="4046076004" sldId="261"/>
            <ac:picMk id="24" creationId="{FDDB77B9-4978-4786-B309-E3E6FE775330}"/>
          </ac:picMkLst>
        </pc:picChg>
      </pc:sldChg>
      <pc:sldChg chg="addSp delSp modSp mod">
        <pc:chgData name="Alla" userId="bad96ab6-5253-4430-8be5-67af7205d973" providerId="ADAL" clId="{98F0BFDA-79BF-4A4A-9E6A-6C284522EF93}" dt="2021-12-22T02:29:59.059" v="520"/>
        <pc:sldMkLst>
          <pc:docMk/>
          <pc:sldMk cId="1517725756" sldId="262"/>
        </pc:sldMkLst>
        <pc:spChg chg="del mod">
          <ac:chgData name="Alla" userId="bad96ab6-5253-4430-8be5-67af7205d973" providerId="ADAL" clId="{98F0BFDA-79BF-4A4A-9E6A-6C284522EF93}" dt="2021-12-22T02:29:59.059" v="520"/>
          <ac:spMkLst>
            <pc:docMk/>
            <pc:sldMk cId="1517725756" sldId="262"/>
            <ac:spMk id="2" creationId="{9C6AD93A-01FD-4920-B1E8-85046322A39F}"/>
          </ac:spMkLst>
        </pc:spChg>
        <pc:spChg chg="mod">
          <ac:chgData name="Alla" userId="bad96ab6-5253-4430-8be5-67af7205d973" providerId="ADAL" clId="{98F0BFDA-79BF-4A4A-9E6A-6C284522EF93}" dt="2021-12-22T02:27:41.875" v="477" actId="14100"/>
          <ac:spMkLst>
            <pc:docMk/>
            <pc:sldMk cId="1517725756" sldId="262"/>
            <ac:spMk id="3" creationId="{5557658F-590E-4FB9-88AF-4CB67B42E982}"/>
          </ac:spMkLst>
        </pc:spChg>
        <pc:spChg chg="del">
          <ac:chgData name="Alla" userId="bad96ab6-5253-4430-8be5-67af7205d973" providerId="ADAL" clId="{98F0BFDA-79BF-4A4A-9E6A-6C284522EF93}" dt="2021-12-22T02:26:49.675" v="468" actId="478"/>
          <ac:spMkLst>
            <pc:docMk/>
            <pc:sldMk cId="1517725756" sldId="262"/>
            <ac:spMk id="4" creationId="{6C29F813-C4EB-400B-9434-EEB12138E248}"/>
          </ac:spMkLst>
        </pc:spChg>
        <pc:spChg chg="add mod">
          <ac:chgData name="Alla" userId="bad96ab6-5253-4430-8be5-67af7205d973" providerId="ADAL" clId="{98F0BFDA-79BF-4A4A-9E6A-6C284522EF93}" dt="2021-12-22T02:29:16.627" v="511" actId="1035"/>
          <ac:spMkLst>
            <pc:docMk/>
            <pc:sldMk cId="1517725756" sldId="262"/>
            <ac:spMk id="25" creationId="{95D9F6CB-E1F9-49AE-BE0D-C431607B5B91}"/>
          </ac:spMkLst>
        </pc:spChg>
        <pc:spChg chg="add del mod">
          <ac:chgData name="Alla" userId="bad96ab6-5253-4430-8be5-67af7205d973" providerId="ADAL" clId="{98F0BFDA-79BF-4A4A-9E6A-6C284522EF93}" dt="2021-12-22T02:27:52.270" v="481"/>
          <ac:spMkLst>
            <pc:docMk/>
            <pc:sldMk cId="1517725756" sldId="262"/>
            <ac:spMk id="27" creationId="{4D2A12E5-3996-43E2-8D4E-4F7C5C09D87B}"/>
          </ac:spMkLst>
        </pc:spChg>
        <pc:spChg chg="add mod">
          <ac:chgData name="Alla" userId="bad96ab6-5253-4430-8be5-67af7205d973" providerId="ADAL" clId="{98F0BFDA-79BF-4A4A-9E6A-6C284522EF93}" dt="2021-12-22T02:29:58.028" v="518"/>
          <ac:spMkLst>
            <pc:docMk/>
            <pc:sldMk cId="1517725756" sldId="262"/>
            <ac:spMk id="29" creationId="{6FDBDE7F-EF80-40E8-8F00-34826900A2E7}"/>
          </ac:spMkLst>
        </pc:spChg>
        <pc:picChg chg="del">
          <ac:chgData name="Alla" userId="bad96ab6-5253-4430-8be5-67af7205d973" providerId="ADAL" clId="{98F0BFDA-79BF-4A4A-9E6A-6C284522EF93}" dt="2021-12-22T02:26:48.455" v="467" actId="478"/>
          <ac:picMkLst>
            <pc:docMk/>
            <pc:sldMk cId="1517725756" sldId="262"/>
            <ac:picMk id="23" creationId="{47E937BC-E1C4-4898-B973-910C7158E042}"/>
          </ac:picMkLst>
        </pc:picChg>
        <pc:picChg chg="add mod">
          <ac:chgData name="Alla" userId="bad96ab6-5253-4430-8be5-67af7205d973" providerId="ADAL" clId="{98F0BFDA-79BF-4A4A-9E6A-6C284522EF93}" dt="2021-12-22T02:29:16.627" v="511" actId="1035"/>
          <ac:picMkLst>
            <pc:docMk/>
            <pc:sldMk cId="1517725756" sldId="262"/>
            <ac:picMk id="26" creationId="{FB29E665-A546-4E71-8950-70CBD434C065}"/>
          </ac:picMkLst>
        </pc:picChg>
        <pc:picChg chg="add del mod">
          <ac:chgData name="Alla" userId="bad96ab6-5253-4430-8be5-67af7205d973" providerId="ADAL" clId="{98F0BFDA-79BF-4A4A-9E6A-6C284522EF93}" dt="2021-12-22T02:27:52.270" v="481"/>
          <ac:picMkLst>
            <pc:docMk/>
            <pc:sldMk cId="1517725756" sldId="262"/>
            <ac:picMk id="28" creationId="{1BE1477F-2292-4821-8DC5-2ECDD76A6876}"/>
          </ac:picMkLst>
        </pc:picChg>
      </pc:sldChg>
      <pc:sldChg chg="addSp delSp modSp mod">
        <pc:chgData name="Alla" userId="bad96ab6-5253-4430-8be5-67af7205d973" providerId="ADAL" clId="{98F0BFDA-79BF-4A4A-9E6A-6C284522EF93}" dt="2021-12-22T02:31:23.881" v="523"/>
        <pc:sldMkLst>
          <pc:docMk/>
          <pc:sldMk cId="2287393803" sldId="263"/>
        </pc:sldMkLst>
        <pc:spChg chg="mod">
          <ac:chgData name="Alla" userId="bad96ab6-5253-4430-8be5-67af7205d973" providerId="ADAL" clId="{98F0BFDA-79BF-4A4A-9E6A-6C284522EF93}" dt="2021-12-22T02:28:18.968" v="498" actId="1036"/>
          <ac:spMkLst>
            <pc:docMk/>
            <pc:sldMk cId="2287393803" sldId="263"/>
            <ac:spMk id="2" creationId="{9C6AD93A-01FD-4920-B1E8-85046322A39F}"/>
          </ac:spMkLst>
        </pc:spChg>
        <pc:spChg chg="del">
          <ac:chgData name="Alla" userId="bad96ab6-5253-4430-8be5-67af7205d973" providerId="ADAL" clId="{98F0BFDA-79BF-4A4A-9E6A-6C284522EF93}" dt="2021-12-22T01:54:11.709" v="6" actId="478"/>
          <ac:spMkLst>
            <pc:docMk/>
            <pc:sldMk cId="2287393803" sldId="263"/>
            <ac:spMk id="4" creationId="{6C29F813-C4EB-400B-9434-EEB12138E248}"/>
          </ac:spMkLst>
        </pc:spChg>
        <pc:spChg chg="add del mod">
          <ac:chgData name="Alla" userId="bad96ab6-5253-4430-8be5-67af7205d973" providerId="ADAL" clId="{98F0BFDA-79BF-4A4A-9E6A-6C284522EF93}" dt="2021-12-22T02:29:32.690" v="512" actId="478"/>
          <ac:spMkLst>
            <pc:docMk/>
            <pc:sldMk cId="2287393803" sldId="263"/>
            <ac:spMk id="6" creationId="{3ED78718-F065-4D9E-A382-56E0AFB1ACFC}"/>
          </ac:spMkLst>
        </pc:spChg>
        <pc:spChg chg="del">
          <ac:chgData name="Alla" userId="bad96ab6-5253-4430-8be5-67af7205d973" providerId="ADAL" clId="{98F0BFDA-79BF-4A4A-9E6A-6C284522EF93}" dt="2021-12-22T02:31:23.595" v="522" actId="478"/>
          <ac:spMkLst>
            <pc:docMk/>
            <pc:sldMk cId="2287393803" sldId="263"/>
            <ac:spMk id="9" creationId="{303BDB99-DE1C-4BE2-B26F-E1F503A1FCFE}"/>
          </ac:spMkLst>
        </pc:spChg>
        <pc:spChg chg="add mod">
          <ac:chgData name="Alla" userId="bad96ab6-5253-4430-8be5-67af7205d973" providerId="ADAL" clId="{98F0BFDA-79BF-4A4A-9E6A-6C284522EF93}" dt="2021-12-22T02:29:33.292" v="513"/>
          <ac:spMkLst>
            <pc:docMk/>
            <pc:sldMk cId="2287393803" sldId="263"/>
            <ac:spMk id="10" creationId="{8FC38CFF-4E57-44EC-AE07-FA623315C186}"/>
          </ac:spMkLst>
        </pc:spChg>
        <pc:spChg chg="add mod">
          <ac:chgData name="Alla" userId="bad96ab6-5253-4430-8be5-67af7205d973" providerId="ADAL" clId="{98F0BFDA-79BF-4A4A-9E6A-6C284522EF93}" dt="2021-12-22T02:31:10.080" v="521"/>
          <ac:spMkLst>
            <pc:docMk/>
            <pc:sldMk cId="2287393803" sldId="263"/>
            <ac:spMk id="12" creationId="{F8C99173-C2AD-464B-9623-E57797184FB4}"/>
          </ac:spMkLst>
        </pc:spChg>
        <pc:spChg chg="add mod">
          <ac:chgData name="Alla" userId="bad96ab6-5253-4430-8be5-67af7205d973" providerId="ADAL" clId="{98F0BFDA-79BF-4A4A-9E6A-6C284522EF93}" dt="2021-12-22T02:31:23.881" v="523"/>
          <ac:spMkLst>
            <pc:docMk/>
            <pc:sldMk cId="2287393803" sldId="263"/>
            <ac:spMk id="13" creationId="{3C0C5C16-5134-4D5C-A2D1-F0881F306A1E}"/>
          </ac:spMkLst>
        </pc:spChg>
        <pc:picChg chg="add del mod">
          <ac:chgData name="Alla" userId="bad96ab6-5253-4430-8be5-67af7205d973" providerId="ADAL" clId="{98F0BFDA-79BF-4A4A-9E6A-6C284522EF93}" dt="2021-12-22T02:29:32.690" v="512" actId="478"/>
          <ac:picMkLst>
            <pc:docMk/>
            <pc:sldMk cId="2287393803" sldId="263"/>
            <ac:picMk id="8" creationId="{00E6E74B-32F8-4B21-AD9D-BABA880E794D}"/>
          </ac:picMkLst>
        </pc:picChg>
        <pc:picChg chg="del">
          <ac:chgData name="Alla" userId="bad96ab6-5253-4430-8be5-67af7205d973" providerId="ADAL" clId="{98F0BFDA-79BF-4A4A-9E6A-6C284522EF93}" dt="2021-12-22T01:54:11.709" v="6" actId="478"/>
          <ac:picMkLst>
            <pc:docMk/>
            <pc:sldMk cId="2287393803" sldId="263"/>
            <ac:picMk id="8" creationId="{D67DD71B-CBEA-4AA9-8DA0-BBBC59158BDF}"/>
          </ac:picMkLst>
        </pc:picChg>
        <pc:picChg chg="add mod">
          <ac:chgData name="Alla" userId="bad96ab6-5253-4430-8be5-67af7205d973" providerId="ADAL" clId="{98F0BFDA-79BF-4A4A-9E6A-6C284522EF93}" dt="2021-12-22T02:29:33.292" v="513"/>
          <ac:picMkLst>
            <pc:docMk/>
            <pc:sldMk cId="2287393803" sldId="263"/>
            <ac:picMk id="11" creationId="{1752B9DE-9EC7-4943-8980-D16853B68317}"/>
          </ac:picMkLst>
        </pc:picChg>
      </pc:sldChg>
      <pc:sldChg chg="addSp delSp modSp add del mod">
        <pc:chgData name="Alla" userId="bad96ab6-5253-4430-8be5-67af7205d973" providerId="ADAL" clId="{98F0BFDA-79BF-4A4A-9E6A-6C284522EF93}" dt="2021-12-22T02:23:22.235" v="458" actId="478"/>
        <pc:sldMkLst>
          <pc:docMk/>
          <pc:sldMk cId="1994913875" sldId="264"/>
        </pc:sldMkLst>
        <pc:spChg chg="add mod">
          <ac:chgData name="Alla" userId="bad96ab6-5253-4430-8be5-67af7205d973" providerId="ADAL" clId="{98F0BFDA-79BF-4A4A-9E6A-6C284522EF93}" dt="2021-12-22T01:56:19.639" v="76"/>
          <ac:spMkLst>
            <pc:docMk/>
            <pc:sldMk cId="1994913875" sldId="264"/>
            <ac:spMk id="8" creationId="{5052549A-091A-4843-9FF3-A29E7C2C3B76}"/>
          </ac:spMkLst>
        </pc:spChg>
        <pc:spChg chg="add mod">
          <ac:chgData name="Alla" userId="bad96ab6-5253-4430-8be5-67af7205d973" providerId="ADAL" clId="{98F0BFDA-79BF-4A4A-9E6A-6C284522EF93}" dt="2021-12-22T01:56:19.639" v="76"/>
          <ac:spMkLst>
            <pc:docMk/>
            <pc:sldMk cId="1994913875" sldId="264"/>
            <ac:spMk id="9" creationId="{5D07AFEE-F65B-44CE-95FF-73CDD5641346}"/>
          </ac:spMkLst>
        </pc:spChg>
        <pc:spChg chg="add del mod">
          <ac:chgData name="Alla" userId="bad96ab6-5253-4430-8be5-67af7205d973" providerId="ADAL" clId="{98F0BFDA-79BF-4A4A-9E6A-6C284522EF93}" dt="2021-12-22T02:10:35.654" v="356" actId="1035"/>
          <ac:spMkLst>
            <pc:docMk/>
            <pc:sldMk cId="1994913875" sldId="264"/>
            <ac:spMk id="11" creationId="{67B1AA78-5A8E-483F-99DF-27AA564E0A28}"/>
          </ac:spMkLst>
        </pc:spChg>
        <pc:spChg chg="del">
          <ac:chgData name="Alla" userId="bad96ab6-5253-4430-8be5-67af7205d973" providerId="ADAL" clId="{98F0BFDA-79BF-4A4A-9E6A-6C284522EF93}" dt="2021-12-22T01:54:24.399" v="9" actId="478"/>
          <ac:spMkLst>
            <pc:docMk/>
            <pc:sldMk cId="1994913875" sldId="264"/>
            <ac:spMk id="12" creationId="{EF4F5BC4-0233-43CC-9A06-DFF3CA6F0766}"/>
          </ac:spMkLst>
        </pc:spChg>
        <pc:spChg chg="add del mod">
          <ac:chgData name="Alla" userId="bad96ab6-5253-4430-8be5-67af7205d973" providerId="ADAL" clId="{98F0BFDA-79BF-4A4A-9E6A-6C284522EF93}" dt="2021-12-22T02:10:35.654" v="356" actId="1035"/>
          <ac:spMkLst>
            <pc:docMk/>
            <pc:sldMk cId="1994913875" sldId="264"/>
            <ac:spMk id="13" creationId="{F2E4AB49-C8DC-4A36-9832-AB2A64B1BF24}"/>
          </ac:spMkLst>
        </pc:spChg>
        <pc:spChg chg="add mod">
          <ac:chgData name="Alla" userId="bad96ab6-5253-4430-8be5-67af7205d973" providerId="ADAL" clId="{98F0BFDA-79BF-4A4A-9E6A-6C284522EF93}" dt="2021-12-22T02:10:35.654" v="356" actId="1035"/>
          <ac:spMkLst>
            <pc:docMk/>
            <pc:sldMk cId="1994913875" sldId="264"/>
            <ac:spMk id="14" creationId="{899F2ADB-8C70-453A-9577-0CD3DC8E4452}"/>
          </ac:spMkLst>
        </pc:spChg>
        <pc:spChg chg="add mod">
          <ac:chgData name="Alla" userId="bad96ab6-5253-4430-8be5-67af7205d973" providerId="ADAL" clId="{98F0BFDA-79BF-4A4A-9E6A-6C284522EF93}" dt="2021-12-22T02:10:35.654" v="356" actId="1035"/>
          <ac:spMkLst>
            <pc:docMk/>
            <pc:sldMk cId="1994913875" sldId="264"/>
            <ac:spMk id="15" creationId="{0E193E3D-1F11-446A-8828-F886C550DE76}"/>
          </ac:spMkLst>
        </pc:spChg>
        <pc:spChg chg="del">
          <ac:chgData name="Alla" userId="bad96ab6-5253-4430-8be5-67af7205d973" providerId="ADAL" clId="{98F0BFDA-79BF-4A4A-9E6A-6C284522EF93}" dt="2021-12-22T01:54:24.399" v="9" actId="478"/>
          <ac:spMkLst>
            <pc:docMk/>
            <pc:sldMk cId="1994913875" sldId="264"/>
            <ac:spMk id="16" creationId="{5BD95D85-BB44-4841-A07A-4258A20AC873}"/>
          </ac:spMkLst>
        </pc:spChg>
        <pc:spChg chg="add del mod">
          <ac:chgData name="Alla" userId="bad96ab6-5253-4430-8be5-67af7205d973" providerId="ADAL" clId="{98F0BFDA-79BF-4A4A-9E6A-6C284522EF93}" dt="2021-12-22T02:23:21.740" v="457"/>
          <ac:spMkLst>
            <pc:docMk/>
            <pc:sldMk cId="1994913875" sldId="264"/>
            <ac:spMk id="18" creationId="{67A0D3D6-9C93-47C0-93B8-FD4F25A29514}"/>
          </ac:spMkLst>
        </pc:spChg>
        <pc:spChg chg="mod">
          <ac:chgData name="Alla" userId="bad96ab6-5253-4430-8be5-67af7205d973" providerId="ADAL" clId="{98F0BFDA-79BF-4A4A-9E6A-6C284522EF93}" dt="2021-12-22T02:01:51.102" v="213" actId="12788"/>
          <ac:spMkLst>
            <pc:docMk/>
            <pc:sldMk cId="1994913875" sldId="264"/>
            <ac:spMk id="19" creationId="{D8E934AF-2F23-4849-9169-399D172BF606}"/>
          </ac:spMkLst>
        </pc:spChg>
        <pc:spChg chg="add del">
          <ac:chgData name="Alla" userId="bad96ab6-5253-4430-8be5-67af7205d973" providerId="ADAL" clId="{98F0BFDA-79BF-4A4A-9E6A-6C284522EF93}" dt="2021-12-22T02:23:22.235" v="458" actId="478"/>
          <ac:spMkLst>
            <pc:docMk/>
            <pc:sldMk cId="1994913875" sldId="264"/>
            <ac:spMk id="22" creationId="{ED19B75C-A26D-43BA-9FCC-E4F2C3A6E702}"/>
          </ac:spMkLst>
        </pc:spChg>
        <pc:picChg chg="add mod">
          <ac:chgData name="Alla" userId="bad96ab6-5253-4430-8be5-67af7205d973" providerId="ADAL" clId="{98F0BFDA-79BF-4A4A-9E6A-6C284522EF93}" dt="2021-12-22T01:56:19.639" v="76"/>
          <ac:picMkLst>
            <pc:docMk/>
            <pc:sldMk cId="1994913875" sldId="264"/>
            <ac:picMk id="10" creationId="{1876358C-31ED-492E-818D-553CCBE066D2}"/>
          </ac:picMkLst>
        </pc:picChg>
        <pc:picChg chg="del mod">
          <ac:chgData name="Alla" userId="bad96ab6-5253-4430-8be5-67af7205d973" providerId="ADAL" clId="{98F0BFDA-79BF-4A4A-9E6A-6C284522EF93}" dt="2021-12-22T01:54:21.401" v="8" actId="478"/>
          <ac:picMkLst>
            <pc:docMk/>
            <pc:sldMk cId="1994913875" sldId="264"/>
            <ac:picMk id="17" creationId="{9A9D5271-C3C8-4117-98AE-39D22C36AC1F}"/>
          </ac:picMkLst>
        </pc:picChg>
      </pc:sldChg>
    </pc:docChg>
  </pc:docChgLst>
  <pc:docChgLst>
    <pc:chgData name="Alla" userId="bad96ab6-5253-4430-8be5-67af7205d973" providerId="ADAL" clId="{73F24B7D-970F-458F-A309-582938FB8C4A}"/>
    <pc:docChg chg="delSld">
      <pc:chgData name="Alla" userId="bad96ab6-5253-4430-8be5-67af7205d973" providerId="ADAL" clId="{73F24B7D-970F-458F-A309-582938FB8C4A}" dt="2022-07-24T00:59:57.371" v="0" actId="47"/>
      <pc:docMkLst>
        <pc:docMk/>
      </pc:docMkLst>
      <pc:sldChg chg="del">
        <pc:chgData name="Alla" userId="bad96ab6-5253-4430-8be5-67af7205d973" providerId="ADAL" clId="{73F24B7D-970F-458F-A309-582938FB8C4A}" dt="2022-07-24T00:59:57.371" v="0" actId="47"/>
        <pc:sldMkLst>
          <pc:docMk/>
          <pc:sldMk cId="1517725756" sldId="262"/>
        </pc:sldMkLst>
      </pc:sldChg>
    </pc:docChg>
  </pc:docChgLst>
  <pc:docChgLst>
    <pc:chgData name="Alla A Karapunarly" userId="bad96ab6-5253-4430-8be5-67af7205d973" providerId="ADAL" clId="{4805A6F7-43EC-43AE-A65E-11D828DFFE48}"/>
    <pc:docChg chg="undo custSel modSld">
      <pc:chgData name="Alla A Karapunarly" userId="bad96ab6-5253-4430-8be5-67af7205d973" providerId="ADAL" clId="{4805A6F7-43EC-43AE-A65E-11D828DFFE48}" dt="2022-07-24T00:34:39.323" v="68"/>
      <pc:docMkLst>
        <pc:docMk/>
      </pc:docMkLst>
      <pc:sldChg chg="modSp mod">
        <pc:chgData name="Alla A Karapunarly" userId="bad96ab6-5253-4430-8be5-67af7205d973" providerId="ADAL" clId="{4805A6F7-43EC-43AE-A65E-11D828DFFE48}" dt="2022-07-24T00:33:10.882" v="11" actId="20577"/>
        <pc:sldMkLst>
          <pc:docMk/>
          <pc:sldMk cId="3430333599" sldId="256"/>
        </pc:sldMkLst>
        <pc:spChg chg="mod">
          <ac:chgData name="Alla A Karapunarly" userId="bad96ab6-5253-4430-8be5-67af7205d973" providerId="ADAL" clId="{4805A6F7-43EC-43AE-A65E-11D828DFFE48}" dt="2022-07-24T00:33:05.997" v="9" actId="20577"/>
          <ac:spMkLst>
            <pc:docMk/>
            <pc:sldMk cId="3430333599" sldId="256"/>
            <ac:spMk id="30" creationId="{21AF9969-B0BE-4C86-9572-4DFB89CBA596}"/>
          </ac:spMkLst>
        </pc:spChg>
        <pc:spChg chg="mod">
          <ac:chgData name="Alla A Karapunarly" userId="bad96ab6-5253-4430-8be5-67af7205d973" providerId="ADAL" clId="{4805A6F7-43EC-43AE-A65E-11D828DFFE48}" dt="2022-07-24T00:33:10.882" v="11" actId="20577"/>
          <ac:spMkLst>
            <pc:docMk/>
            <pc:sldMk cId="3430333599" sldId="256"/>
            <ac:spMk id="34" creationId="{9B5A329D-C513-4DD9-8667-382E129AF40D}"/>
          </ac:spMkLst>
        </pc:spChg>
      </pc:sldChg>
      <pc:sldChg chg="addSp delSp modSp mod">
        <pc:chgData name="Alla A Karapunarly" userId="bad96ab6-5253-4430-8be5-67af7205d973" providerId="ADAL" clId="{4805A6F7-43EC-43AE-A65E-11D828DFFE48}" dt="2022-07-24T00:33:39.559" v="35"/>
        <pc:sldMkLst>
          <pc:docMk/>
          <pc:sldMk cId="2754776371" sldId="258"/>
        </pc:sldMkLst>
        <pc:spChg chg="del">
          <ac:chgData name="Alla A Karapunarly" userId="bad96ab6-5253-4430-8be5-67af7205d973" providerId="ADAL" clId="{4805A6F7-43EC-43AE-A65E-11D828DFFE48}" dt="2022-07-24T00:33:39.075" v="34" actId="478"/>
          <ac:spMkLst>
            <pc:docMk/>
            <pc:sldMk cId="2754776371" sldId="258"/>
            <ac:spMk id="14" creationId="{C67944B8-2ADE-46F4-B1E3-2C8735D80B7F}"/>
          </ac:spMkLst>
        </pc:spChg>
        <pc:spChg chg="mod">
          <ac:chgData name="Alla A Karapunarly" userId="bad96ab6-5253-4430-8be5-67af7205d973" providerId="ADAL" clId="{4805A6F7-43EC-43AE-A65E-11D828DFFE48}" dt="2022-07-24T00:33:34.041" v="33" actId="20577"/>
          <ac:spMkLst>
            <pc:docMk/>
            <pc:sldMk cId="2754776371" sldId="258"/>
            <ac:spMk id="15" creationId="{10F096E9-6A8E-41F0-A4D6-5B1252E2E487}"/>
          </ac:spMkLst>
        </pc:spChg>
        <pc:spChg chg="add mod">
          <ac:chgData name="Alla A Karapunarly" userId="bad96ab6-5253-4430-8be5-67af7205d973" providerId="ADAL" clId="{4805A6F7-43EC-43AE-A65E-11D828DFFE48}" dt="2022-07-24T00:33:39.559" v="35"/>
          <ac:spMkLst>
            <pc:docMk/>
            <pc:sldMk cId="2754776371" sldId="258"/>
            <ac:spMk id="24" creationId="{D0E0883E-03DA-F33C-2097-68BC6DA88243}"/>
          </ac:spMkLst>
        </pc:spChg>
      </pc:sldChg>
      <pc:sldChg chg="addSp delSp modSp mod">
        <pc:chgData name="Alla A Karapunarly" userId="bad96ab6-5253-4430-8be5-67af7205d973" providerId="ADAL" clId="{4805A6F7-43EC-43AE-A65E-11D828DFFE48}" dt="2022-07-24T00:33:25.414" v="23"/>
        <pc:sldMkLst>
          <pc:docMk/>
          <pc:sldMk cId="118501702" sldId="260"/>
        </pc:sldMkLst>
        <pc:spChg chg="add mod">
          <ac:chgData name="Alla A Karapunarly" userId="bad96ab6-5253-4430-8be5-67af7205d973" providerId="ADAL" clId="{4805A6F7-43EC-43AE-A65E-11D828DFFE48}" dt="2022-07-24T00:33:25.414" v="23"/>
          <ac:spMkLst>
            <pc:docMk/>
            <pc:sldMk cId="118501702" sldId="260"/>
            <ac:spMk id="10" creationId="{FCA62CDF-02EF-B8A3-883D-9FD8B590D830}"/>
          </ac:spMkLst>
        </pc:spChg>
        <pc:spChg chg="mod">
          <ac:chgData name="Alla A Karapunarly" userId="bad96ab6-5253-4430-8be5-67af7205d973" providerId="ADAL" clId="{4805A6F7-43EC-43AE-A65E-11D828DFFE48}" dt="2022-07-24T00:33:19.374" v="21" actId="20577"/>
          <ac:spMkLst>
            <pc:docMk/>
            <pc:sldMk cId="118501702" sldId="260"/>
            <ac:spMk id="14" creationId="{3218383D-C29E-4029-8C4B-C28C93785D8A}"/>
          </ac:spMkLst>
        </pc:spChg>
        <pc:spChg chg="del">
          <ac:chgData name="Alla A Karapunarly" userId="bad96ab6-5253-4430-8be5-67af7205d973" providerId="ADAL" clId="{4805A6F7-43EC-43AE-A65E-11D828DFFE48}" dt="2022-07-24T00:33:24.734" v="22" actId="478"/>
          <ac:spMkLst>
            <pc:docMk/>
            <pc:sldMk cId="118501702" sldId="260"/>
            <ac:spMk id="19" creationId="{7D1BB9B4-8F22-4B29-9810-1ECC0351D816}"/>
          </ac:spMkLst>
        </pc:spChg>
      </pc:sldChg>
      <pc:sldChg chg="addSp delSp modSp mod">
        <pc:chgData name="Alla A Karapunarly" userId="bad96ab6-5253-4430-8be5-67af7205d973" providerId="ADAL" clId="{4805A6F7-43EC-43AE-A65E-11D828DFFE48}" dt="2022-07-24T00:33:51.254" v="47"/>
        <pc:sldMkLst>
          <pc:docMk/>
          <pc:sldMk cId="4046076004" sldId="261"/>
        </pc:sldMkLst>
        <pc:spChg chg="add mod">
          <ac:chgData name="Alla A Karapunarly" userId="bad96ab6-5253-4430-8be5-67af7205d973" providerId="ADAL" clId="{4805A6F7-43EC-43AE-A65E-11D828DFFE48}" dt="2022-07-24T00:33:51.254" v="47"/>
          <ac:spMkLst>
            <pc:docMk/>
            <pc:sldMk cId="4046076004" sldId="261"/>
            <ac:spMk id="10" creationId="{8CB403CE-DC76-FBB4-564A-B01EC1E9D469}"/>
          </ac:spMkLst>
        </pc:spChg>
        <pc:spChg chg="mod">
          <ac:chgData name="Alla A Karapunarly" userId="bad96ab6-5253-4430-8be5-67af7205d973" providerId="ADAL" clId="{4805A6F7-43EC-43AE-A65E-11D828DFFE48}" dt="2022-07-24T00:33:46.946" v="45" actId="20577"/>
          <ac:spMkLst>
            <pc:docMk/>
            <pc:sldMk cId="4046076004" sldId="261"/>
            <ac:spMk id="19" creationId="{CF7E4E81-C02C-4ACF-8958-4AB03DB24309}"/>
          </ac:spMkLst>
        </pc:spChg>
        <pc:spChg chg="del">
          <ac:chgData name="Alla A Karapunarly" userId="bad96ab6-5253-4430-8be5-67af7205d973" providerId="ADAL" clId="{4805A6F7-43EC-43AE-A65E-11D828DFFE48}" dt="2022-07-24T00:33:50.926" v="46" actId="478"/>
          <ac:spMkLst>
            <pc:docMk/>
            <pc:sldMk cId="4046076004" sldId="261"/>
            <ac:spMk id="27" creationId="{CA428CDF-0983-4C9D-911A-2928C3A1C1E2}"/>
          </ac:spMkLst>
        </pc:spChg>
      </pc:sldChg>
      <pc:sldChg chg="addSp delSp modSp mod">
        <pc:chgData name="Alla A Karapunarly" userId="bad96ab6-5253-4430-8be5-67af7205d973" providerId="ADAL" clId="{4805A6F7-43EC-43AE-A65E-11D828DFFE48}" dt="2022-07-24T00:34:30.169" v="65" actId="20577"/>
        <pc:sldMkLst>
          <pc:docMk/>
          <pc:sldMk cId="1517725756" sldId="262"/>
        </pc:sldMkLst>
        <pc:spChg chg="add del mod">
          <ac:chgData name="Alla A Karapunarly" userId="bad96ab6-5253-4430-8be5-67af7205d973" providerId="ADAL" clId="{4805A6F7-43EC-43AE-A65E-11D828DFFE48}" dt="2022-07-24T00:34:27.236" v="62"/>
          <ac:spMkLst>
            <pc:docMk/>
            <pc:sldMk cId="1517725756" sldId="262"/>
            <ac:spMk id="23" creationId="{23ADAFE3-F9E4-709C-27F2-C2ACE0611640}"/>
          </ac:spMkLst>
        </pc:spChg>
        <pc:spChg chg="add del mod">
          <ac:chgData name="Alla A Karapunarly" userId="bad96ab6-5253-4430-8be5-67af7205d973" providerId="ADAL" clId="{4805A6F7-43EC-43AE-A65E-11D828DFFE48}" dt="2022-07-24T00:34:30.169" v="65" actId="20577"/>
          <ac:spMkLst>
            <pc:docMk/>
            <pc:sldMk cId="1517725756" sldId="262"/>
            <ac:spMk id="24" creationId="{9E672F2E-DFE9-4EE1-8750-27C4B867E329}"/>
          </ac:spMkLst>
        </pc:spChg>
      </pc:sldChg>
      <pc:sldChg chg="addSp delSp modSp mod">
        <pc:chgData name="Alla A Karapunarly" userId="bad96ab6-5253-4430-8be5-67af7205d973" providerId="ADAL" clId="{4805A6F7-43EC-43AE-A65E-11D828DFFE48}" dt="2022-07-24T00:34:39.323" v="68"/>
        <pc:sldMkLst>
          <pc:docMk/>
          <pc:sldMk cId="2287393803" sldId="263"/>
        </pc:sldMkLst>
        <pc:spChg chg="add mod">
          <ac:chgData name="Alla A Karapunarly" userId="bad96ab6-5253-4430-8be5-67af7205d973" providerId="ADAL" clId="{4805A6F7-43EC-43AE-A65E-11D828DFFE48}" dt="2022-07-24T00:34:39.323" v="68"/>
          <ac:spMkLst>
            <pc:docMk/>
            <pc:sldMk cId="2287393803" sldId="263"/>
            <ac:spMk id="9" creationId="{1BCA0784-FAC3-1C16-53A8-E2E002117F04}"/>
          </ac:spMkLst>
        </pc:spChg>
        <pc:spChg chg="del mod">
          <ac:chgData name="Alla A Karapunarly" userId="bad96ab6-5253-4430-8be5-67af7205d973" providerId="ADAL" clId="{4805A6F7-43EC-43AE-A65E-11D828DFFE48}" dt="2022-07-24T00:34:39.072" v="67" actId="478"/>
          <ac:spMkLst>
            <pc:docMk/>
            <pc:sldMk cId="2287393803" sldId="263"/>
            <ac:spMk id="13" creationId="{3C0C5C16-5134-4D5C-A2D1-F0881F306A1E}"/>
          </ac:spMkLst>
        </pc:spChg>
      </pc:sldChg>
      <pc:sldChg chg="addSp delSp modSp mod">
        <pc:chgData name="Alla A Karapunarly" userId="bad96ab6-5253-4430-8be5-67af7205d973" providerId="ADAL" clId="{4805A6F7-43EC-43AE-A65E-11D828DFFE48}" dt="2022-07-24T00:34:05.485" v="59"/>
        <pc:sldMkLst>
          <pc:docMk/>
          <pc:sldMk cId="1994913875" sldId="264"/>
        </pc:sldMkLst>
        <pc:spChg chg="mod">
          <ac:chgData name="Alla A Karapunarly" userId="bad96ab6-5253-4430-8be5-67af7205d973" providerId="ADAL" clId="{4805A6F7-43EC-43AE-A65E-11D828DFFE48}" dt="2022-07-24T00:34:01.684" v="57" actId="20577"/>
          <ac:spMkLst>
            <pc:docMk/>
            <pc:sldMk cId="1994913875" sldId="264"/>
            <ac:spMk id="8" creationId="{5052549A-091A-4843-9FF3-A29E7C2C3B76}"/>
          </ac:spMkLst>
        </pc:spChg>
        <pc:spChg chg="add mod">
          <ac:chgData name="Alla A Karapunarly" userId="bad96ab6-5253-4430-8be5-67af7205d973" providerId="ADAL" clId="{4805A6F7-43EC-43AE-A65E-11D828DFFE48}" dt="2022-07-24T00:34:05.485" v="59"/>
          <ac:spMkLst>
            <pc:docMk/>
            <pc:sldMk cId="1994913875" sldId="264"/>
            <ac:spMk id="12" creationId="{DBEAFDDF-A14B-2AD0-219D-3AE2ED8DFE9D}"/>
          </ac:spMkLst>
        </pc:spChg>
        <pc:spChg chg="del">
          <ac:chgData name="Alla A Karapunarly" userId="bad96ab6-5253-4430-8be5-67af7205d973" providerId="ADAL" clId="{4805A6F7-43EC-43AE-A65E-11D828DFFE48}" dt="2022-07-24T00:34:05.181" v="58" actId="478"/>
          <ac:spMkLst>
            <pc:docMk/>
            <pc:sldMk cId="1994913875" sldId="264"/>
            <ac:spMk id="22" creationId="{ED19B75C-A26D-43BA-9FCC-E4F2C3A6E702}"/>
          </ac:spMkLst>
        </pc:spChg>
      </pc:sldChg>
    </pc:docChg>
  </pc:docChgLst>
  <pc:docChgLst>
    <pc:chgData name="Alla A Karapunarly" userId="bad96ab6-5253-4430-8be5-67af7205d973" providerId="ADAL" clId="{1171C354-78F8-4363-9868-207287A0C5C5}"/>
    <pc:docChg chg="delSld">
      <pc:chgData name="Alla A Karapunarly" userId="bad96ab6-5253-4430-8be5-67af7205d973" providerId="ADAL" clId="{1171C354-78F8-4363-9868-207287A0C5C5}" dt="2022-07-24T00:35:35.834" v="4" actId="47"/>
      <pc:docMkLst>
        <pc:docMk/>
      </pc:docMkLst>
      <pc:sldChg chg="del">
        <pc:chgData name="Alla A Karapunarly" userId="bad96ab6-5253-4430-8be5-67af7205d973" providerId="ADAL" clId="{1171C354-78F8-4363-9868-207287A0C5C5}" dt="2022-07-24T00:35:33.406" v="0" actId="47"/>
        <pc:sldMkLst>
          <pc:docMk/>
          <pc:sldMk cId="3430333599" sldId="256"/>
        </pc:sldMkLst>
      </pc:sldChg>
      <pc:sldChg chg="del">
        <pc:chgData name="Alla A Karapunarly" userId="bad96ab6-5253-4430-8be5-67af7205d973" providerId="ADAL" clId="{1171C354-78F8-4363-9868-207287A0C5C5}" dt="2022-07-24T00:35:34.384" v="2" actId="47"/>
        <pc:sldMkLst>
          <pc:docMk/>
          <pc:sldMk cId="2754776371" sldId="258"/>
        </pc:sldMkLst>
      </pc:sldChg>
      <pc:sldChg chg="del">
        <pc:chgData name="Alla A Karapunarly" userId="bad96ab6-5253-4430-8be5-67af7205d973" providerId="ADAL" clId="{1171C354-78F8-4363-9868-207287A0C5C5}" dt="2022-07-24T00:35:33.885" v="1" actId="47"/>
        <pc:sldMkLst>
          <pc:docMk/>
          <pc:sldMk cId="118501702" sldId="260"/>
        </pc:sldMkLst>
      </pc:sldChg>
      <pc:sldChg chg="del">
        <pc:chgData name="Alla A Karapunarly" userId="bad96ab6-5253-4430-8be5-67af7205d973" providerId="ADAL" clId="{1171C354-78F8-4363-9868-207287A0C5C5}" dt="2022-07-24T00:35:34.924" v="3" actId="47"/>
        <pc:sldMkLst>
          <pc:docMk/>
          <pc:sldMk cId="4046076004" sldId="261"/>
        </pc:sldMkLst>
      </pc:sldChg>
      <pc:sldChg chg="del">
        <pc:chgData name="Alla A Karapunarly" userId="bad96ab6-5253-4430-8be5-67af7205d973" providerId="ADAL" clId="{1171C354-78F8-4363-9868-207287A0C5C5}" dt="2022-07-24T00:35:35.834" v="4" actId="47"/>
        <pc:sldMkLst>
          <pc:docMk/>
          <pc:sldMk cId="1994913875" sldId="26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3391D-6F87-4773-B44A-79246298C61E}" type="datetimeFigureOut">
              <a:rPr lang="en-US" smtClean="0"/>
              <a:t>7/23/2022</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244E71-D93A-430B-AB15-840B05850DE4}" type="slidenum">
              <a:rPr lang="en-US" smtClean="0"/>
              <a:t>‹#›</a:t>
            </a:fld>
            <a:endParaRPr lang="en-US"/>
          </a:p>
        </p:txBody>
      </p:sp>
    </p:spTree>
    <p:extLst>
      <p:ext uri="{BB962C8B-B14F-4D97-AF65-F5344CB8AC3E}">
        <p14:creationId xmlns:p14="http://schemas.microsoft.com/office/powerpoint/2010/main" val="319793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34438B-4249-4583-A377-AC3050CEFD48}" type="datetime1">
              <a:rPr lang="en-US" smtClean="0"/>
              <a:t>7/23/2022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07563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7E4E48-0293-468F-B37B-7CF9EA4C360E}" type="datetime1">
              <a:rPr lang="en-US" smtClean="0"/>
              <a:t>7/23/2022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300834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09288-C1EB-4166-ABD6-8F38CB709835}" type="datetime1">
              <a:rPr lang="en-US" smtClean="0"/>
              <a:t>7/23/2022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485875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CCB18-6D9F-4FE5-8107-CEC87AA4E12D}" type="datetime1">
              <a:rPr lang="en-US" smtClean="0"/>
              <a:t>7/23/2022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22584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770A6D-FC51-466A-A449-9184865F026E}" type="datetime1">
              <a:rPr lang="en-US" smtClean="0"/>
              <a:t>7/23/2022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96150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81A7D0-3F9E-45E6-BDB5-E99EF1D68687}" type="datetime1">
              <a:rPr lang="en-US" smtClean="0"/>
              <a:t>7/23/2022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555690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B6C44C-D778-4D6B-89B3-3C79B49AF327}" type="datetime1">
              <a:rPr lang="en-US" smtClean="0"/>
              <a:t>7/23/2022</a:t>
            </a:fld>
            <a:endParaRPr lang="en-US"/>
          </a:p>
        </p:txBody>
      </p:sp>
      <p:sp>
        <p:nvSpPr>
          <p:cNvPr id="8" name="Footer Placeholder 7"/>
          <p:cNvSpPr>
            <a:spLocks noGrp="1"/>
          </p:cNvSpPr>
          <p:nvPr>
            <p:ph type="ftr" sz="quarter" idx="11"/>
          </p:nvPr>
        </p:nvSpPr>
        <p:spPr/>
        <p:txBody>
          <a:bodyPr/>
          <a:lstStyle/>
          <a:p>
            <a:r>
              <a:rPr lang="en-US"/>
              <a:t>YPARinSchool.com - whatever type of legal stuff don't copy </a:t>
            </a:r>
          </a:p>
        </p:txBody>
      </p:sp>
      <p:sp>
        <p:nvSpPr>
          <p:cNvPr id="9" name="Slide Number Placeholder 8"/>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53946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116820-4B4E-4BD8-B999-7BDBA6C08EB6}" type="datetime1">
              <a:rPr lang="en-US" smtClean="0"/>
              <a:t>7/23/2022</a:t>
            </a:fld>
            <a:endParaRPr lang="en-US"/>
          </a:p>
        </p:txBody>
      </p:sp>
      <p:sp>
        <p:nvSpPr>
          <p:cNvPr id="4" name="Footer Placeholder 3"/>
          <p:cNvSpPr>
            <a:spLocks noGrp="1"/>
          </p:cNvSpPr>
          <p:nvPr>
            <p:ph type="ftr" sz="quarter" idx="11"/>
          </p:nvPr>
        </p:nvSpPr>
        <p:spPr/>
        <p:txBody>
          <a:bodyPr/>
          <a:lstStyle/>
          <a:p>
            <a:r>
              <a:rPr lang="en-US"/>
              <a:t>YPARinSchool.com - whatever type of legal stuff don't copy </a:t>
            </a:r>
          </a:p>
        </p:txBody>
      </p:sp>
      <p:sp>
        <p:nvSpPr>
          <p:cNvPr id="5" name="Slide Number Placeholder 4"/>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98093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B8C8B-3C66-4CEC-9D7F-02897938BA6A}" type="datetime1">
              <a:rPr lang="en-US" smtClean="0"/>
              <a:t>7/23/2022</a:t>
            </a:fld>
            <a:endParaRPr lang="en-US"/>
          </a:p>
        </p:txBody>
      </p:sp>
      <p:sp>
        <p:nvSpPr>
          <p:cNvPr id="3" name="Footer Placeholder 2"/>
          <p:cNvSpPr>
            <a:spLocks noGrp="1"/>
          </p:cNvSpPr>
          <p:nvPr>
            <p:ph type="ftr" sz="quarter" idx="11"/>
          </p:nvPr>
        </p:nvSpPr>
        <p:spPr/>
        <p:txBody>
          <a:bodyPr/>
          <a:lstStyle/>
          <a:p>
            <a:r>
              <a:rPr lang="en-US"/>
              <a:t>YPARinSchool.com - whatever type of legal stuff don't copy </a:t>
            </a:r>
          </a:p>
        </p:txBody>
      </p:sp>
      <p:sp>
        <p:nvSpPr>
          <p:cNvPr id="4" name="Slide Number Placeholder 3"/>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41746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72FAAB1-74A1-4AAE-8BC8-62DF9BF3F323}" type="datetime1">
              <a:rPr lang="en-US" smtClean="0"/>
              <a:t>7/23/2022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57815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5181CC9-4F7E-450A-9BD8-7C02702F6F0F}" type="datetime1">
              <a:rPr lang="en-US" smtClean="0"/>
              <a:t>7/23/2022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407810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5BA1843D-5F5E-4433-845D-27A1C2539A0D}" type="datetime1">
              <a:rPr lang="en-US" smtClean="0"/>
              <a:t>7/23/2022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r>
              <a:rPr lang="en-US"/>
              <a:t>YPARinSchool.com - whatever type of legal stuff don't copy </a:t>
            </a:r>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9719EBA-0370-4C47-8ED0-A0CAB8E113E6}" type="slidenum">
              <a:rPr lang="en-US" smtClean="0"/>
              <a:t>‹#›</a:t>
            </a:fld>
            <a:endParaRPr lang="en-US"/>
          </a:p>
        </p:txBody>
      </p:sp>
    </p:spTree>
    <p:extLst>
      <p:ext uri="{BB962C8B-B14F-4D97-AF65-F5344CB8AC3E}">
        <p14:creationId xmlns:p14="http://schemas.microsoft.com/office/powerpoint/2010/main" val="8046366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6AD93A-01FD-4920-B1E8-85046322A39F}"/>
              </a:ext>
            </a:extLst>
          </p:cNvPr>
          <p:cNvSpPr txBox="1"/>
          <p:nvPr/>
        </p:nvSpPr>
        <p:spPr>
          <a:xfrm>
            <a:off x="1444755" y="784875"/>
            <a:ext cx="4882891" cy="461665"/>
          </a:xfrm>
          <a:prstGeom prst="rect">
            <a:avLst/>
          </a:prstGeom>
          <a:noFill/>
        </p:spPr>
        <p:txBody>
          <a:bodyPr wrap="square" rtlCol="0">
            <a:spAutoFit/>
          </a:bodyPr>
          <a:lstStyle/>
          <a:p>
            <a:pPr algn="ctr"/>
            <a:r>
              <a:rPr lang="en-US" sz="2400" dirty="0">
                <a:latin typeface="Georgia" panose="02040502050405020303" pitchFamily="18" charset="0"/>
              </a:rPr>
              <a:t>Factors Influencing the Issue</a:t>
            </a:r>
          </a:p>
        </p:txBody>
      </p:sp>
      <p:sp>
        <p:nvSpPr>
          <p:cNvPr id="3" name="TextBox 2">
            <a:extLst>
              <a:ext uri="{FF2B5EF4-FFF2-40B4-BE49-F238E27FC236}">
                <a16:creationId xmlns:a16="http://schemas.microsoft.com/office/drawing/2014/main" id="{5557658F-590E-4FB9-88AF-4CB67B42E982}"/>
              </a:ext>
            </a:extLst>
          </p:cNvPr>
          <p:cNvSpPr txBox="1"/>
          <p:nvPr/>
        </p:nvSpPr>
        <p:spPr>
          <a:xfrm>
            <a:off x="581711" y="1207511"/>
            <a:ext cx="6640969" cy="646331"/>
          </a:xfrm>
          <a:prstGeom prst="rect">
            <a:avLst/>
          </a:prstGeom>
          <a:noFill/>
        </p:spPr>
        <p:txBody>
          <a:bodyPr wrap="square" rtlCol="0">
            <a:spAutoFit/>
          </a:bodyPr>
          <a:lstStyle/>
          <a:p>
            <a:r>
              <a:rPr lang="en-US" sz="1200" dirty="0">
                <a:latin typeface="Georgia" panose="02040502050405020303" pitchFamily="18" charset="0"/>
              </a:rPr>
              <a:t>Your task is to brainstorm a list of things that you think influence your issue. Make sure each cause is clearly different from the others. Put the reasons why each of the causes is important in the second column. </a:t>
            </a:r>
            <a:endParaRPr lang="en-US" sz="1200" i="1" dirty="0">
              <a:latin typeface="Georgia" panose="02040502050405020303" pitchFamily="18" charset="0"/>
            </a:endParaRPr>
          </a:p>
        </p:txBody>
      </p:sp>
      <p:graphicFrame>
        <p:nvGraphicFramePr>
          <p:cNvPr id="7" name="Table 8">
            <a:extLst>
              <a:ext uri="{FF2B5EF4-FFF2-40B4-BE49-F238E27FC236}">
                <a16:creationId xmlns:a16="http://schemas.microsoft.com/office/drawing/2014/main" id="{EFC41460-C854-499B-8CA7-ADF6E3C91001}"/>
              </a:ext>
            </a:extLst>
          </p:cNvPr>
          <p:cNvGraphicFramePr>
            <a:graphicFrameLocks noGrp="1"/>
          </p:cNvGraphicFramePr>
          <p:nvPr>
            <p:extLst>
              <p:ext uri="{D42A27DB-BD31-4B8C-83A1-F6EECF244321}">
                <p14:modId xmlns:p14="http://schemas.microsoft.com/office/powerpoint/2010/main" val="3622453392"/>
              </p:ext>
            </p:extLst>
          </p:nvPr>
        </p:nvGraphicFramePr>
        <p:xfrm>
          <a:off x="699246" y="2043953"/>
          <a:ext cx="6397341" cy="7330154"/>
        </p:xfrm>
        <a:graphic>
          <a:graphicData uri="http://schemas.openxmlformats.org/drawingml/2006/table">
            <a:tbl>
              <a:tblPr firstRow="1" bandRow="1">
                <a:tableStyleId>{0505E3EF-67EA-436B-97B2-0124C06EBD24}</a:tableStyleId>
              </a:tblPr>
              <a:tblGrid>
                <a:gridCol w="484095">
                  <a:extLst>
                    <a:ext uri="{9D8B030D-6E8A-4147-A177-3AD203B41FA5}">
                      <a16:colId xmlns:a16="http://schemas.microsoft.com/office/drawing/2014/main" val="123732127"/>
                    </a:ext>
                  </a:extLst>
                </a:gridCol>
                <a:gridCol w="2877671">
                  <a:extLst>
                    <a:ext uri="{9D8B030D-6E8A-4147-A177-3AD203B41FA5}">
                      <a16:colId xmlns:a16="http://schemas.microsoft.com/office/drawing/2014/main" val="2669704861"/>
                    </a:ext>
                  </a:extLst>
                </a:gridCol>
                <a:gridCol w="3035575">
                  <a:extLst>
                    <a:ext uri="{9D8B030D-6E8A-4147-A177-3AD203B41FA5}">
                      <a16:colId xmlns:a16="http://schemas.microsoft.com/office/drawing/2014/main" val="2237399080"/>
                    </a:ext>
                  </a:extLst>
                </a:gridCol>
              </a:tblGrid>
              <a:tr h="554798">
                <a:tc>
                  <a:txBody>
                    <a:bodyPr/>
                    <a:lstStyle/>
                    <a:p>
                      <a:endParaRPr lang="en-US" sz="1200" dirty="0">
                        <a:latin typeface="Georgia" panose="02040502050405020303" pitchFamily="18" charset="0"/>
                      </a:endParaRPr>
                    </a:p>
                  </a:txBody>
                  <a:tcPr>
                    <a:noFill/>
                  </a:tcPr>
                </a:tc>
                <a:tc>
                  <a:txBody>
                    <a:bodyPr/>
                    <a:lstStyle/>
                    <a:p>
                      <a:r>
                        <a:rPr lang="en-US" sz="1200" dirty="0">
                          <a:latin typeface="Georgia" panose="02040502050405020303" pitchFamily="18" charset="0"/>
                        </a:rPr>
                        <a:t>Cause (Independent Variable): </a:t>
                      </a:r>
                    </a:p>
                    <a:p>
                      <a:r>
                        <a:rPr lang="en-US" sz="1200" dirty="0">
                          <a:latin typeface="Georgia" panose="02040502050405020303" pitchFamily="18" charset="0"/>
                        </a:rPr>
                        <a:t>List each cause and define it </a:t>
                      </a:r>
                    </a:p>
                  </a:txBody>
                  <a:tcPr>
                    <a:noFill/>
                  </a:tcPr>
                </a:tc>
                <a:tc>
                  <a:txBody>
                    <a:bodyPr/>
                    <a:lstStyle/>
                    <a:p>
                      <a:r>
                        <a:rPr lang="en-US" sz="1200" dirty="0">
                          <a:latin typeface="Georgia" panose="02040502050405020303" pitchFamily="18" charset="0"/>
                        </a:rPr>
                        <a:t>Hypothesis: </a:t>
                      </a:r>
                    </a:p>
                    <a:p>
                      <a:r>
                        <a:rPr lang="en-US" sz="1200" dirty="0">
                          <a:latin typeface="Georgia" panose="02040502050405020303" pitchFamily="18" charset="0"/>
                        </a:rPr>
                        <a:t>Reason/Explanation for the cause </a:t>
                      </a:r>
                    </a:p>
                  </a:txBody>
                  <a:tcPr>
                    <a:noFill/>
                  </a:tcPr>
                </a:tc>
                <a:extLst>
                  <a:ext uri="{0D108BD9-81ED-4DB2-BD59-A6C34878D82A}">
                    <a16:rowId xmlns:a16="http://schemas.microsoft.com/office/drawing/2014/main" val="897079457"/>
                  </a:ext>
                </a:extLst>
              </a:tr>
              <a:tr h="1129226">
                <a:tc>
                  <a:txBody>
                    <a:bodyPr/>
                    <a:lstStyle/>
                    <a:p>
                      <a:r>
                        <a:rPr lang="en-US" dirty="0"/>
                        <a:t>1</a:t>
                      </a:r>
                    </a:p>
                  </a:txBody>
                  <a:tcPr>
                    <a:noFill/>
                  </a:tcPr>
                </a:tc>
                <a:tc>
                  <a:txBody>
                    <a:bodyPr/>
                    <a:lstStyle/>
                    <a:p>
                      <a:endParaRPr lang="en-US" dirty="0"/>
                    </a:p>
                  </a:txBody>
                  <a:tcPr>
                    <a:noFill/>
                  </a:tcPr>
                </a:tc>
                <a:tc>
                  <a:txBody>
                    <a:bodyPr/>
                    <a:lstStyle/>
                    <a:p>
                      <a:endParaRPr lang="en-US" dirty="0"/>
                    </a:p>
                  </a:txBody>
                  <a:tcPr>
                    <a:noFill/>
                  </a:tcPr>
                </a:tc>
                <a:extLst>
                  <a:ext uri="{0D108BD9-81ED-4DB2-BD59-A6C34878D82A}">
                    <a16:rowId xmlns:a16="http://schemas.microsoft.com/office/drawing/2014/main" val="2708425322"/>
                  </a:ext>
                </a:extLst>
              </a:tr>
              <a:tr h="1129226">
                <a:tc>
                  <a:txBody>
                    <a:bodyPr/>
                    <a:lstStyle/>
                    <a:p>
                      <a:r>
                        <a:rPr lang="en-US" dirty="0"/>
                        <a:t>2</a:t>
                      </a:r>
                    </a:p>
                  </a:txBody>
                  <a:tcPr>
                    <a:noFill/>
                  </a:tcPr>
                </a:tc>
                <a:tc>
                  <a:txBody>
                    <a:bodyPr/>
                    <a:lstStyle/>
                    <a:p>
                      <a:endParaRPr lang="en-US" dirty="0"/>
                    </a:p>
                  </a:txBody>
                  <a:tcPr>
                    <a:noFill/>
                  </a:tcPr>
                </a:tc>
                <a:tc>
                  <a:txBody>
                    <a:bodyPr/>
                    <a:lstStyle/>
                    <a:p>
                      <a:endParaRPr lang="en-US" dirty="0"/>
                    </a:p>
                  </a:txBody>
                  <a:tcPr>
                    <a:noFill/>
                  </a:tcPr>
                </a:tc>
                <a:extLst>
                  <a:ext uri="{0D108BD9-81ED-4DB2-BD59-A6C34878D82A}">
                    <a16:rowId xmlns:a16="http://schemas.microsoft.com/office/drawing/2014/main" val="643012426"/>
                  </a:ext>
                </a:extLst>
              </a:tr>
              <a:tr h="1129226">
                <a:tc>
                  <a:txBody>
                    <a:bodyPr/>
                    <a:lstStyle/>
                    <a:p>
                      <a:r>
                        <a:rPr lang="en-US" dirty="0"/>
                        <a:t>3</a:t>
                      </a:r>
                    </a:p>
                  </a:txBody>
                  <a:tcPr>
                    <a:noFill/>
                  </a:tcPr>
                </a:tc>
                <a:tc>
                  <a:txBody>
                    <a:bodyPr/>
                    <a:lstStyle/>
                    <a:p>
                      <a:endParaRPr lang="en-US" dirty="0"/>
                    </a:p>
                  </a:txBody>
                  <a:tcPr>
                    <a:noFill/>
                  </a:tcPr>
                </a:tc>
                <a:tc>
                  <a:txBody>
                    <a:bodyPr/>
                    <a:lstStyle/>
                    <a:p>
                      <a:endParaRPr lang="en-US"/>
                    </a:p>
                  </a:txBody>
                  <a:tcPr>
                    <a:noFill/>
                  </a:tcPr>
                </a:tc>
                <a:extLst>
                  <a:ext uri="{0D108BD9-81ED-4DB2-BD59-A6C34878D82A}">
                    <a16:rowId xmlns:a16="http://schemas.microsoft.com/office/drawing/2014/main" val="177141248"/>
                  </a:ext>
                </a:extLst>
              </a:tr>
              <a:tr h="1129226">
                <a:tc>
                  <a:txBody>
                    <a:bodyPr/>
                    <a:lstStyle/>
                    <a:p>
                      <a:r>
                        <a:rPr lang="en-US" dirty="0"/>
                        <a:t>4</a:t>
                      </a:r>
                    </a:p>
                  </a:txBody>
                  <a:tcPr>
                    <a:noFill/>
                  </a:tcPr>
                </a:tc>
                <a:tc>
                  <a:txBody>
                    <a:bodyPr/>
                    <a:lstStyle/>
                    <a:p>
                      <a:endParaRPr lang="en-US"/>
                    </a:p>
                  </a:txBody>
                  <a:tcPr>
                    <a:noFill/>
                  </a:tcPr>
                </a:tc>
                <a:tc>
                  <a:txBody>
                    <a:bodyPr/>
                    <a:lstStyle/>
                    <a:p>
                      <a:endParaRPr lang="en-US"/>
                    </a:p>
                  </a:txBody>
                  <a:tcPr>
                    <a:noFill/>
                  </a:tcPr>
                </a:tc>
                <a:extLst>
                  <a:ext uri="{0D108BD9-81ED-4DB2-BD59-A6C34878D82A}">
                    <a16:rowId xmlns:a16="http://schemas.microsoft.com/office/drawing/2014/main" val="1990246119"/>
                  </a:ext>
                </a:extLst>
              </a:tr>
              <a:tr h="1129226">
                <a:tc>
                  <a:txBody>
                    <a:bodyPr/>
                    <a:lstStyle/>
                    <a:p>
                      <a:r>
                        <a:rPr lang="en-US" dirty="0"/>
                        <a:t>5</a:t>
                      </a:r>
                    </a:p>
                  </a:txBody>
                  <a:tcPr>
                    <a:noFill/>
                  </a:tcPr>
                </a:tc>
                <a:tc>
                  <a:txBody>
                    <a:bodyPr/>
                    <a:lstStyle/>
                    <a:p>
                      <a:endParaRPr lang="en-US" dirty="0"/>
                    </a:p>
                  </a:txBody>
                  <a:tcPr>
                    <a:noFill/>
                  </a:tcPr>
                </a:tc>
                <a:tc>
                  <a:txBody>
                    <a:bodyPr/>
                    <a:lstStyle/>
                    <a:p>
                      <a:endParaRPr lang="en-US" dirty="0"/>
                    </a:p>
                  </a:txBody>
                  <a:tcPr>
                    <a:noFill/>
                  </a:tcPr>
                </a:tc>
                <a:extLst>
                  <a:ext uri="{0D108BD9-81ED-4DB2-BD59-A6C34878D82A}">
                    <a16:rowId xmlns:a16="http://schemas.microsoft.com/office/drawing/2014/main" val="1179096052"/>
                  </a:ext>
                </a:extLst>
              </a:tr>
              <a:tr h="1129226">
                <a:tc>
                  <a:txBody>
                    <a:bodyPr/>
                    <a:lstStyle/>
                    <a:p>
                      <a:r>
                        <a:rPr lang="en-US" dirty="0"/>
                        <a:t>6</a:t>
                      </a:r>
                    </a:p>
                  </a:txBody>
                  <a:tcPr>
                    <a:noFill/>
                  </a:tcPr>
                </a:tc>
                <a:tc>
                  <a:txBody>
                    <a:bodyPr/>
                    <a:lstStyle/>
                    <a:p>
                      <a:endParaRPr lang="en-US" dirty="0"/>
                    </a:p>
                  </a:txBody>
                  <a:tcPr>
                    <a:noFill/>
                  </a:tcPr>
                </a:tc>
                <a:tc>
                  <a:txBody>
                    <a:bodyPr/>
                    <a:lstStyle/>
                    <a:p>
                      <a:endParaRPr lang="en-US" dirty="0"/>
                    </a:p>
                  </a:txBody>
                  <a:tcPr>
                    <a:noFill/>
                  </a:tcPr>
                </a:tc>
                <a:extLst>
                  <a:ext uri="{0D108BD9-81ED-4DB2-BD59-A6C34878D82A}">
                    <a16:rowId xmlns:a16="http://schemas.microsoft.com/office/drawing/2014/main" val="2724769365"/>
                  </a:ext>
                </a:extLst>
              </a:tr>
            </a:tbl>
          </a:graphicData>
        </a:graphic>
      </p:graphicFrame>
      <p:sp>
        <p:nvSpPr>
          <p:cNvPr id="10" name="TextBox 9">
            <a:extLst>
              <a:ext uri="{FF2B5EF4-FFF2-40B4-BE49-F238E27FC236}">
                <a16:creationId xmlns:a16="http://schemas.microsoft.com/office/drawing/2014/main" id="{8FC38CFF-4E57-44EC-AE07-FA623315C186}"/>
              </a:ext>
            </a:extLst>
          </p:cNvPr>
          <p:cNvSpPr txBox="1"/>
          <p:nvPr/>
        </p:nvSpPr>
        <p:spPr>
          <a:xfrm>
            <a:off x="2416506" y="162874"/>
            <a:ext cx="3474843" cy="646331"/>
          </a:xfrm>
          <a:prstGeom prst="rect">
            <a:avLst/>
          </a:prstGeom>
          <a:noFill/>
        </p:spPr>
        <p:txBody>
          <a:bodyPr wrap="square" rtlCol="0">
            <a:spAutoFit/>
          </a:bodyPr>
          <a:lstStyle/>
          <a:p>
            <a:r>
              <a:rPr lang="en-US" sz="3600" dirty="0">
                <a:solidFill>
                  <a:srgbClr val="6C648B"/>
                </a:solidFill>
                <a:latin typeface="Josefin Sans" pitchFamily="2" charset="0"/>
              </a:rPr>
              <a:t>YPAR in School</a:t>
            </a:r>
          </a:p>
        </p:txBody>
      </p:sp>
      <p:pic>
        <p:nvPicPr>
          <p:cNvPr id="11" name="Picture 10" descr="Icon&#10;&#10;Description automatically generated">
            <a:extLst>
              <a:ext uri="{FF2B5EF4-FFF2-40B4-BE49-F238E27FC236}">
                <a16:creationId xmlns:a16="http://schemas.microsoft.com/office/drawing/2014/main" id="{1752B9DE-9EC7-4943-8980-D16853B683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3049" y="162874"/>
            <a:ext cx="675650" cy="646331"/>
          </a:xfrm>
          <a:prstGeom prst="rect">
            <a:avLst/>
          </a:prstGeom>
        </p:spPr>
      </p:pic>
      <p:sp>
        <p:nvSpPr>
          <p:cNvPr id="12" name="Slide Number Placeholder 19">
            <a:extLst>
              <a:ext uri="{FF2B5EF4-FFF2-40B4-BE49-F238E27FC236}">
                <a16:creationId xmlns:a16="http://schemas.microsoft.com/office/drawing/2014/main" id="{F8C99173-C2AD-464B-9623-E57797184FB4}"/>
              </a:ext>
            </a:extLst>
          </p:cNvPr>
          <p:cNvSpPr>
            <a:spLocks noGrp="1"/>
          </p:cNvSpPr>
          <p:nvPr>
            <p:ph type="sldNum" sz="quarter" idx="12"/>
          </p:nvPr>
        </p:nvSpPr>
        <p:spPr>
          <a:xfrm>
            <a:off x="5489258" y="9313039"/>
            <a:ext cx="1748790" cy="535517"/>
          </a:xfrm>
        </p:spPr>
        <p:txBody>
          <a:bodyPr/>
          <a:lstStyle/>
          <a:p>
            <a:fld id="{49719EBA-0370-4C47-8ED0-A0CAB8E113E6}" type="slidenum">
              <a:rPr lang="en-US" smtClean="0"/>
              <a:t>1</a:t>
            </a:fld>
            <a:endParaRPr lang="en-US" dirty="0"/>
          </a:p>
        </p:txBody>
      </p:sp>
      <p:sp>
        <p:nvSpPr>
          <p:cNvPr id="9" name="Footer Placeholder 18">
            <a:extLst>
              <a:ext uri="{FF2B5EF4-FFF2-40B4-BE49-F238E27FC236}">
                <a16:creationId xmlns:a16="http://schemas.microsoft.com/office/drawing/2014/main" id="{1BCA0784-FAC3-1C16-53A8-E2E002117F04}"/>
              </a:ext>
            </a:extLst>
          </p:cNvPr>
          <p:cNvSpPr>
            <a:spLocks noGrp="1"/>
          </p:cNvSpPr>
          <p:nvPr>
            <p:ph type="ftr" sz="quarter" idx="11"/>
          </p:nvPr>
        </p:nvSpPr>
        <p:spPr>
          <a:xfrm>
            <a:off x="388931" y="9545198"/>
            <a:ext cx="6994537" cy="412774"/>
          </a:xfrm>
        </p:spPr>
        <p:txBody>
          <a:bodyPr/>
          <a:lstStyle/>
          <a:p>
            <a:r>
              <a:rPr lang="en-US" sz="900" dirty="0"/>
              <a:t>© 2022 YPARinSchool.com</a:t>
            </a:r>
          </a:p>
          <a:p>
            <a:r>
              <a:rPr lang="en-US" sz="900" dirty="0"/>
              <a:t>This file is for personal, classroom or public library use. By using it,</a:t>
            </a:r>
          </a:p>
          <a:p>
            <a:r>
              <a:rPr lang="en-US" sz="900" dirty="0"/>
              <a:t> you agree that you will not copy or reproduce files except for non-commercial personal use </a:t>
            </a:r>
          </a:p>
        </p:txBody>
      </p:sp>
    </p:spTree>
    <p:extLst>
      <p:ext uri="{BB962C8B-B14F-4D97-AF65-F5344CB8AC3E}">
        <p14:creationId xmlns:p14="http://schemas.microsoft.com/office/powerpoint/2010/main" val="22873938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7579</TotalTime>
  <Words>112</Words>
  <Application>Microsoft Office PowerPoint</Application>
  <PresentationFormat>Custom</PresentationFormat>
  <Paragraphs>17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Georgia</vt:lpstr>
      <vt:lpstr>Josefin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Carrick</dc:creator>
  <cp:lastModifiedBy>a.karapunarly@outlook.com</cp:lastModifiedBy>
  <cp:revision>12</cp:revision>
  <dcterms:created xsi:type="dcterms:W3CDTF">2021-06-22T13:02:41Z</dcterms:created>
  <dcterms:modified xsi:type="dcterms:W3CDTF">2022-07-24T01:00:00Z</dcterms:modified>
</cp:coreProperties>
</file>