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63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24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D252"/>
    <a:srgbClr val="6C648B"/>
    <a:srgbClr val="853A76"/>
    <a:srgbClr val="B6A19E"/>
    <a:srgbClr val="FFC600"/>
    <a:srgbClr val="4B0C3B"/>
    <a:srgbClr val="698E28"/>
    <a:srgbClr val="8332B2"/>
    <a:srgbClr val="221E1B"/>
    <a:srgbClr val="C1F5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FE3CF1-0F57-414F-AE3F-51F7FB2309B9}" v="7" dt="2022-07-24T19:54:46.08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6" autoAdjust="0"/>
    <p:restoredTop sz="94660"/>
  </p:normalViewPr>
  <p:slideViewPr>
    <p:cSldViewPr snapToGrid="0">
      <p:cViewPr varScale="1">
        <p:scale>
          <a:sx n="48" d="100"/>
          <a:sy n="48" d="100"/>
        </p:scale>
        <p:origin x="1912" y="32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la" userId="bad96ab6-5253-4430-8be5-67af7205d973" providerId="ADAL" clId="{18591083-B5B2-42A9-A0EC-65907E3D5DD3}"/>
    <pc:docChg chg="undo custSel modSld">
      <pc:chgData name="Alla" userId="bad96ab6-5253-4430-8be5-67af7205d973" providerId="ADAL" clId="{18591083-B5B2-42A9-A0EC-65907E3D5DD3}" dt="2021-12-18T01:02:28.621" v="130" actId="1035"/>
      <pc:docMkLst>
        <pc:docMk/>
      </pc:docMkLst>
      <pc:sldChg chg="addSp delSp modSp mod">
        <pc:chgData name="Alla" userId="bad96ab6-5253-4430-8be5-67af7205d973" providerId="ADAL" clId="{18591083-B5B2-42A9-A0EC-65907E3D5DD3}" dt="2021-12-18T01:00:42.362" v="110" actId="1036"/>
        <pc:sldMkLst>
          <pc:docMk/>
          <pc:sldMk cId="3430333599" sldId="256"/>
        </pc:sldMkLst>
        <pc:spChg chg="mod">
          <ac:chgData name="Alla" userId="bad96ab6-5253-4430-8be5-67af7205d973" providerId="ADAL" clId="{18591083-B5B2-42A9-A0EC-65907E3D5DD3}" dt="2021-12-18T01:00:15.023" v="88" actId="1036"/>
          <ac:spMkLst>
            <pc:docMk/>
            <pc:sldMk cId="3430333599" sldId="256"/>
            <ac:spMk id="2" creationId="{8074CDA5-ECEA-4353-833B-2E38584393C4}"/>
          </ac:spMkLst>
        </pc:spChg>
        <pc:spChg chg="mod">
          <ac:chgData name="Alla" userId="bad96ab6-5253-4430-8be5-67af7205d973" providerId="ADAL" clId="{18591083-B5B2-42A9-A0EC-65907E3D5DD3}" dt="2021-12-18T01:00:27.618" v="93" actId="1036"/>
          <ac:spMkLst>
            <pc:docMk/>
            <pc:sldMk cId="3430333599" sldId="256"/>
            <ac:spMk id="13" creationId="{A8C5D9F0-7A31-440C-8968-8DDD950A4EC8}"/>
          </ac:spMkLst>
        </pc:spChg>
        <pc:spChg chg="mod">
          <ac:chgData name="Alla" userId="bad96ab6-5253-4430-8be5-67af7205d973" providerId="ADAL" clId="{18591083-B5B2-42A9-A0EC-65907E3D5DD3}" dt="2021-12-18T01:00:15.023" v="88" actId="1036"/>
          <ac:spMkLst>
            <pc:docMk/>
            <pc:sldMk cId="3430333599" sldId="256"/>
            <ac:spMk id="15" creationId="{04C7945D-4CB9-4949-B8D3-A2A747ED8596}"/>
          </ac:spMkLst>
        </pc:spChg>
        <pc:spChg chg="mod">
          <ac:chgData name="Alla" userId="bad96ab6-5253-4430-8be5-67af7205d973" providerId="ADAL" clId="{18591083-B5B2-42A9-A0EC-65907E3D5DD3}" dt="2021-12-18T00:59:56.048" v="82" actId="1036"/>
          <ac:spMkLst>
            <pc:docMk/>
            <pc:sldMk cId="3430333599" sldId="256"/>
            <ac:spMk id="16" creationId="{23A4EAF7-38C3-49F5-98B6-EA59C341E87E}"/>
          </ac:spMkLst>
        </pc:spChg>
        <pc:spChg chg="mod">
          <ac:chgData name="Alla" userId="bad96ab6-5253-4430-8be5-67af7205d973" providerId="ADAL" clId="{18591083-B5B2-42A9-A0EC-65907E3D5DD3}" dt="2021-12-18T01:00:27.618" v="93" actId="1036"/>
          <ac:spMkLst>
            <pc:docMk/>
            <pc:sldMk cId="3430333599" sldId="256"/>
            <ac:spMk id="17" creationId="{4673177F-FBBE-4776-AA1C-869BBCEC0E59}"/>
          </ac:spMkLst>
        </pc:spChg>
        <pc:spChg chg="mod">
          <ac:chgData name="Alla" userId="bad96ab6-5253-4430-8be5-67af7205d973" providerId="ADAL" clId="{18591083-B5B2-42A9-A0EC-65907E3D5DD3}" dt="2021-12-18T01:00:02.479" v="83" actId="14100"/>
          <ac:spMkLst>
            <pc:docMk/>
            <pc:sldMk cId="3430333599" sldId="256"/>
            <ac:spMk id="18" creationId="{FABA863C-3841-4F51-B670-3CA075AE6F66}"/>
          </ac:spMkLst>
        </pc:spChg>
        <pc:spChg chg="del mod">
          <ac:chgData name="Alla" userId="bad96ab6-5253-4430-8be5-67af7205d973" providerId="ADAL" clId="{18591083-B5B2-42A9-A0EC-65907E3D5DD3}" dt="2021-12-18T00:58:52.517" v="77" actId="478"/>
          <ac:spMkLst>
            <pc:docMk/>
            <pc:sldMk cId="3430333599" sldId="256"/>
            <ac:spMk id="19" creationId="{609B301B-4715-4A09-975F-65A2CD11B45B}"/>
          </ac:spMkLst>
        </pc:spChg>
        <pc:spChg chg="mod">
          <ac:chgData name="Alla" userId="bad96ab6-5253-4430-8be5-67af7205d973" providerId="ADAL" clId="{18591083-B5B2-42A9-A0EC-65907E3D5DD3}" dt="2021-12-18T01:00:15.023" v="88" actId="1036"/>
          <ac:spMkLst>
            <pc:docMk/>
            <pc:sldMk cId="3430333599" sldId="256"/>
            <ac:spMk id="21" creationId="{5E573E6F-2E6C-4036-AD44-A929B3D4EC7D}"/>
          </ac:spMkLst>
        </pc:spChg>
        <pc:spChg chg="mod">
          <ac:chgData name="Alla" userId="bad96ab6-5253-4430-8be5-67af7205d973" providerId="ADAL" clId="{18591083-B5B2-42A9-A0EC-65907E3D5DD3}" dt="2021-12-18T01:00:15.023" v="88" actId="1036"/>
          <ac:spMkLst>
            <pc:docMk/>
            <pc:sldMk cId="3430333599" sldId="256"/>
            <ac:spMk id="22" creationId="{199B6A9A-E2D1-4895-813F-E0799F33C8F9}"/>
          </ac:spMkLst>
        </pc:spChg>
        <pc:spChg chg="add mod">
          <ac:chgData name="Alla" userId="bad96ab6-5253-4430-8be5-67af7205d973" providerId="ADAL" clId="{18591083-B5B2-42A9-A0EC-65907E3D5DD3}" dt="2021-12-18T00:56:20.950" v="4" actId="12788"/>
          <ac:spMkLst>
            <pc:docMk/>
            <pc:sldMk cId="3430333599" sldId="256"/>
            <ac:spMk id="23" creationId="{54BE02C2-ACAD-4ED4-848A-4D4701D9867B}"/>
          </ac:spMkLst>
        </pc:spChg>
        <pc:spChg chg="add mod">
          <ac:chgData name="Alla" userId="bad96ab6-5253-4430-8be5-67af7205d973" providerId="ADAL" clId="{18591083-B5B2-42A9-A0EC-65907E3D5DD3}" dt="2021-12-18T01:00:35.178" v="100" actId="1035"/>
          <ac:spMkLst>
            <pc:docMk/>
            <pc:sldMk cId="3430333599" sldId="256"/>
            <ac:spMk id="24" creationId="{9A73E4F9-AB2A-4DE5-9A19-DAB2AB757D36}"/>
          </ac:spMkLst>
        </pc:spChg>
        <pc:spChg chg="del mod">
          <ac:chgData name="Alla" userId="bad96ab6-5253-4430-8be5-67af7205d973" providerId="ADAL" clId="{18591083-B5B2-42A9-A0EC-65907E3D5DD3}" dt="2021-12-18T00:56:00.258" v="2" actId="478"/>
          <ac:spMkLst>
            <pc:docMk/>
            <pc:sldMk cId="3430333599" sldId="256"/>
            <ac:spMk id="25" creationId="{73460D39-B9B3-45CA-9DE6-84CA061D1743}"/>
          </ac:spMkLst>
        </pc:spChg>
        <pc:spChg chg="del mod">
          <ac:chgData name="Alla" userId="bad96ab6-5253-4430-8be5-67af7205d973" providerId="ADAL" clId="{18591083-B5B2-42A9-A0EC-65907E3D5DD3}" dt="2021-12-18T00:58:50.418" v="75" actId="478"/>
          <ac:spMkLst>
            <pc:docMk/>
            <pc:sldMk cId="3430333599" sldId="256"/>
            <ac:spMk id="33" creationId="{8F532B05-0C80-445C-9128-890741ED0253}"/>
          </ac:spMkLst>
        </pc:spChg>
        <pc:picChg chg="mod">
          <ac:chgData name="Alla" userId="bad96ab6-5253-4430-8be5-67af7205d973" providerId="ADAL" clId="{18591083-B5B2-42A9-A0EC-65907E3D5DD3}" dt="2021-12-18T01:00:42.362" v="110" actId="1036"/>
          <ac:picMkLst>
            <pc:docMk/>
            <pc:sldMk cId="3430333599" sldId="256"/>
            <ac:picMk id="27" creationId="{0F3DF2D1-B661-4E85-8605-E385790B8397}"/>
          </ac:picMkLst>
        </pc:picChg>
      </pc:sldChg>
      <pc:sldChg chg="addSp delSp modSp mod">
        <pc:chgData name="Alla" userId="bad96ab6-5253-4430-8be5-67af7205d973" providerId="ADAL" clId="{18591083-B5B2-42A9-A0EC-65907E3D5DD3}" dt="2021-12-18T00:56:26.479" v="6"/>
        <pc:sldMkLst>
          <pc:docMk/>
          <pc:sldMk cId="2754776371" sldId="258"/>
        </pc:sldMkLst>
        <pc:spChg chg="add mod">
          <ac:chgData name="Alla" userId="bad96ab6-5253-4430-8be5-67af7205d973" providerId="ADAL" clId="{18591083-B5B2-42A9-A0EC-65907E3D5DD3}" dt="2021-12-18T00:56:26.479" v="6"/>
          <ac:spMkLst>
            <pc:docMk/>
            <pc:sldMk cId="2754776371" sldId="258"/>
            <ac:spMk id="10" creationId="{ABBC383F-F7D0-4536-AB63-DF1AD0806749}"/>
          </ac:spMkLst>
        </pc:spChg>
        <pc:spChg chg="del">
          <ac:chgData name="Alla" userId="bad96ab6-5253-4430-8be5-67af7205d973" providerId="ADAL" clId="{18591083-B5B2-42A9-A0EC-65907E3D5DD3}" dt="2021-12-18T00:56:25.479" v="5" actId="478"/>
          <ac:spMkLst>
            <pc:docMk/>
            <pc:sldMk cId="2754776371" sldId="258"/>
            <ac:spMk id="15" creationId="{4C0B0AE5-1222-4952-8CA2-916B1CFE35DB}"/>
          </ac:spMkLst>
        </pc:spChg>
      </pc:sldChg>
      <pc:sldChg chg="addSp delSp modSp mod">
        <pc:chgData name="Alla" userId="bad96ab6-5253-4430-8be5-67af7205d973" providerId="ADAL" clId="{18591083-B5B2-42A9-A0EC-65907E3D5DD3}" dt="2021-12-18T01:02:28.621" v="130" actId="1035"/>
        <pc:sldMkLst>
          <pc:docMk/>
          <pc:sldMk cId="1578317631" sldId="259"/>
        </pc:sldMkLst>
        <pc:spChg chg="mod">
          <ac:chgData name="Alla" userId="bad96ab6-5253-4430-8be5-67af7205d973" providerId="ADAL" clId="{18591083-B5B2-42A9-A0EC-65907E3D5DD3}" dt="2021-12-18T01:02:28.621" v="130" actId="1035"/>
          <ac:spMkLst>
            <pc:docMk/>
            <pc:sldMk cId="1578317631" sldId="259"/>
            <ac:spMk id="5" creationId="{89F1964C-16C1-436C-98DF-0CEDA8CC5044}"/>
          </ac:spMkLst>
        </pc:spChg>
        <pc:spChg chg="add mod">
          <ac:chgData name="Alla" userId="bad96ab6-5253-4430-8be5-67af7205d973" providerId="ADAL" clId="{18591083-B5B2-42A9-A0EC-65907E3D5DD3}" dt="2021-12-18T00:56:43.335" v="11"/>
          <ac:spMkLst>
            <pc:docMk/>
            <pc:sldMk cId="1578317631" sldId="259"/>
            <ac:spMk id="12" creationId="{F0DB140B-95B4-4E8A-856E-B9064A2A9FB8}"/>
          </ac:spMkLst>
        </pc:spChg>
        <pc:spChg chg="del">
          <ac:chgData name="Alla" userId="bad96ab6-5253-4430-8be5-67af7205d973" providerId="ADAL" clId="{18591083-B5B2-42A9-A0EC-65907E3D5DD3}" dt="2021-12-18T00:56:42.502" v="10" actId="478"/>
          <ac:spMkLst>
            <pc:docMk/>
            <pc:sldMk cId="1578317631" sldId="259"/>
            <ac:spMk id="14" creationId="{8A5717EA-3850-4967-BD37-1E28883485F9}"/>
          </ac:spMkLst>
        </pc:spChg>
        <pc:spChg chg="mod">
          <ac:chgData name="Alla" userId="bad96ab6-5253-4430-8be5-67af7205d973" providerId="ADAL" clId="{18591083-B5B2-42A9-A0EC-65907E3D5DD3}" dt="2021-12-18T01:02:28.621" v="130" actId="1035"/>
          <ac:spMkLst>
            <pc:docMk/>
            <pc:sldMk cId="1578317631" sldId="259"/>
            <ac:spMk id="24" creationId="{3C13089D-2388-4CD1-A881-BE0D288CEF44}"/>
          </ac:spMkLst>
        </pc:spChg>
        <pc:picChg chg="mod">
          <ac:chgData name="Alla" userId="bad96ab6-5253-4430-8be5-67af7205d973" providerId="ADAL" clId="{18591083-B5B2-42A9-A0EC-65907E3D5DD3}" dt="2021-12-18T01:02:28.621" v="130" actId="1035"/>
          <ac:picMkLst>
            <pc:docMk/>
            <pc:sldMk cId="1578317631" sldId="259"/>
            <ac:picMk id="18" creationId="{21D9D050-088B-4F54-BC92-C477EDCB9C7F}"/>
          </ac:picMkLst>
        </pc:picChg>
      </pc:sldChg>
      <pc:sldChg chg="addSp delSp modSp mod">
        <pc:chgData name="Alla" userId="bad96ab6-5253-4430-8be5-67af7205d973" providerId="ADAL" clId="{18591083-B5B2-42A9-A0EC-65907E3D5DD3}" dt="2021-12-18T01:01:24.642" v="122" actId="1036"/>
        <pc:sldMkLst>
          <pc:docMk/>
          <pc:sldMk cId="784746181" sldId="260"/>
        </pc:sldMkLst>
        <pc:spChg chg="mod">
          <ac:chgData name="Alla" userId="bad96ab6-5253-4430-8be5-67af7205d973" providerId="ADAL" clId="{18591083-B5B2-42A9-A0EC-65907E3D5DD3}" dt="2021-12-18T01:01:19.578" v="116" actId="1036"/>
          <ac:spMkLst>
            <pc:docMk/>
            <pc:sldMk cId="784746181" sldId="260"/>
            <ac:spMk id="11" creationId="{0C3EE79F-543A-4431-AE2F-0AC27413ED53}"/>
          </ac:spMkLst>
        </pc:spChg>
        <pc:spChg chg="mod">
          <ac:chgData name="Alla" userId="bad96ab6-5253-4430-8be5-67af7205d973" providerId="ADAL" clId="{18591083-B5B2-42A9-A0EC-65907E3D5DD3}" dt="2021-12-18T01:01:19.578" v="116" actId="1036"/>
          <ac:spMkLst>
            <pc:docMk/>
            <pc:sldMk cId="784746181" sldId="260"/>
            <ac:spMk id="12" creationId="{C79ACC10-750C-4945-BC49-3E6534053635}"/>
          </ac:spMkLst>
        </pc:spChg>
        <pc:spChg chg="mod">
          <ac:chgData name="Alla" userId="bad96ab6-5253-4430-8be5-67af7205d973" providerId="ADAL" clId="{18591083-B5B2-42A9-A0EC-65907E3D5DD3}" dt="2021-12-18T01:01:24.642" v="122" actId="1036"/>
          <ac:spMkLst>
            <pc:docMk/>
            <pc:sldMk cId="784746181" sldId="260"/>
            <ac:spMk id="13" creationId="{6C1674BD-EDD4-449E-8610-56EEAF0998C9}"/>
          </ac:spMkLst>
        </pc:spChg>
        <pc:spChg chg="mod">
          <ac:chgData name="Alla" userId="bad96ab6-5253-4430-8be5-67af7205d973" providerId="ADAL" clId="{18591083-B5B2-42A9-A0EC-65907E3D5DD3}" dt="2021-12-18T01:01:24.642" v="122" actId="1036"/>
          <ac:spMkLst>
            <pc:docMk/>
            <pc:sldMk cId="784746181" sldId="260"/>
            <ac:spMk id="14" creationId="{825727B8-B4AB-4D0A-AE08-B85E66ABCC65}"/>
          </ac:spMkLst>
        </pc:spChg>
        <pc:spChg chg="add mod">
          <ac:chgData name="Alla" userId="bad96ab6-5253-4430-8be5-67af7205d973" providerId="ADAL" clId="{18591083-B5B2-42A9-A0EC-65907E3D5DD3}" dt="2021-12-18T00:56:32.566" v="9"/>
          <ac:spMkLst>
            <pc:docMk/>
            <pc:sldMk cId="784746181" sldId="260"/>
            <ac:spMk id="15" creationId="{1E35C8CA-007A-4972-A5DE-10CA4602237D}"/>
          </ac:spMkLst>
        </pc:spChg>
        <pc:spChg chg="del mod">
          <ac:chgData name="Alla" userId="bad96ab6-5253-4430-8be5-67af7205d973" providerId="ADAL" clId="{18591083-B5B2-42A9-A0EC-65907E3D5DD3}" dt="2021-12-18T00:56:31.529" v="8" actId="478"/>
          <ac:spMkLst>
            <pc:docMk/>
            <pc:sldMk cId="784746181" sldId="260"/>
            <ac:spMk id="22" creationId="{C0D48855-DBDA-4065-AA50-95B9E4136969}"/>
          </ac:spMkLst>
        </pc:spChg>
      </pc:sldChg>
      <pc:sldChg chg="addSp delSp modSp mod">
        <pc:chgData name="Alla" userId="bad96ab6-5253-4430-8be5-67af7205d973" providerId="ADAL" clId="{18591083-B5B2-42A9-A0EC-65907E3D5DD3}" dt="2021-12-18T00:56:50.151" v="13"/>
        <pc:sldMkLst>
          <pc:docMk/>
          <pc:sldMk cId="3674510066" sldId="261"/>
        </pc:sldMkLst>
        <pc:spChg chg="add mod">
          <ac:chgData name="Alla" userId="bad96ab6-5253-4430-8be5-67af7205d973" providerId="ADAL" clId="{18591083-B5B2-42A9-A0EC-65907E3D5DD3}" dt="2021-12-18T00:56:50.151" v="13"/>
          <ac:spMkLst>
            <pc:docMk/>
            <pc:sldMk cId="3674510066" sldId="261"/>
            <ac:spMk id="11" creationId="{44A3AFC9-B2D0-4C7D-9EEC-A53CFFA2ACEF}"/>
          </ac:spMkLst>
        </pc:spChg>
        <pc:spChg chg="del">
          <ac:chgData name="Alla" userId="bad96ab6-5253-4430-8be5-67af7205d973" providerId="ADAL" clId="{18591083-B5B2-42A9-A0EC-65907E3D5DD3}" dt="2021-12-18T00:56:49.335" v="12" actId="478"/>
          <ac:spMkLst>
            <pc:docMk/>
            <pc:sldMk cId="3674510066" sldId="261"/>
            <ac:spMk id="14" creationId="{E8D9B468-AA58-4319-BAE4-A334F8E0C7B3}"/>
          </ac:spMkLst>
        </pc:spChg>
      </pc:sldChg>
      <pc:sldChg chg="addSp delSp modSp mod">
        <pc:chgData name="Alla" userId="bad96ab6-5253-4430-8be5-67af7205d973" providerId="ADAL" clId="{18591083-B5B2-42A9-A0EC-65907E3D5DD3}" dt="2021-12-18T00:56:56.101" v="15"/>
        <pc:sldMkLst>
          <pc:docMk/>
          <pc:sldMk cId="1517725756" sldId="262"/>
        </pc:sldMkLst>
        <pc:spChg chg="add mod">
          <ac:chgData name="Alla" userId="bad96ab6-5253-4430-8be5-67af7205d973" providerId="ADAL" clId="{18591083-B5B2-42A9-A0EC-65907E3D5DD3}" dt="2021-12-18T00:56:56.101" v="15"/>
          <ac:spMkLst>
            <pc:docMk/>
            <pc:sldMk cId="1517725756" sldId="262"/>
            <ac:spMk id="28" creationId="{66B105BE-9314-48AB-A4AF-D2D90E7FDBD6}"/>
          </ac:spMkLst>
        </pc:spChg>
        <pc:spChg chg="del">
          <ac:chgData name="Alla" userId="bad96ab6-5253-4430-8be5-67af7205d973" providerId="ADAL" clId="{18591083-B5B2-42A9-A0EC-65907E3D5DD3}" dt="2021-12-18T00:56:55.183" v="14" actId="478"/>
          <ac:spMkLst>
            <pc:docMk/>
            <pc:sldMk cId="1517725756" sldId="262"/>
            <ac:spMk id="41" creationId="{58964E85-3777-4F07-ADB4-458155C5FAF4}"/>
          </ac:spMkLst>
        </pc:spChg>
      </pc:sldChg>
      <pc:sldChg chg="addSp delSp modSp mod">
        <pc:chgData name="Alla" userId="bad96ab6-5253-4430-8be5-67af7205d973" providerId="ADAL" clId="{18591083-B5B2-42A9-A0EC-65907E3D5DD3}" dt="2021-12-18T00:57:01.562" v="17"/>
        <pc:sldMkLst>
          <pc:docMk/>
          <pc:sldMk cId="2430454037" sldId="263"/>
        </pc:sldMkLst>
        <pc:spChg chg="add mod">
          <ac:chgData name="Alla" userId="bad96ab6-5253-4430-8be5-67af7205d973" providerId="ADAL" clId="{18591083-B5B2-42A9-A0EC-65907E3D5DD3}" dt="2021-12-18T00:57:01.562" v="17"/>
          <ac:spMkLst>
            <pc:docMk/>
            <pc:sldMk cId="2430454037" sldId="263"/>
            <ac:spMk id="24" creationId="{86E37215-2C8F-4F6F-B54D-0B6C73F1CA36}"/>
          </ac:spMkLst>
        </pc:spChg>
        <pc:spChg chg="del">
          <ac:chgData name="Alla" userId="bad96ab6-5253-4430-8be5-67af7205d973" providerId="ADAL" clId="{18591083-B5B2-42A9-A0EC-65907E3D5DD3}" dt="2021-12-18T00:57:00.645" v="16" actId="478"/>
          <ac:spMkLst>
            <pc:docMk/>
            <pc:sldMk cId="2430454037" sldId="263"/>
            <ac:spMk id="26" creationId="{F8DBF9ED-1D78-4F58-B116-9168FF118D50}"/>
          </ac:spMkLst>
        </pc:spChg>
      </pc:sldChg>
    </pc:docChg>
  </pc:docChgLst>
  <pc:docChgLst>
    <pc:chgData name="Alla" userId="bad96ab6-5253-4430-8be5-67af7205d973" providerId="ADAL" clId="{341BB202-85E1-45A6-BE44-1D423196E884}"/>
    <pc:docChg chg="undo redo custSel modSld">
      <pc:chgData name="Alla" userId="bad96ab6-5253-4430-8be5-67af7205d973" providerId="ADAL" clId="{341BB202-85E1-45A6-BE44-1D423196E884}" dt="2021-11-01T00:15:26.529" v="782" actId="1035"/>
      <pc:docMkLst>
        <pc:docMk/>
      </pc:docMkLst>
      <pc:sldChg chg="addSp delSp modSp mod">
        <pc:chgData name="Alla" userId="bad96ab6-5253-4430-8be5-67af7205d973" providerId="ADAL" clId="{341BB202-85E1-45A6-BE44-1D423196E884}" dt="2021-11-01T00:13:17.624" v="730" actId="20577"/>
        <pc:sldMkLst>
          <pc:docMk/>
          <pc:sldMk cId="3430333599" sldId="256"/>
        </pc:sldMkLst>
        <pc:spChg chg="mod">
          <ac:chgData name="Alla" userId="bad96ab6-5253-4430-8be5-67af7205d973" providerId="ADAL" clId="{341BB202-85E1-45A6-BE44-1D423196E884}" dt="2021-11-01T00:07:34.213" v="654" actId="20577"/>
          <ac:spMkLst>
            <pc:docMk/>
            <pc:sldMk cId="3430333599" sldId="256"/>
            <ac:spMk id="2" creationId="{8074CDA5-ECEA-4353-833B-2E38584393C4}"/>
          </ac:spMkLst>
        </pc:spChg>
        <pc:spChg chg="add del mod">
          <ac:chgData name="Alla" userId="bad96ab6-5253-4430-8be5-67af7205d973" providerId="ADAL" clId="{341BB202-85E1-45A6-BE44-1D423196E884}" dt="2021-10-31T23:27:20.340" v="46" actId="478"/>
          <ac:spMkLst>
            <pc:docMk/>
            <pc:sldMk cId="3430333599" sldId="256"/>
            <ac:spMk id="11" creationId="{97C13C52-2134-4884-A1B2-723AABE9B082}"/>
          </ac:spMkLst>
        </pc:spChg>
        <pc:spChg chg="mod">
          <ac:chgData name="Alla" userId="bad96ab6-5253-4430-8be5-67af7205d973" providerId="ADAL" clId="{341BB202-85E1-45A6-BE44-1D423196E884}" dt="2021-11-01T00:09:33.973" v="711" actId="1036"/>
          <ac:spMkLst>
            <pc:docMk/>
            <pc:sldMk cId="3430333599" sldId="256"/>
            <ac:spMk id="13" creationId="{A8C5D9F0-7A31-440C-8968-8DDD950A4EC8}"/>
          </ac:spMkLst>
        </pc:spChg>
        <pc:spChg chg="mod">
          <ac:chgData name="Alla" userId="bad96ab6-5253-4430-8be5-67af7205d973" providerId="ADAL" clId="{341BB202-85E1-45A6-BE44-1D423196E884}" dt="2021-11-01T00:07:28.162" v="653" actId="1036"/>
          <ac:spMkLst>
            <pc:docMk/>
            <pc:sldMk cId="3430333599" sldId="256"/>
            <ac:spMk id="15" creationId="{04C7945D-4CB9-4949-B8D3-A2A747ED8596}"/>
          </ac:spMkLst>
        </pc:spChg>
        <pc:spChg chg="mod">
          <ac:chgData name="Alla" userId="bad96ab6-5253-4430-8be5-67af7205d973" providerId="ADAL" clId="{341BB202-85E1-45A6-BE44-1D423196E884}" dt="2021-11-01T00:06:44.108" v="637" actId="1036"/>
          <ac:spMkLst>
            <pc:docMk/>
            <pc:sldMk cId="3430333599" sldId="256"/>
            <ac:spMk id="16" creationId="{23A4EAF7-38C3-49F5-98B6-EA59C341E87E}"/>
          </ac:spMkLst>
        </pc:spChg>
        <pc:spChg chg="mod">
          <ac:chgData name="Alla" userId="bad96ab6-5253-4430-8be5-67af7205d973" providerId="ADAL" clId="{341BB202-85E1-45A6-BE44-1D423196E884}" dt="2021-11-01T00:09:33.973" v="711" actId="1036"/>
          <ac:spMkLst>
            <pc:docMk/>
            <pc:sldMk cId="3430333599" sldId="256"/>
            <ac:spMk id="17" creationId="{4673177F-FBBE-4776-AA1C-869BBCEC0E59}"/>
          </ac:spMkLst>
        </pc:spChg>
        <pc:spChg chg="mod">
          <ac:chgData name="Alla" userId="bad96ab6-5253-4430-8be5-67af7205d973" providerId="ADAL" clId="{341BB202-85E1-45A6-BE44-1D423196E884}" dt="2021-11-01T00:06:32.537" v="635" actId="14100"/>
          <ac:spMkLst>
            <pc:docMk/>
            <pc:sldMk cId="3430333599" sldId="256"/>
            <ac:spMk id="18" creationId="{FABA863C-3841-4F51-B670-3CA075AE6F66}"/>
          </ac:spMkLst>
        </pc:spChg>
        <pc:spChg chg="add del mod">
          <ac:chgData name="Alla" userId="bad96ab6-5253-4430-8be5-67af7205d973" providerId="ADAL" clId="{341BB202-85E1-45A6-BE44-1D423196E884}" dt="2021-10-31T23:26:33.434" v="5"/>
          <ac:spMkLst>
            <pc:docMk/>
            <pc:sldMk cId="3430333599" sldId="256"/>
            <ac:spMk id="19" creationId="{14DA641D-C788-4A4D-90A6-1BA9A65589A6}"/>
          </ac:spMkLst>
        </pc:spChg>
        <pc:spChg chg="mod">
          <ac:chgData name="Alla" userId="bad96ab6-5253-4430-8be5-67af7205d973" providerId="ADAL" clId="{341BB202-85E1-45A6-BE44-1D423196E884}" dt="2021-11-01T00:08:18.247" v="691" actId="1076"/>
          <ac:spMkLst>
            <pc:docMk/>
            <pc:sldMk cId="3430333599" sldId="256"/>
            <ac:spMk id="21" creationId="{5E573E6F-2E6C-4036-AD44-A929B3D4EC7D}"/>
          </ac:spMkLst>
        </pc:spChg>
        <pc:spChg chg="mod">
          <ac:chgData name="Alla" userId="bad96ab6-5253-4430-8be5-67af7205d973" providerId="ADAL" clId="{341BB202-85E1-45A6-BE44-1D423196E884}" dt="2021-11-01T00:07:28.162" v="653" actId="1036"/>
          <ac:spMkLst>
            <pc:docMk/>
            <pc:sldMk cId="3430333599" sldId="256"/>
            <ac:spMk id="22" creationId="{199B6A9A-E2D1-4895-813F-E0799F33C8F9}"/>
          </ac:spMkLst>
        </pc:spChg>
        <pc:spChg chg="del mod">
          <ac:chgData name="Alla" userId="bad96ab6-5253-4430-8be5-67af7205d973" providerId="ADAL" clId="{341BB202-85E1-45A6-BE44-1D423196E884}" dt="2021-10-31T23:26:27.131" v="3" actId="478"/>
          <ac:spMkLst>
            <pc:docMk/>
            <pc:sldMk cId="3430333599" sldId="256"/>
            <ac:spMk id="23" creationId="{25D67E15-1DAB-44EA-B8FA-A384C58A2A0D}"/>
          </ac:spMkLst>
        </pc:spChg>
        <pc:spChg chg="add del mod">
          <ac:chgData name="Alla" userId="bad96ab6-5253-4430-8be5-67af7205d973" providerId="ADAL" clId="{341BB202-85E1-45A6-BE44-1D423196E884}" dt="2021-10-31T23:26:33.434" v="5"/>
          <ac:spMkLst>
            <pc:docMk/>
            <pc:sldMk cId="3430333599" sldId="256"/>
            <ac:spMk id="26" creationId="{DFE8DEF6-AF3C-4FD5-8FD6-D28328646ADC}"/>
          </ac:spMkLst>
        </pc:spChg>
        <pc:spChg chg="add mod">
          <ac:chgData name="Alla" userId="bad96ab6-5253-4430-8be5-67af7205d973" providerId="ADAL" clId="{341BB202-85E1-45A6-BE44-1D423196E884}" dt="2021-10-31T23:26:58.514" v="41" actId="20577"/>
          <ac:spMkLst>
            <pc:docMk/>
            <pc:sldMk cId="3430333599" sldId="256"/>
            <ac:spMk id="29" creationId="{11E6880F-C4A1-4C2E-A556-B30626CEEAD9}"/>
          </ac:spMkLst>
        </pc:spChg>
        <pc:spChg chg="add mod">
          <ac:chgData name="Alla" userId="bad96ab6-5253-4430-8be5-67af7205d973" providerId="ADAL" clId="{341BB202-85E1-45A6-BE44-1D423196E884}" dt="2021-10-31T23:26:38.735" v="7"/>
          <ac:spMkLst>
            <pc:docMk/>
            <pc:sldMk cId="3430333599" sldId="256"/>
            <ac:spMk id="30" creationId="{500ED486-7BDD-447A-8A10-B7BFF64BD33C}"/>
          </ac:spMkLst>
        </pc:spChg>
        <pc:spChg chg="add mod">
          <ac:chgData name="Alla" userId="bad96ab6-5253-4430-8be5-67af7205d973" providerId="ADAL" clId="{341BB202-85E1-45A6-BE44-1D423196E884}" dt="2021-11-01T00:13:17.624" v="730" actId="20577"/>
          <ac:spMkLst>
            <pc:docMk/>
            <pc:sldMk cId="3430333599" sldId="256"/>
            <ac:spMk id="33" creationId="{8F532B05-0C80-445C-9128-890741ED0253}"/>
          </ac:spMkLst>
        </pc:spChg>
        <pc:spChg chg="add mod">
          <ac:chgData name="Alla" userId="bad96ab6-5253-4430-8be5-67af7205d973" providerId="ADAL" clId="{341BB202-85E1-45A6-BE44-1D423196E884}" dt="2021-11-01T00:07:49.052" v="667" actId="571"/>
          <ac:spMkLst>
            <pc:docMk/>
            <pc:sldMk cId="3430333599" sldId="256"/>
            <ac:spMk id="34" creationId="{FD88031E-9EF2-45C2-8B31-C6F9B5482BF2}"/>
          </ac:spMkLst>
        </pc:spChg>
        <pc:spChg chg="add mod">
          <ac:chgData name="Alla" userId="bad96ab6-5253-4430-8be5-67af7205d973" providerId="ADAL" clId="{341BB202-85E1-45A6-BE44-1D423196E884}" dt="2021-11-01T00:07:49.052" v="667" actId="571"/>
          <ac:spMkLst>
            <pc:docMk/>
            <pc:sldMk cId="3430333599" sldId="256"/>
            <ac:spMk id="35" creationId="{380F9948-33F3-4B7D-AB47-3ED89EE4D8B8}"/>
          </ac:spMkLst>
        </pc:spChg>
        <pc:picChg chg="del mod">
          <ac:chgData name="Alla" userId="bad96ab6-5253-4430-8be5-67af7205d973" providerId="ADAL" clId="{341BB202-85E1-45A6-BE44-1D423196E884}" dt="2021-10-31T23:26:25.352" v="1" actId="478"/>
          <ac:picMkLst>
            <pc:docMk/>
            <pc:sldMk cId="3430333599" sldId="256"/>
            <ac:picMk id="24" creationId="{622DF806-B3D7-4875-A221-49DD535E7E78}"/>
          </ac:picMkLst>
        </pc:picChg>
        <pc:picChg chg="mod">
          <ac:chgData name="Alla" userId="bad96ab6-5253-4430-8be5-67af7205d973" providerId="ADAL" clId="{341BB202-85E1-45A6-BE44-1D423196E884}" dt="2021-11-01T00:09:33.973" v="711" actId="1036"/>
          <ac:picMkLst>
            <pc:docMk/>
            <pc:sldMk cId="3430333599" sldId="256"/>
            <ac:picMk id="27" creationId="{0F3DF2D1-B661-4E85-8605-E385790B8397}"/>
          </ac:picMkLst>
        </pc:picChg>
        <pc:picChg chg="add del mod">
          <ac:chgData name="Alla" userId="bad96ab6-5253-4430-8be5-67af7205d973" providerId="ADAL" clId="{341BB202-85E1-45A6-BE44-1D423196E884}" dt="2021-10-31T23:26:33.434" v="5"/>
          <ac:picMkLst>
            <pc:docMk/>
            <pc:sldMk cId="3430333599" sldId="256"/>
            <ac:picMk id="28" creationId="{A52F54CD-9C18-449D-8CE7-0E4A693B56A8}"/>
          </ac:picMkLst>
        </pc:picChg>
        <pc:picChg chg="add mod">
          <ac:chgData name="Alla" userId="bad96ab6-5253-4430-8be5-67af7205d973" providerId="ADAL" clId="{341BB202-85E1-45A6-BE44-1D423196E884}" dt="2021-10-31T23:26:38.735" v="7"/>
          <ac:picMkLst>
            <pc:docMk/>
            <pc:sldMk cId="3430333599" sldId="256"/>
            <ac:picMk id="31" creationId="{D5C30523-62F9-4454-9309-F116A0559CEC}"/>
          </ac:picMkLst>
        </pc:picChg>
        <pc:picChg chg="add mod">
          <ac:chgData name="Alla" userId="bad96ab6-5253-4430-8be5-67af7205d973" providerId="ADAL" clId="{341BB202-85E1-45A6-BE44-1D423196E884}" dt="2021-10-31T23:27:17.679" v="44" actId="571"/>
          <ac:picMkLst>
            <pc:docMk/>
            <pc:sldMk cId="3430333599" sldId="256"/>
            <ac:picMk id="32" creationId="{5442658C-1F1B-403E-BA71-713CB8F57AD4}"/>
          </ac:picMkLst>
        </pc:picChg>
      </pc:sldChg>
      <pc:sldChg chg="addSp delSp modSp mod">
        <pc:chgData name="Alla" userId="bad96ab6-5253-4430-8be5-67af7205d973" providerId="ADAL" clId="{341BB202-85E1-45A6-BE44-1D423196E884}" dt="2021-11-01T00:12:35.018" v="728" actId="12788"/>
        <pc:sldMkLst>
          <pc:docMk/>
          <pc:sldMk cId="2754776371" sldId="258"/>
        </pc:sldMkLst>
        <pc:spChg chg="del">
          <ac:chgData name="Alla" userId="bad96ab6-5253-4430-8be5-67af7205d973" providerId="ADAL" clId="{341BB202-85E1-45A6-BE44-1D423196E884}" dt="2021-10-31T23:27:57.873" v="51" actId="478"/>
          <ac:spMkLst>
            <pc:docMk/>
            <pc:sldMk cId="2754776371" sldId="258"/>
            <ac:spMk id="10" creationId="{0D169794-40CF-4DD4-8432-A94BEB49C1AB}"/>
          </ac:spMkLst>
        </pc:spChg>
        <pc:spChg chg="add mod">
          <ac:chgData name="Alla" userId="bad96ab6-5253-4430-8be5-67af7205d973" providerId="ADAL" clId="{341BB202-85E1-45A6-BE44-1D423196E884}" dt="2021-10-31T23:27:38.307" v="48"/>
          <ac:spMkLst>
            <pc:docMk/>
            <pc:sldMk cId="2754776371" sldId="258"/>
            <ac:spMk id="11" creationId="{AB934559-DA6D-48EB-B6AD-341C361955E0}"/>
          </ac:spMkLst>
        </pc:spChg>
        <pc:spChg chg="del">
          <ac:chgData name="Alla" userId="bad96ab6-5253-4430-8be5-67af7205d973" providerId="ADAL" clId="{341BB202-85E1-45A6-BE44-1D423196E884}" dt="2021-10-31T23:27:32.974" v="47" actId="478"/>
          <ac:spMkLst>
            <pc:docMk/>
            <pc:sldMk cId="2754776371" sldId="258"/>
            <ac:spMk id="13" creationId="{F8923088-996B-49B4-AB27-D48CAC4957DD}"/>
          </ac:spMkLst>
        </pc:spChg>
        <pc:spChg chg="mod">
          <ac:chgData name="Alla" userId="bad96ab6-5253-4430-8be5-67af7205d973" providerId="ADAL" clId="{341BB202-85E1-45A6-BE44-1D423196E884}" dt="2021-11-01T00:12:29.186" v="727" actId="12788"/>
          <ac:spMkLst>
            <pc:docMk/>
            <pc:sldMk cId="2754776371" sldId="258"/>
            <ac:spMk id="16" creationId="{23A4EAF7-38C3-49F5-98B6-EA59C341E87E}"/>
          </ac:spMkLst>
        </pc:spChg>
        <pc:spChg chg="add del mod">
          <ac:chgData name="Alla" userId="bad96ab6-5253-4430-8be5-67af7205d973" providerId="ADAL" clId="{341BB202-85E1-45A6-BE44-1D423196E884}" dt="2021-10-31T23:27:54.083" v="50"/>
          <ac:spMkLst>
            <pc:docMk/>
            <pc:sldMk cId="2754776371" sldId="258"/>
            <ac:spMk id="17" creationId="{1E6DA39F-9F8A-42BA-B4E6-213C19F03BE3}"/>
          </ac:spMkLst>
        </pc:spChg>
        <pc:spChg chg="mod">
          <ac:chgData name="Alla" userId="bad96ab6-5253-4430-8be5-67af7205d973" providerId="ADAL" clId="{341BB202-85E1-45A6-BE44-1D423196E884}" dt="2021-11-01T00:12:35.018" v="728" actId="12788"/>
          <ac:spMkLst>
            <pc:docMk/>
            <pc:sldMk cId="2754776371" sldId="258"/>
            <ac:spMk id="18" creationId="{FABA863C-3841-4F51-B670-3CA075AE6F66}"/>
          </ac:spMkLst>
        </pc:spChg>
        <pc:spChg chg="add del mod">
          <ac:chgData name="Alla" userId="bad96ab6-5253-4430-8be5-67af7205d973" providerId="ADAL" clId="{341BB202-85E1-45A6-BE44-1D423196E884}" dt="2021-10-31T23:28:40.292" v="54"/>
          <ac:spMkLst>
            <pc:docMk/>
            <pc:sldMk cId="2754776371" sldId="258"/>
            <ac:spMk id="19" creationId="{3801AC17-2BAC-42A1-A5B6-2F8D483E31C3}"/>
          </ac:spMkLst>
        </pc:spChg>
        <pc:picChg chg="add mod">
          <ac:chgData name="Alla" userId="bad96ab6-5253-4430-8be5-67af7205d973" providerId="ADAL" clId="{341BB202-85E1-45A6-BE44-1D423196E884}" dt="2021-10-31T23:27:38.307" v="48"/>
          <ac:picMkLst>
            <pc:docMk/>
            <pc:sldMk cId="2754776371" sldId="258"/>
            <ac:picMk id="12" creationId="{B642F13B-A5A8-4114-8404-A277BF2A95A6}"/>
          </ac:picMkLst>
        </pc:picChg>
        <pc:picChg chg="del">
          <ac:chgData name="Alla" userId="bad96ab6-5253-4430-8be5-67af7205d973" providerId="ADAL" clId="{341BB202-85E1-45A6-BE44-1D423196E884}" dt="2021-10-31T23:27:32.974" v="47" actId="478"/>
          <ac:picMkLst>
            <pc:docMk/>
            <pc:sldMk cId="2754776371" sldId="258"/>
            <ac:picMk id="14" creationId="{D810DED7-52F0-49C0-9AC6-4F6EF23A8BDC}"/>
          </ac:picMkLst>
        </pc:picChg>
      </pc:sldChg>
      <pc:sldChg chg="addSp delSp modSp mod">
        <pc:chgData name="Alla" userId="bad96ab6-5253-4430-8be5-67af7205d973" providerId="ADAL" clId="{341BB202-85E1-45A6-BE44-1D423196E884}" dt="2021-10-31T23:29:09.906" v="61"/>
        <pc:sldMkLst>
          <pc:docMk/>
          <pc:sldMk cId="1578317631" sldId="259"/>
        </pc:sldMkLst>
        <pc:spChg chg="del">
          <ac:chgData name="Alla" userId="bad96ab6-5253-4430-8be5-67af7205d973" providerId="ADAL" clId="{341BB202-85E1-45A6-BE44-1D423196E884}" dt="2021-10-31T23:29:09.154" v="60" actId="478"/>
          <ac:spMkLst>
            <pc:docMk/>
            <pc:sldMk cId="1578317631" sldId="259"/>
            <ac:spMk id="12" creationId="{63577A47-241B-4491-9167-526DF4367703}"/>
          </ac:spMkLst>
        </pc:spChg>
        <pc:spChg chg="add mod">
          <ac:chgData name="Alla" userId="bad96ab6-5253-4430-8be5-67af7205d973" providerId="ADAL" clId="{341BB202-85E1-45A6-BE44-1D423196E884}" dt="2021-10-31T23:29:09.906" v="61"/>
          <ac:spMkLst>
            <pc:docMk/>
            <pc:sldMk cId="1578317631" sldId="259"/>
            <ac:spMk id="15" creationId="{D6334ABC-0385-4C7A-82C0-996C3D1A93F8}"/>
          </ac:spMkLst>
        </pc:spChg>
        <pc:spChg chg="add mod">
          <ac:chgData name="Alla" userId="bad96ab6-5253-4430-8be5-67af7205d973" providerId="ADAL" clId="{341BB202-85E1-45A6-BE44-1D423196E884}" dt="2021-10-31T23:29:09.906" v="61"/>
          <ac:spMkLst>
            <pc:docMk/>
            <pc:sldMk cId="1578317631" sldId="259"/>
            <ac:spMk id="19" creationId="{57AA5AA1-8393-4443-ACE9-2A3B3E5B9E65}"/>
          </ac:spMkLst>
        </pc:spChg>
        <pc:spChg chg="del">
          <ac:chgData name="Alla" userId="bad96ab6-5253-4430-8be5-67af7205d973" providerId="ADAL" clId="{341BB202-85E1-45A6-BE44-1D423196E884}" dt="2021-10-31T23:29:09.154" v="60" actId="478"/>
          <ac:spMkLst>
            <pc:docMk/>
            <pc:sldMk cId="1578317631" sldId="259"/>
            <ac:spMk id="21" creationId="{52AA4D1F-3852-443C-B249-AA3ADED6DDBA}"/>
          </ac:spMkLst>
        </pc:spChg>
        <pc:picChg chg="del">
          <ac:chgData name="Alla" userId="bad96ab6-5253-4430-8be5-67af7205d973" providerId="ADAL" clId="{341BB202-85E1-45A6-BE44-1D423196E884}" dt="2021-10-31T23:29:09.154" v="60" actId="478"/>
          <ac:picMkLst>
            <pc:docMk/>
            <pc:sldMk cId="1578317631" sldId="259"/>
            <ac:picMk id="13" creationId="{A449CFBC-BF3A-4304-96B9-0EFF303F1BB4}"/>
          </ac:picMkLst>
        </pc:picChg>
        <pc:picChg chg="add mod">
          <ac:chgData name="Alla" userId="bad96ab6-5253-4430-8be5-67af7205d973" providerId="ADAL" clId="{341BB202-85E1-45A6-BE44-1D423196E884}" dt="2021-10-31T23:29:09.906" v="61"/>
          <ac:picMkLst>
            <pc:docMk/>
            <pc:sldMk cId="1578317631" sldId="259"/>
            <ac:picMk id="16" creationId="{8CA6794F-4705-40C6-A83E-4178460CE2BB}"/>
          </ac:picMkLst>
        </pc:picChg>
      </pc:sldChg>
      <pc:sldChg chg="addSp delSp modSp mod">
        <pc:chgData name="Alla" userId="bad96ab6-5253-4430-8be5-67af7205d973" providerId="ADAL" clId="{341BB202-85E1-45A6-BE44-1D423196E884}" dt="2021-11-01T00:15:26.529" v="782" actId="1035"/>
        <pc:sldMkLst>
          <pc:docMk/>
          <pc:sldMk cId="784746181" sldId="260"/>
        </pc:sldMkLst>
        <pc:spChg chg="del">
          <ac:chgData name="Alla" userId="bad96ab6-5253-4430-8be5-67af7205d973" providerId="ADAL" clId="{341BB202-85E1-45A6-BE44-1D423196E884}" dt="2021-10-31T23:28:54.642" v="56" actId="478"/>
          <ac:spMkLst>
            <pc:docMk/>
            <pc:sldMk cId="784746181" sldId="260"/>
            <ac:spMk id="10" creationId="{0D169794-40CF-4DD4-8432-A94BEB49C1AB}"/>
          </ac:spMkLst>
        </pc:spChg>
        <pc:spChg chg="mod">
          <ac:chgData name="Alla" userId="bad96ab6-5253-4430-8be5-67af7205d973" providerId="ADAL" clId="{341BB202-85E1-45A6-BE44-1D423196E884}" dt="2021-11-01T00:15:26.529" v="782" actId="1035"/>
          <ac:spMkLst>
            <pc:docMk/>
            <pc:sldMk cId="784746181" sldId="260"/>
            <ac:spMk id="11" creationId="{0C3EE79F-543A-4431-AE2F-0AC27413ED53}"/>
          </ac:spMkLst>
        </pc:spChg>
        <pc:spChg chg="mod">
          <ac:chgData name="Alla" userId="bad96ab6-5253-4430-8be5-67af7205d973" providerId="ADAL" clId="{341BB202-85E1-45A6-BE44-1D423196E884}" dt="2021-11-01T00:15:26.529" v="782" actId="1035"/>
          <ac:spMkLst>
            <pc:docMk/>
            <pc:sldMk cId="784746181" sldId="260"/>
            <ac:spMk id="12" creationId="{C79ACC10-750C-4945-BC49-3E6534053635}"/>
          </ac:spMkLst>
        </pc:spChg>
        <pc:spChg chg="mod">
          <ac:chgData name="Alla" userId="bad96ab6-5253-4430-8be5-67af7205d973" providerId="ADAL" clId="{341BB202-85E1-45A6-BE44-1D423196E884}" dt="2021-11-01T00:15:26.529" v="782" actId="1035"/>
          <ac:spMkLst>
            <pc:docMk/>
            <pc:sldMk cId="784746181" sldId="260"/>
            <ac:spMk id="13" creationId="{6C1674BD-EDD4-449E-8610-56EEAF0998C9}"/>
          </ac:spMkLst>
        </pc:spChg>
        <pc:spChg chg="mod">
          <ac:chgData name="Alla" userId="bad96ab6-5253-4430-8be5-67af7205d973" providerId="ADAL" clId="{341BB202-85E1-45A6-BE44-1D423196E884}" dt="2021-11-01T00:15:26.529" v="782" actId="1035"/>
          <ac:spMkLst>
            <pc:docMk/>
            <pc:sldMk cId="784746181" sldId="260"/>
            <ac:spMk id="14" creationId="{825727B8-B4AB-4D0A-AE08-B85E66ABCC65}"/>
          </ac:spMkLst>
        </pc:spChg>
        <pc:spChg chg="del">
          <ac:chgData name="Alla" userId="bad96ab6-5253-4430-8be5-67af7205d973" providerId="ADAL" clId="{341BB202-85E1-45A6-BE44-1D423196E884}" dt="2021-10-31T23:28:54.642" v="56" actId="478"/>
          <ac:spMkLst>
            <pc:docMk/>
            <pc:sldMk cId="784746181" sldId="260"/>
            <ac:spMk id="15" creationId="{97B24968-A910-4224-A18E-7749ABA5500C}"/>
          </ac:spMkLst>
        </pc:spChg>
        <pc:spChg chg="mod">
          <ac:chgData name="Alla" userId="bad96ab6-5253-4430-8be5-67af7205d973" providerId="ADAL" clId="{341BB202-85E1-45A6-BE44-1D423196E884}" dt="2021-11-01T00:15:09.104" v="756" actId="1036"/>
          <ac:spMkLst>
            <pc:docMk/>
            <pc:sldMk cId="784746181" sldId="260"/>
            <ac:spMk id="16" creationId="{23A4EAF7-38C3-49F5-98B6-EA59C341E87E}"/>
          </ac:spMkLst>
        </pc:spChg>
        <pc:spChg chg="mod">
          <ac:chgData name="Alla" userId="bad96ab6-5253-4430-8be5-67af7205d973" providerId="ADAL" clId="{341BB202-85E1-45A6-BE44-1D423196E884}" dt="2021-11-01T00:15:09.104" v="756" actId="1036"/>
          <ac:spMkLst>
            <pc:docMk/>
            <pc:sldMk cId="784746181" sldId="260"/>
            <ac:spMk id="18" creationId="{FABA863C-3841-4F51-B670-3CA075AE6F66}"/>
          </ac:spMkLst>
        </pc:spChg>
        <pc:spChg chg="mod">
          <ac:chgData name="Alla" userId="bad96ab6-5253-4430-8be5-67af7205d973" providerId="ADAL" clId="{341BB202-85E1-45A6-BE44-1D423196E884}" dt="2021-10-31T23:57:53.558" v="509" actId="12788"/>
          <ac:spMkLst>
            <pc:docMk/>
            <pc:sldMk cId="784746181" sldId="260"/>
            <ac:spMk id="21" creationId="{5E573E6F-2E6C-4036-AD44-A929B3D4EC7D}"/>
          </ac:spMkLst>
        </pc:spChg>
        <pc:spChg chg="add mod">
          <ac:chgData name="Alla" userId="bad96ab6-5253-4430-8be5-67af7205d973" providerId="ADAL" clId="{341BB202-85E1-45A6-BE44-1D423196E884}" dt="2021-10-31T23:28:57.314" v="59"/>
          <ac:spMkLst>
            <pc:docMk/>
            <pc:sldMk cId="784746181" sldId="260"/>
            <ac:spMk id="23" creationId="{1E8ED404-DE1A-4486-A54E-7DF8C71FF4CD}"/>
          </ac:spMkLst>
        </pc:spChg>
        <pc:spChg chg="add mod">
          <ac:chgData name="Alla" userId="bad96ab6-5253-4430-8be5-67af7205d973" providerId="ADAL" clId="{341BB202-85E1-45A6-BE44-1D423196E884}" dt="2021-10-31T23:28:57.314" v="59"/>
          <ac:spMkLst>
            <pc:docMk/>
            <pc:sldMk cId="784746181" sldId="260"/>
            <ac:spMk id="25" creationId="{17F111E1-2625-474F-9415-67DBEAC3113D}"/>
          </ac:spMkLst>
        </pc:spChg>
        <pc:picChg chg="del mod">
          <ac:chgData name="Alla" userId="bad96ab6-5253-4430-8be5-67af7205d973" providerId="ADAL" clId="{341BB202-85E1-45A6-BE44-1D423196E884}" dt="2021-10-31T23:28:56.541" v="58" actId="478"/>
          <ac:picMkLst>
            <pc:docMk/>
            <pc:sldMk cId="784746181" sldId="260"/>
            <ac:picMk id="17" creationId="{D54F1459-9319-49F1-9CCB-5CA0D96FCF48}"/>
          </ac:picMkLst>
        </pc:picChg>
        <pc:picChg chg="add del mod">
          <ac:chgData name="Alla" userId="bad96ab6-5253-4430-8be5-67af7205d973" providerId="ADAL" clId="{341BB202-85E1-45A6-BE44-1D423196E884}" dt="2021-10-31T23:28:54.642" v="56" actId="478"/>
          <ac:picMkLst>
            <pc:docMk/>
            <pc:sldMk cId="784746181" sldId="260"/>
            <ac:picMk id="19" creationId="{A7B16D21-8242-47DC-B1C8-47C01F26648E}"/>
          </ac:picMkLst>
        </pc:picChg>
        <pc:picChg chg="add mod">
          <ac:chgData name="Alla" userId="bad96ab6-5253-4430-8be5-67af7205d973" providerId="ADAL" clId="{341BB202-85E1-45A6-BE44-1D423196E884}" dt="2021-10-31T23:28:57.314" v="59"/>
          <ac:picMkLst>
            <pc:docMk/>
            <pc:sldMk cId="784746181" sldId="260"/>
            <ac:picMk id="24" creationId="{0D0816BA-27DD-4DD6-9CEE-3F4AB3FCD09F}"/>
          </ac:picMkLst>
        </pc:picChg>
      </pc:sldChg>
      <pc:sldChg chg="addSp delSp modSp mod">
        <pc:chgData name="Alla" userId="bad96ab6-5253-4430-8be5-67af7205d973" providerId="ADAL" clId="{341BB202-85E1-45A6-BE44-1D423196E884}" dt="2021-10-31T23:29:20.727" v="64"/>
        <pc:sldMkLst>
          <pc:docMk/>
          <pc:sldMk cId="3674510066" sldId="261"/>
        </pc:sldMkLst>
        <pc:spChg chg="del">
          <ac:chgData name="Alla" userId="bad96ab6-5253-4430-8be5-67af7205d973" providerId="ADAL" clId="{341BB202-85E1-45A6-BE44-1D423196E884}" dt="2021-10-31T23:29:19.910" v="63" actId="478"/>
          <ac:spMkLst>
            <pc:docMk/>
            <pc:sldMk cId="3674510066" sldId="261"/>
            <ac:spMk id="10" creationId="{382099FF-5C81-4C6C-BEF6-F04264AE6BC8}"/>
          </ac:spMkLst>
        </pc:spChg>
        <pc:spChg chg="add mod">
          <ac:chgData name="Alla" userId="bad96ab6-5253-4430-8be5-67af7205d973" providerId="ADAL" clId="{341BB202-85E1-45A6-BE44-1D423196E884}" dt="2021-10-31T23:29:20.727" v="64"/>
          <ac:spMkLst>
            <pc:docMk/>
            <pc:sldMk cId="3674510066" sldId="261"/>
            <ac:spMk id="16" creationId="{6B5BC141-15B8-466F-B2AA-6A6C5E89B3CA}"/>
          </ac:spMkLst>
        </pc:spChg>
        <pc:spChg chg="add mod">
          <ac:chgData name="Alla" userId="bad96ab6-5253-4430-8be5-67af7205d973" providerId="ADAL" clId="{341BB202-85E1-45A6-BE44-1D423196E884}" dt="2021-10-31T23:29:20.727" v="64"/>
          <ac:spMkLst>
            <pc:docMk/>
            <pc:sldMk cId="3674510066" sldId="261"/>
            <ac:spMk id="18" creationId="{7A9C307E-87EC-4E48-A891-F511321EE733}"/>
          </ac:spMkLst>
        </pc:spChg>
        <pc:spChg chg="del">
          <ac:chgData name="Alla" userId="bad96ab6-5253-4430-8be5-67af7205d973" providerId="ADAL" clId="{341BB202-85E1-45A6-BE44-1D423196E884}" dt="2021-10-31T23:29:19.910" v="63" actId="478"/>
          <ac:spMkLst>
            <pc:docMk/>
            <pc:sldMk cId="3674510066" sldId="261"/>
            <ac:spMk id="21" creationId="{52AA4D1F-3852-443C-B249-AA3ADED6DDBA}"/>
          </ac:spMkLst>
        </pc:spChg>
        <pc:picChg chg="del mod">
          <ac:chgData name="Alla" userId="bad96ab6-5253-4430-8be5-67af7205d973" providerId="ADAL" clId="{341BB202-85E1-45A6-BE44-1D423196E884}" dt="2021-10-31T23:29:19.910" v="63" actId="478"/>
          <ac:picMkLst>
            <pc:docMk/>
            <pc:sldMk cId="3674510066" sldId="261"/>
            <ac:picMk id="11" creationId="{027C3B41-E211-45D5-B87D-5D46C14584C6}"/>
          </ac:picMkLst>
        </pc:picChg>
        <pc:picChg chg="add mod">
          <ac:chgData name="Alla" userId="bad96ab6-5253-4430-8be5-67af7205d973" providerId="ADAL" clId="{341BB202-85E1-45A6-BE44-1D423196E884}" dt="2021-10-31T23:29:20.727" v="64"/>
          <ac:picMkLst>
            <pc:docMk/>
            <pc:sldMk cId="3674510066" sldId="261"/>
            <ac:picMk id="17" creationId="{CC732836-04D9-41A6-AE2F-AEAA46C55253}"/>
          </ac:picMkLst>
        </pc:picChg>
      </pc:sldChg>
      <pc:sldChg chg="addSp delSp modSp mod">
        <pc:chgData name="Alla" userId="bad96ab6-5253-4430-8be5-67af7205d973" providerId="ADAL" clId="{341BB202-85E1-45A6-BE44-1D423196E884}" dt="2021-10-31T23:51:30.555" v="445" actId="1035"/>
        <pc:sldMkLst>
          <pc:docMk/>
          <pc:sldMk cId="1517725756" sldId="262"/>
        </pc:sldMkLst>
        <pc:spChg chg="mod">
          <ac:chgData name="Alla" userId="bad96ab6-5253-4430-8be5-67af7205d973" providerId="ADAL" clId="{341BB202-85E1-45A6-BE44-1D423196E884}" dt="2021-10-31T23:38:36.312" v="172" actId="404"/>
          <ac:spMkLst>
            <pc:docMk/>
            <pc:sldMk cId="1517725756" sldId="262"/>
            <ac:spMk id="2" creationId="{9C6AD93A-01FD-4920-B1E8-85046322A39F}"/>
          </ac:spMkLst>
        </pc:spChg>
        <pc:spChg chg="del mod">
          <ac:chgData name="Alla" userId="bad96ab6-5253-4430-8be5-67af7205d973" providerId="ADAL" clId="{341BB202-85E1-45A6-BE44-1D423196E884}" dt="2021-10-31T23:50:30.232" v="357" actId="478"/>
          <ac:spMkLst>
            <pc:docMk/>
            <pc:sldMk cId="1517725756" sldId="262"/>
            <ac:spMk id="15" creationId="{ED1300A5-C859-42AA-84F5-45803AAF794F}"/>
          </ac:spMkLst>
        </pc:spChg>
        <pc:spChg chg="del mod">
          <ac:chgData name="Alla" userId="bad96ab6-5253-4430-8be5-67af7205d973" providerId="ADAL" clId="{341BB202-85E1-45A6-BE44-1D423196E884}" dt="2021-10-31T23:50:33.975" v="359" actId="478"/>
          <ac:spMkLst>
            <pc:docMk/>
            <pc:sldMk cId="1517725756" sldId="262"/>
            <ac:spMk id="18" creationId="{5C2A349E-BB63-4C8A-A64F-B89656D5D4EF}"/>
          </ac:spMkLst>
        </pc:spChg>
        <pc:spChg chg="del mod">
          <ac:chgData name="Alla" userId="bad96ab6-5253-4430-8be5-67af7205d973" providerId="ADAL" clId="{341BB202-85E1-45A6-BE44-1D423196E884}" dt="2021-10-31T23:50:32.114" v="358" actId="478"/>
          <ac:spMkLst>
            <pc:docMk/>
            <pc:sldMk cId="1517725756" sldId="262"/>
            <ac:spMk id="23" creationId="{B2D579DA-DE8B-4E46-940C-F7ADBA3B00EB}"/>
          </ac:spMkLst>
        </pc:spChg>
        <pc:spChg chg="mod">
          <ac:chgData name="Alla" userId="bad96ab6-5253-4430-8be5-67af7205d973" providerId="ADAL" clId="{341BB202-85E1-45A6-BE44-1D423196E884}" dt="2021-10-31T23:32:11.164" v="109" actId="164"/>
          <ac:spMkLst>
            <pc:docMk/>
            <pc:sldMk cId="1517725756" sldId="262"/>
            <ac:spMk id="25" creationId="{D5C654C6-51AD-4310-994A-40D18B09C3EA}"/>
          </ac:spMkLst>
        </pc:spChg>
        <pc:spChg chg="del mod">
          <ac:chgData name="Alla" userId="bad96ab6-5253-4430-8be5-67af7205d973" providerId="ADAL" clId="{341BB202-85E1-45A6-BE44-1D423196E884}" dt="2021-10-31T23:50:42.205" v="361" actId="478"/>
          <ac:spMkLst>
            <pc:docMk/>
            <pc:sldMk cId="1517725756" sldId="262"/>
            <ac:spMk id="27" creationId="{B0C1F044-24A1-4FE9-8A71-588C77A7DC85}"/>
          </ac:spMkLst>
        </pc:spChg>
        <pc:spChg chg="del mod">
          <ac:chgData name="Alla" userId="bad96ab6-5253-4430-8be5-67af7205d973" providerId="ADAL" clId="{341BB202-85E1-45A6-BE44-1D423196E884}" dt="2021-10-31T23:50:45.778" v="363" actId="478"/>
          <ac:spMkLst>
            <pc:docMk/>
            <pc:sldMk cId="1517725756" sldId="262"/>
            <ac:spMk id="28" creationId="{2A262FD7-7E1E-495D-95AF-189033F4596E}"/>
          </ac:spMkLst>
        </pc:spChg>
        <pc:spChg chg="mod">
          <ac:chgData name="Alla" userId="bad96ab6-5253-4430-8be5-67af7205d973" providerId="ADAL" clId="{341BB202-85E1-45A6-BE44-1D423196E884}" dt="2021-10-31T23:50:09.813" v="324" actId="164"/>
          <ac:spMkLst>
            <pc:docMk/>
            <pc:sldMk cId="1517725756" sldId="262"/>
            <ac:spMk id="29" creationId="{EEF5C85F-8EA8-4B1F-9381-56C57A16EA84}"/>
          </ac:spMkLst>
        </pc:spChg>
        <pc:spChg chg="mod">
          <ac:chgData name="Alla" userId="bad96ab6-5253-4430-8be5-67af7205d973" providerId="ADAL" clId="{341BB202-85E1-45A6-BE44-1D423196E884}" dt="2021-10-31T23:50:09.813" v="324" actId="164"/>
          <ac:spMkLst>
            <pc:docMk/>
            <pc:sldMk cId="1517725756" sldId="262"/>
            <ac:spMk id="30" creationId="{4B1F6D8F-C35D-4DBD-A656-119F4CBB617B}"/>
          </ac:spMkLst>
        </pc:spChg>
        <pc:spChg chg="mod">
          <ac:chgData name="Alla" userId="bad96ab6-5253-4430-8be5-67af7205d973" providerId="ADAL" clId="{341BB202-85E1-45A6-BE44-1D423196E884}" dt="2021-10-31T23:50:09.813" v="324" actId="164"/>
          <ac:spMkLst>
            <pc:docMk/>
            <pc:sldMk cId="1517725756" sldId="262"/>
            <ac:spMk id="31" creationId="{4E6C3E03-0018-424A-9511-5994B9D97AF4}"/>
          </ac:spMkLst>
        </pc:spChg>
        <pc:spChg chg="mod">
          <ac:chgData name="Alla" userId="bad96ab6-5253-4430-8be5-67af7205d973" providerId="ADAL" clId="{341BB202-85E1-45A6-BE44-1D423196E884}" dt="2021-10-31T23:50:09.813" v="324" actId="164"/>
          <ac:spMkLst>
            <pc:docMk/>
            <pc:sldMk cId="1517725756" sldId="262"/>
            <ac:spMk id="32" creationId="{B71CF202-0638-4174-893B-FF842E1324F9}"/>
          </ac:spMkLst>
        </pc:spChg>
        <pc:spChg chg="mod">
          <ac:chgData name="Alla" userId="bad96ab6-5253-4430-8be5-67af7205d973" providerId="ADAL" clId="{341BB202-85E1-45A6-BE44-1D423196E884}" dt="2021-10-31T23:50:09.813" v="324" actId="164"/>
          <ac:spMkLst>
            <pc:docMk/>
            <pc:sldMk cId="1517725756" sldId="262"/>
            <ac:spMk id="33" creationId="{54C639E8-CDB5-43E4-BA07-8315884D0313}"/>
          </ac:spMkLst>
        </pc:spChg>
        <pc:spChg chg="del">
          <ac:chgData name="Alla" userId="bad96ab6-5253-4430-8be5-67af7205d973" providerId="ADAL" clId="{341BB202-85E1-45A6-BE44-1D423196E884}" dt="2021-10-31T23:45:28.209" v="254" actId="478"/>
          <ac:spMkLst>
            <pc:docMk/>
            <pc:sldMk cId="1517725756" sldId="262"/>
            <ac:spMk id="34" creationId="{D5038AAF-FC1C-4C00-A20B-4CE21022B80D}"/>
          </ac:spMkLst>
        </pc:spChg>
        <pc:spChg chg="mod">
          <ac:chgData name="Alla" userId="bad96ab6-5253-4430-8be5-67af7205d973" providerId="ADAL" clId="{341BB202-85E1-45A6-BE44-1D423196E884}" dt="2021-10-31T23:50:09.813" v="324" actId="164"/>
          <ac:spMkLst>
            <pc:docMk/>
            <pc:sldMk cId="1517725756" sldId="262"/>
            <ac:spMk id="35" creationId="{137CA39F-2531-4C31-B30B-7135B93DBEC5}"/>
          </ac:spMkLst>
        </pc:spChg>
        <pc:spChg chg="del">
          <ac:chgData name="Alla" userId="bad96ab6-5253-4430-8be5-67af7205d973" providerId="ADAL" clId="{341BB202-85E1-45A6-BE44-1D423196E884}" dt="2021-10-31T23:46:08.433" v="263" actId="478"/>
          <ac:spMkLst>
            <pc:docMk/>
            <pc:sldMk cId="1517725756" sldId="262"/>
            <ac:spMk id="36" creationId="{A078AB66-EF74-4F27-82AB-9DA6F798D64F}"/>
          </ac:spMkLst>
        </pc:spChg>
        <pc:spChg chg="mod">
          <ac:chgData name="Alla" userId="bad96ab6-5253-4430-8be5-67af7205d973" providerId="ADAL" clId="{341BB202-85E1-45A6-BE44-1D423196E884}" dt="2021-10-31T23:50:09.813" v="324" actId="164"/>
          <ac:spMkLst>
            <pc:docMk/>
            <pc:sldMk cId="1517725756" sldId="262"/>
            <ac:spMk id="37" creationId="{07891B01-CFD9-4258-9224-53AE3861F8B4}"/>
          </ac:spMkLst>
        </pc:spChg>
        <pc:spChg chg="del">
          <ac:chgData name="Alla" userId="bad96ab6-5253-4430-8be5-67af7205d973" providerId="ADAL" clId="{341BB202-85E1-45A6-BE44-1D423196E884}" dt="2021-10-31T23:46:10.730" v="264" actId="478"/>
          <ac:spMkLst>
            <pc:docMk/>
            <pc:sldMk cId="1517725756" sldId="262"/>
            <ac:spMk id="38" creationId="{EE28D2CD-9A7B-4C2C-8FD8-71827488CAE9}"/>
          </ac:spMkLst>
        </pc:spChg>
        <pc:spChg chg="mod">
          <ac:chgData name="Alla" userId="bad96ab6-5253-4430-8be5-67af7205d973" providerId="ADAL" clId="{341BB202-85E1-45A6-BE44-1D423196E884}" dt="2021-10-31T23:50:09.813" v="324" actId="164"/>
          <ac:spMkLst>
            <pc:docMk/>
            <pc:sldMk cId="1517725756" sldId="262"/>
            <ac:spMk id="39" creationId="{BE47CC32-6CD5-4531-81B7-2017F206CAB2}"/>
          </ac:spMkLst>
        </pc:spChg>
        <pc:spChg chg="del">
          <ac:chgData name="Alla" userId="bad96ab6-5253-4430-8be5-67af7205d973" providerId="ADAL" clId="{341BB202-85E1-45A6-BE44-1D423196E884}" dt="2021-10-31T23:46:12.445" v="265" actId="478"/>
          <ac:spMkLst>
            <pc:docMk/>
            <pc:sldMk cId="1517725756" sldId="262"/>
            <ac:spMk id="40" creationId="{FF863BFE-B477-4EF3-94F1-C4359D8437E7}"/>
          </ac:spMkLst>
        </pc:spChg>
        <pc:spChg chg="add del mod">
          <ac:chgData name="Alla" userId="bad96ab6-5253-4430-8be5-67af7205d973" providerId="ADAL" clId="{341BB202-85E1-45A6-BE44-1D423196E884}" dt="2021-10-31T23:30:10.546" v="66"/>
          <ac:spMkLst>
            <pc:docMk/>
            <pc:sldMk cId="1517725756" sldId="262"/>
            <ac:spMk id="42" creationId="{5E08B95B-A2A0-47DD-8E11-7AE9451C4B02}"/>
          </ac:spMkLst>
        </pc:spChg>
        <pc:spChg chg="add del mod">
          <ac:chgData name="Alla" userId="bad96ab6-5253-4430-8be5-67af7205d973" providerId="ADAL" clId="{341BB202-85E1-45A6-BE44-1D423196E884}" dt="2021-10-31T23:30:10.546" v="66"/>
          <ac:spMkLst>
            <pc:docMk/>
            <pc:sldMk cId="1517725756" sldId="262"/>
            <ac:spMk id="44" creationId="{CD108018-F298-4871-AA3E-0BC1CD501FEB}"/>
          </ac:spMkLst>
        </pc:spChg>
        <pc:spChg chg="add mod">
          <ac:chgData name="Alla" userId="bad96ab6-5253-4430-8be5-67af7205d973" providerId="ADAL" clId="{341BB202-85E1-45A6-BE44-1D423196E884}" dt="2021-10-31T23:50:09.813" v="324" actId="164"/>
          <ac:spMkLst>
            <pc:docMk/>
            <pc:sldMk cId="1517725756" sldId="262"/>
            <ac:spMk id="45" creationId="{B2262C97-FCA8-405F-BF0E-2F8145F11622}"/>
          </ac:spMkLst>
        </pc:spChg>
        <pc:spChg chg="add mod">
          <ac:chgData name="Alla" userId="bad96ab6-5253-4430-8be5-67af7205d973" providerId="ADAL" clId="{341BB202-85E1-45A6-BE44-1D423196E884}" dt="2021-10-31T23:50:09.813" v="324" actId="164"/>
          <ac:spMkLst>
            <pc:docMk/>
            <pc:sldMk cId="1517725756" sldId="262"/>
            <ac:spMk id="46" creationId="{1559D92C-EEC4-4F6A-9655-CA489336F77A}"/>
          </ac:spMkLst>
        </pc:spChg>
        <pc:spChg chg="add mod">
          <ac:chgData name="Alla" userId="bad96ab6-5253-4430-8be5-67af7205d973" providerId="ADAL" clId="{341BB202-85E1-45A6-BE44-1D423196E884}" dt="2021-10-31T23:50:09.813" v="324" actId="164"/>
          <ac:spMkLst>
            <pc:docMk/>
            <pc:sldMk cId="1517725756" sldId="262"/>
            <ac:spMk id="47" creationId="{FE887B18-31AD-408A-B103-6650B1F8EFD3}"/>
          </ac:spMkLst>
        </pc:spChg>
        <pc:spChg chg="add del mod">
          <ac:chgData name="Alla" userId="bad96ab6-5253-4430-8be5-67af7205d973" providerId="ADAL" clId="{341BB202-85E1-45A6-BE44-1D423196E884}" dt="2021-10-31T23:47:30.755" v="296"/>
          <ac:spMkLst>
            <pc:docMk/>
            <pc:sldMk cId="1517725756" sldId="262"/>
            <ac:spMk id="48" creationId="{0E8D33F0-656D-417E-8508-62CCC19DC87B}"/>
          </ac:spMkLst>
        </pc:spChg>
        <pc:spChg chg="add del mod">
          <ac:chgData name="Alla" userId="bad96ab6-5253-4430-8be5-67af7205d973" providerId="ADAL" clId="{341BB202-85E1-45A6-BE44-1D423196E884}" dt="2021-10-31T23:47:30.755" v="296"/>
          <ac:spMkLst>
            <pc:docMk/>
            <pc:sldMk cId="1517725756" sldId="262"/>
            <ac:spMk id="49" creationId="{A319E544-5644-4FC2-9AD4-B65748FD431B}"/>
          </ac:spMkLst>
        </pc:spChg>
        <pc:spChg chg="add mod">
          <ac:chgData name="Alla" userId="bad96ab6-5253-4430-8be5-67af7205d973" providerId="ADAL" clId="{341BB202-85E1-45A6-BE44-1D423196E884}" dt="2021-10-31T23:50:09.813" v="324" actId="164"/>
          <ac:spMkLst>
            <pc:docMk/>
            <pc:sldMk cId="1517725756" sldId="262"/>
            <ac:spMk id="50" creationId="{D62B6474-AD23-4F0E-BC66-C54DE9647CBF}"/>
          </ac:spMkLst>
        </pc:spChg>
        <pc:spChg chg="add mod">
          <ac:chgData name="Alla" userId="bad96ab6-5253-4430-8be5-67af7205d973" providerId="ADAL" clId="{341BB202-85E1-45A6-BE44-1D423196E884}" dt="2021-10-31T23:50:09.813" v="324" actId="164"/>
          <ac:spMkLst>
            <pc:docMk/>
            <pc:sldMk cId="1517725756" sldId="262"/>
            <ac:spMk id="51" creationId="{84C166A4-2BB5-4D8D-9152-74DDBD76B710}"/>
          </ac:spMkLst>
        </pc:spChg>
        <pc:spChg chg="add mod">
          <ac:chgData name="Alla" userId="bad96ab6-5253-4430-8be5-67af7205d973" providerId="ADAL" clId="{341BB202-85E1-45A6-BE44-1D423196E884}" dt="2021-10-31T23:50:09.813" v="324" actId="164"/>
          <ac:spMkLst>
            <pc:docMk/>
            <pc:sldMk cId="1517725756" sldId="262"/>
            <ac:spMk id="52" creationId="{29BA0586-7A50-4950-8347-3C6650451915}"/>
          </ac:spMkLst>
        </pc:spChg>
        <pc:spChg chg="add mod">
          <ac:chgData name="Alla" userId="bad96ab6-5253-4430-8be5-67af7205d973" providerId="ADAL" clId="{341BB202-85E1-45A6-BE44-1D423196E884}" dt="2021-10-31T23:50:09.813" v="324" actId="164"/>
          <ac:spMkLst>
            <pc:docMk/>
            <pc:sldMk cId="1517725756" sldId="262"/>
            <ac:spMk id="53" creationId="{8C55C4C2-11CB-4FD5-9A2F-8F4D4038351D}"/>
          </ac:spMkLst>
        </pc:spChg>
        <pc:spChg chg="add mod">
          <ac:chgData name="Alla" userId="bad96ab6-5253-4430-8be5-67af7205d973" providerId="ADAL" clId="{341BB202-85E1-45A6-BE44-1D423196E884}" dt="2021-10-31T23:50:09.813" v="324" actId="164"/>
          <ac:spMkLst>
            <pc:docMk/>
            <pc:sldMk cId="1517725756" sldId="262"/>
            <ac:spMk id="54" creationId="{EFB3D656-F8E4-4AA1-8F4B-6837F2C73C9C}"/>
          </ac:spMkLst>
        </pc:spChg>
        <pc:spChg chg="add mod">
          <ac:chgData name="Alla" userId="bad96ab6-5253-4430-8be5-67af7205d973" providerId="ADAL" clId="{341BB202-85E1-45A6-BE44-1D423196E884}" dt="2021-10-31T23:50:09.813" v="324" actId="164"/>
          <ac:spMkLst>
            <pc:docMk/>
            <pc:sldMk cId="1517725756" sldId="262"/>
            <ac:spMk id="55" creationId="{B01F5559-9C95-4500-80DE-3CB0B4E76A89}"/>
          </ac:spMkLst>
        </pc:spChg>
        <pc:spChg chg="add mod">
          <ac:chgData name="Alla" userId="bad96ab6-5253-4430-8be5-67af7205d973" providerId="ADAL" clId="{341BB202-85E1-45A6-BE44-1D423196E884}" dt="2021-10-31T23:51:13.938" v="429"/>
          <ac:spMkLst>
            <pc:docMk/>
            <pc:sldMk cId="1517725756" sldId="262"/>
            <ac:spMk id="56" creationId="{9CDC4BDA-46DB-4FC9-8257-E7EBDEB3A77F}"/>
          </ac:spMkLst>
        </pc:spChg>
        <pc:grpChg chg="add mod">
          <ac:chgData name="Alla" userId="bad96ab6-5253-4430-8be5-67af7205d973" providerId="ADAL" clId="{341BB202-85E1-45A6-BE44-1D423196E884}" dt="2021-10-31T23:32:51.161" v="114" actId="12788"/>
          <ac:grpSpMkLst>
            <pc:docMk/>
            <pc:sldMk cId="1517725756" sldId="262"/>
            <ac:grpSpMk id="4" creationId="{CFA6F85A-8F39-49DA-8DFE-9FAE9391FBB7}"/>
          </ac:grpSpMkLst>
        </pc:grpChg>
        <pc:grpChg chg="add mod">
          <ac:chgData name="Alla" userId="bad96ab6-5253-4430-8be5-67af7205d973" providerId="ADAL" clId="{341BB202-85E1-45A6-BE44-1D423196E884}" dt="2021-10-31T23:51:30.555" v="445" actId="1035"/>
          <ac:grpSpMkLst>
            <pc:docMk/>
            <pc:sldMk cId="1517725756" sldId="262"/>
            <ac:grpSpMk id="5" creationId="{8AF0F3A2-4555-4A51-BDAA-BC3C44CBA393}"/>
          </ac:grpSpMkLst>
        </pc:grpChg>
        <pc:picChg chg="mod">
          <ac:chgData name="Alla" userId="bad96ab6-5253-4430-8be5-67af7205d973" providerId="ADAL" clId="{341BB202-85E1-45A6-BE44-1D423196E884}" dt="2021-10-31T23:32:11.164" v="109" actId="164"/>
          <ac:picMkLst>
            <pc:docMk/>
            <pc:sldMk cId="1517725756" sldId="262"/>
            <ac:picMk id="26" creationId="{50CBA3E2-CEFF-4689-99A6-4B3FCA6FFBDF}"/>
          </ac:picMkLst>
        </pc:picChg>
        <pc:picChg chg="add del mod">
          <ac:chgData name="Alla" userId="bad96ab6-5253-4430-8be5-67af7205d973" providerId="ADAL" clId="{341BB202-85E1-45A6-BE44-1D423196E884}" dt="2021-10-31T23:30:10.546" v="66"/>
          <ac:picMkLst>
            <pc:docMk/>
            <pc:sldMk cId="1517725756" sldId="262"/>
            <ac:picMk id="43" creationId="{16B66564-6382-42BA-ADD4-D6C99E082722}"/>
          </ac:picMkLst>
        </pc:picChg>
      </pc:sldChg>
      <pc:sldChg chg="addSp delSp modSp mod">
        <pc:chgData name="Alla" userId="bad96ab6-5253-4430-8be5-67af7205d973" providerId="ADAL" clId="{341BB202-85E1-45A6-BE44-1D423196E884}" dt="2021-10-31T23:52:48.012" v="460" actId="1036"/>
        <pc:sldMkLst>
          <pc:docMk/>
          <pc:sldMk cId="2430454037" sldId="263"/>
        </pc:sldMkLst>
        <pc:spChg chg="mod">
          <ac:chgData name="Alla" userId="bad96ab6-5253-4430-8be5-67af7205d973" providerId="ADAL" clId="{341BB202-85E1-45A6-BE44-1D423196E884}" dt="2021-10-31T23:41:18.066" v="179" actId="404"/>
          <ac:spMkLst>
            <pc:docMk/>
            <pc:sldMk cId="2430454037" sldId="263"/>
            <ac:spMk id="2" creationId="{9C6AD93A-01FD-4920-B1E8-85046322A39F}"/>
          </ac:spMkLst>
        </pc:spChg>
        <pc:spChg chg="mod">
          <ac:chgData name="Alla" userId="bad96ab6-5253-4430-8be5-67af7205d973" providerId="ADAL" clId="{341BB202-85E1-45A6-BE44-1D423196E884}" dt="2021-10-31T23:52:48.012" v="460" actId="1036"/>
          <ac:spMkLst>
            <pc:docMk/>
            <pc:sldMk cId="2430454037" sldId="263"/>
            <ac:spMk id="3" creationId="{5557658F-590E-4FB9-88AF-4CB67B42E982}"/>
          </ac:spMkLst>
        </pc:spChg>
        <pc:spChg chg="mod">
          <ac:chgData name="Alla" userId="bad96ab6-5253-4430-8be5-67af7205d973" providerId="ADAL" clId="{341BB202-85E1-45A6-BE44-1D423196E884}" dt="2021-10-31T23:52:48.012" v="460" actId="1036"/>
          <ac:spMkLst>
            <pc:docMk/>
            <pc:sldMk cId="2430454037" sldId="263"/>
            <ac:spMk id="22" creationId="{B37E5975-D91B-41A1-8E91-82AE69AE55A9}"/>
          </ac:spMkLst>
        </pc:spChg>
        <pc:spChg chg="del">
          <ac:chgData name="Alla" userId="bad96ab6-5253-4430-8be5-67af7205d973" providerId="ADAL" clId="{341BB202-85E1-45A6-BE44-1D423196E884}" dt="2021-10-31T23:32:56.799" v="116" actId="478"/>
          <ac:spMkLst>
            <pc:docMk/>
            <pc:sldMk cId="2430454037" sldId="263"/>
            <ac:spMk id="25" creationId="{99453702-D6AC-45C8-B821-06CBDDCDAD06}"/>
          </ac:spMkLst>
        </pc:spChg>
        <pc:spChg chg="mod">
          <ac:chgData name="Alla" userId="bad96ab6-5253-4430-8be5-67af7205d973" providerId="ADAL" clId="{341BB202-85E1-45A6-BE44-1D423196E884}" dt="2021-10-31T23:32:57.643" v="117"/>
          <ac:spMkLst>
            <pc:docMk/>
            <pc:sldMk cId="2430454037" sldId="263"/>
            <ac:spMk id="27" creationId="{BB8C7759-0DDE-4ADF-ADE8-A21E3EB7CA97}"/>
          </ac:spMkLst>
        </pc:spChg>
        <pc:spChg chg="add mod">
          <ac:chgData name="Alla" userId="bad96ab6-5253-4430-8be5-67af7205d973" providerId="ADAL" clId="{341BB202-85E1-45A6-BE44-1D423196E884}" dt="2021-10-31T23:52:45.255" v="458" actId="1036"/>
          <ac:spMkLst>
            <pc:docMk/>
            <pc:sldMk cId="2430454037" sldId="263"/>
            <ac:spMk id="29" creationId="{7CB96509-E01A-4B3C-BDBD-A0A717DB504B}"/>
          </ac:spMkLst>
        </pc:spChg>
        <pc:spChg chg="mod">
          <ac:chgData name="Alla" userId="bad96ab6-5253-4430-8be5-67af7205d973" providerId="ADAL" clId="{341BB202-85E1-45A6-BE44-1D423196E884}" dt="2021-10-31T23:52:48.012" v="460" actId="1036"/>
          <ac:spMkLst>
            <pc:docMk/>
            <pc:sldMk cId="2430454037" sldId="263"/>
            <ac:spMk id="41" creationId="{E725DF33-B174-41D5-AE4A-5DB822EA08C3}"/>
          </ac:spMkLst>
        </pc:spChg>
        <pc:spChg chg="mod">
          <ac:chgData name="Alla" userId="bad96ab6-5253-4430-8be5-67af7205d973" providerId="ADAL" clId="{341BB202-85E1-45A6-BE44-1D423196E884}" dt="2021-10-31T23:52:48.012" v="460" actId="1036"/>
          <ac:spMkLst>
            <pc:docMk/>
            <pc:sldMk cId="2430454037" sldId="263"/>
            <ac:spMk id="42" creationId="{9974254B-E44B-43FD-97F3-72CD9CCC8BA5}"/>
          </ac:spMkLst>
        </pc:spChg>
        <pc:spChg chg="mod">
          <ac:chgData name="Alla" userId="bad96ab6-5253-4430-8be5-67af7205d973" providerId="ADAL" clId="{341BB202-85E1-45A6-BE44-1D423196E884}" dt="2021-10-31T23:52:48.012" v="460" actId="1036"/>
          <ac:spMkLst>
            <pc:docMk/>
            <pc:sldMk cId="2430454037" sldId="263"/>
            <ac:spMk id="43" creationId="{B3647BB4-9257-4353-BA68-5438C8B5EE94}"/>
          </ac:spMkLst>
        </pc:spChg>
        <pc:spChg chg="mod">
          <ac:chgData name="Alla" userId="bad96ab6-5253-4430-8be5-67af7205d973" providerId="ADAL" clId="{341BB202-85E1-45A6-BE44-1D423196E884}" dt="2021-10-31T23:52:48.012" v="460" actId="1036"/>
          <ac:spMkLst>
            <pc:docMk/>
            <pc:sldMk cId="2430454037" sldId="263"/>
            <ac:spMk id="44" creationId="{4453A555-BCE6-4C9C-8AB4-68DC760540D1}"/>
          </ac:spMkLst>
        </pc:spChg>
        <pc:spChg chg="mod">
          <ac:chgData name="Alla" userId="bad96ab6-5253-4430-8be5-67af7205d973" providerId="ADAL" clId="{341BB202-85E1-45A6-BE44-1D423196E884}" dt="2021-10-31T23:52:48.012" v="460" actId="1036"/>
          <ac:spMkLst>
            <pc:docMk/>
            <pc:sldMk cId="2430454037" sldId="263"/>
            <ac:spMk id="45" creationId="{17D7369E-1C8C-4F95-BA89-B4764E61C466}"/>
          </ac:spMkLst>
        </pc:spChg>
        <pc:grpChg chg="add mod">
          <ac:chgData name="Alla" userId="bad96ab6-5253-4430-8be5-67af7205d973" providerId="ADAL" clId="{341BB202-85E1-45A6-BE44-1D423196E884}" dt="2021-10-31T23:32:57.643" v="117"/>
          <ac:grpSpMkLst>
            <pc:docMk/>
            <pc:sldMk cId="2430454037" sldId="263"/>
            <ac:grpSpMk id="23" creationId="{E66CB53A-4E99-45AA-AF67-3F488001CD65}"/>
          </ac:grpSpMkLst>
        </pc:grpChg>
        <pc:picChg chg="mod">
          <ac:chgData name="Alla" userId="bad96ab6-5253-4430-8be5-67af7205d973" providerId="ADAL" clId="{341BB202-85E1-45A6-BE44-1D423196E884}" dt="2021-10-31T23:52:48.012" v="460" actId="1036"/>
          <ac:picMkLst>
            <pc:docMk/>
            <pc:sldMk cId="2430454037" sldId="263"/>
            <ac:picMk id="7" creationId="{207B3FA7-9A2E-450C-B5CA-362F466F1ECA}"/>
          </ac:picMkLst>
        </pc:picChg>
        <pc:picChg chg="mod">
          <ac:chgData name="Alla" userId="bad96ab6-5253-4430-8be5-67af7205d973" providerId="ADAL" clId="{341BB202-85E1-45A6-BE44-1D423196E884}" dt="2021-10-31T23:52:48.012" v="460" actId="1036"/>
          <ac:picMkLst>
            <pc:docMk/>
            <pc:sldMk cId="2430454037" sldId="263"/>
            <ac:picMk id="9" creationId="{E9919FE3-C658-4EE4-A15F-CA2501004942}"/>
          </ac:picMkLst>
        </pc:picChg>
        <pc:picChg chg="mod">
          <ac:chgData name="Alla" userId="bad96ab6-5253-4430-8be5-67af7205d973" providerId="ADAL" clId="{341BB202-85E1-45A6-BE44-1D423196E884}" dt="2021-10-31T23:52:48.012" v="460" actId="1036"/>
          <ac:picMkLst>
            <pc:docMk/>
            <pc:sldMk cId="2430454037" sldId="263"/>
            <ac:picMk id="11" creationId="{E4808E14-DB6E-4015-8B6A-7F6852A6BB10}"/>
          </ac:picMkLst>
        </pc:picChg>
        <pc:picChg chg="mod">
          <ac:chgData name="Alla" userId="bad96ab6-5253-4430-8be5-67af7205d973" providerId="ADAL" clId="{341BB202-85E1-45A6-BE44-1D423196E884}" dt="2021-10-31T23:52:48.012" v="460" actId="1036"/>
          <ac:picMkLst>
            <pc:docMk/>
            <pc:sldMk cId="2430454037" sldId="263"/>
            <ac:picMk id="13" creationId="{AC945D4F-6E88-4F4B-97DF-11D7323A035D}"/>
          </ac:picMkLst>
        </pc:picChg>
        <pc:picChg chg="mod">
          <ac:chgData name="Alla" userId="bad96ab6-5253-4430-8be5-67af7205d973" providerId="ADAL" clId="{341BB202-85E1-45A6-BE44-1D423196E884}" dt="2021-10-31T23:52:48.012" v="460" actId="1036"/>
          <ac:picMkLst>
            <pc:docMk/>
            <pc:sldMk cId="2430454037" sldId="263"/>
            <ac:picMk id="16" creationId="{A2A59E97-CA04-4734-BFFA-14BEFBD6DEFB}"/>
          </ac:picMkLst>
        </pc:picChg>
        <pc:picChg chg="mod">
          <ac:chgData name="Alla" userId="bad96ab6-5253-4430-8be5-67af7205d973" providerId="ADAL" clId="{341BB202-85E1-45A6-BE44-1D423196E884}" dt="2021-10-31T23:52:48.012" v="460" actId="1036"/>
          <ac:picMkLst>
            <pc:docMk/>
            <pc:sldMk cId="2430454037" sldId="263"/>
            <ac:picMk id="21" creationId="{E96B447D-87F4-42AD-8C5B-F0C7A25B1CBD}"/>
          </ac:picMkLst>
        </pc:picChg>
        <pc:picChg chg="del mod">
          <ac:chgData name="Alla" userId="bad96ab6-5253-4430-8be5-67af7205d973" providerId="ADAL" clId="{341BB202-85E1-45A6-BE44-1D423196E884}" dt="2021-10-31T23:32:56.799" v="116" actId="478"/>
          <ac:picMkLst>
            <pc:docMk/>
            <pc:sldMk cId="2430454037" sldId="263"/>
            <ac:picMk id="24" creationId="{6A709B99-C98E-4C3F-A55C-0F988F23C900}"/>
          </ac:picMkLst>
        </pc:picChg>
        <pc:picChg chg="mod">
          <ac:chgData name="Alla" userId="bad96ab6-5253-4430-8be5-67af7205d973" providerId="ADAL" clId="{341BB202-85E1-45A6-BE44-1D423196E884}" dt="2021-10-31T23:32:57.643" v="117"/>
          <ac:picMkLst>
            <pc:docMk/>
            <pc:sldMk cId="2430454037" sldId="263"/>
            <ac:picMk id="28" creationId="{4C36E06C-6B7A-497E-B4C2-CA3936CD24DC}"/>
          </ac:picMkLst>
        </pc:picChg>
      </pc:sldChg>
    </pc:docChg>
  </pc:docChgLst>
  <pc:docChgLst>
    <pc:chgData name="Alla A Karapunarly" userId="bad96ab6-5253-4430-8be5-67af7205d973" providerId="ADAL" clId="{3B968B9E-733C-4637-8ED6-9F9F7E99078E}"/>
    <pc:docChg chg="undo custSel modSld">
      <pc:chgData name="Alla A Karapunarly" userId="bad96ab6-5253-4430-8be5-67af7205d973" providerId="ADAL" clId="{3B968B9E-733C-4637-8ED6-9F9F7E99078E}" dt="2022-07-24T19:51:16.813" v="73" actId="20577"/>
      <pc:docMkLst>
        <pc:docMk/>
      </pc:docMkLst>
      <pc:sldChg chg="addSp delSp modSp mod">
        <pc:chgData name="Alla A Karapunarly" userId="bad96ab6-5253-4430-8be5-67af7205d973" providerId="ADAL" clId="{3B968B9E-733C-4637-8ED6-9F9F7E99078E}" dt="2022-07-24T00:29:05.440" v="15" actId="20577"/>
        <pc:sldMkLst>
          <pc:docMk/>
          <pc:sldMk cId="3430333599" sldId="256"/>
        </pc:sldMkLst>
        <pc:spChg chg="add mod">
          <ac:chgData name="Alla A Karapunarly" userId="bad96ab6-5253-4430-8be5-67af7205d973" providerId="ADAL" clId="{3B968B9E-733C-4637-8ED6-9F9F7E99078E}" dt="2022-07-24T00:29:01.577" v="12"/>
          <ac:spMkLst>
            <pc:docMk/>
            <pc:sldMk cId="3430333599" sldId="256"/>
            <ac:spMk id="19" creationId="{FD6F91ED-1B73-4F8D-9A94-5AE3F3954E00}"/>
          </ac:spMkLst>
        </pc:spChg>
        <pc:spChg chg="add del mod">
          <ac:chgData name="Alla A Karapunarly" userId="bad96ab6-5253-4430-8be5-67af7205d973" providerId="ADAL" clId="{3B968B9E-733C-4637-8ED6-9F9F7E99078E}" dt="2022-07-24T00:29:05.440" v="15" actId="20577"/>
          <ac:spMkLst>
            <pc:docMk/>
            <pc:sldMk cId="3430333599" sldId="256"/>
            <ac:spMk id="23" creationId="{54BE02C2-ACAD-4ED4-848A-4D4701D9867B}"/>
          </ac:spMkLst>
        </pc:spChg>
        <pc:spChg chg="mod">
          <ac:chgData name="Alla A Karapunarly" userId="bad96ab6-5253-4430-8be5-67af7205d973" providerId="ADAL" clId="{3B968B9E-733C-4637-8ED6-9F9F7E99078E}" dt="2022-07-24T00:28:54.135" v="9" actId="20577"/>
          <ac:spMkLst>
            <pc:docMk/>
            <pc:sldMk cId="3430333599" sldId="256"/>
            <ac:spMk id="29" creationId="{11E6880F-C4A1-4C2E-A556-B30626CEEAD9}"/>
          </ac:spMkLst>
        </pc:spChg>
      </pc:sldChg>
      <pc:sldChg chg="addSp delSp modSp mod">
        <pc:chgData name="Alla A Karapunarly" userId="bad96ab6-5253-4430-8be5-67af7205d973" providerId="ADAL" clId="{3B968B9E-733C-4637-8ED6-9F9F7E99078E}" dt="2022-07-24T00:29:15.526" v="27" actId="20577"/>
        <pc:sldMkLst>
          <pc:docMk/>
          <pc:sldMk cId="2754776371" sldId="258"/>
        </pc:sldMkLst>
        <pc:spChg chg="del">
          <ac:chgData name="Alla A Karapunarly" userId="bad96ab6-5253-4430-8be5-67af7205d973" providerId="ADAL" clId="{3B968B9E-733C-4637-8ED6-9F9F7E99078E}" dt="2022-07-24T00:29:11.586" v="16" actId="478"/>
          <ac:spMkLst>
            <pc:docMk/>
            <pc:sldMk cId="2754776371" sldId="258"/>
            <ac:spMk id="10" creationId="{ABBC383F-F7D0-4536-AB63-DF1AD0806749}"/>
          </ac:spMkLst>
        </pc:spChg>
        <pc:spChg chg="add mod">
          <ac:chgData name="Alla A Karapunarly" userId="bad96ab6-5253-4430-8be5-67af7205d973" providerId="ADAL" clId="{3B968B9E-733C-4637-8ED6-9F9F7E99078E}" dt="2022-07-24T00:29:11.983" v="17"/>
          <ac:spMkLst>
            <pc:docMk/>
            <pc:sldMk cId="2754776371" sldId="258"/>
            <ac:spMk id="13" creationId="{F6884153-1145-52F0-598E-683C64DB508E}"/>
          </ac:spMkLst>
        </pc:spChg>
        <pc:spChg chg="mod">
          <ac:chgData name="Alla A Karapunarly" userId="bad96ab6-5253-4430-8be5-67af7205d973" providerId="ADAL" clId="{3B968B9E-733C-4637-8ED6-9F9F7E99078E}" dt="2022-07-24T00:29:15.526" v="27" actId="20577"/>
          <ac:spMkLst>
            <pc:docMk/>
            <pc:sldMk cId="2754776371" sldId="258"/>
            <ac:spMk id="19" creationId="{3801AC17-2BAC-42A1-A5B6-2F8D483E31C3}"/>
          </ac:spMkLst>
        </pc:spChg>
      </pc:sldChg>
      <pc:sldChg chg="addSp delSp modSp mod">
        <pc:chgData name="Alla A Karapunarly" userId="bad96ab6-5253-4430-8be5-67af7205d973" providerId="ADAL" clId="{3B968B9E-733C-4637-8ED6-9F9F7E99078E}" dt="2022-07-24T00:29:35.667" v="51" actId="20577"/>
        <pc:sldMkLst>
          <pc:docMk/>
          <pc:sldMk cId="1578317631" sldId="259"/>
        </pc:sldMkLst>
        <pc:spChg chg="del">
          <ac:chgData name="Alla A Karapunarly" userId="bad96ab6-5253-4430-8be5-67af7205d973" providerId="ADAL" clId="{3B968B9E-733C-4637-8ED6-9F9F7E99078E}" dt="2022-07-24T00:29:32.474" v="40" actId="478"/>
          <ac:spMkLst>
            <pc:docMk/>
            <pc:sldMk cId="1578317631" sldId="259"/>
            <ac:spMk id="12" creationId="{F0DB140B-95B4-4E8A-856E-B9064A2A9FB8}"/>
          </ac:spMkLst>
        </pc:spChg>
        <pc:spChg chg="add mod">
          <ac:chgData name="Alla A Karapunarly" userId="bad96ab6-5253-4430-8be5-67af7205d973" providerId="ADAL" clId="{3B968B9E-733C-4637-8ED6-9F9F7E99078E}" dt="2022-07-24T00:29:32.800" v="41"/>
          <ac:spMkLst>
            <pc:docMk/>
            <pc:sldMk cId="1578317631" sldId="259"/>
            <ac:spMk id="13" creationId="{93C72B60-FF1D-BF84-C280-22ED1188FB29}"/>
          </ac:spMkLst>
        </pc:spChg>
        <pc:spChg chg="mod">
          <ac:chgData name="Alla A Karapunarly" userId="bad96ab6-5253-4430-8be5-67af7205d973" providerId="ADAL" clId="{3B968B9E-733C-4637-8ED6-9F9F7E99078E}" dt="2022-07-24T00:29:35.667" v="51" actId="20577"/>
          <ac:spMkLst>
            <pc:docMk/>
            <pc:sldMk cId="1578317631" sldId="259"/>
            <ac:spMk id="19" creationId="{57AA5AA1-8393-4443-ACE9-2A3B3E5B9E65}"/>
          </ac:spMkLst>
        </pc:spChg>
      </pc:sldChg>
      <pc:sldChg chg="addSp delSp modSp mod">
        <pc:chgData name="Alla A Karapunarly" userId="bad96ab6-5253-4430-8be5-67af7205d973" providerId="ADAL" clId="{3B968B9E-733C-4637-8ED6-9F9F7E99078E}" dt="2022-07-24T00:29:28.548" v="39"/>
        <pc:sldMkLst>
          <pc:docMk/>
          <pc:sldMk cId="784746181" sldId="260"/>
        </pc:sldMkLst>
        <pc:spChg chg="del">
          <ac:chgData name="Alla A Karapunarly" userId="bad96ab6-5253-4430-8be5-67af7205d973" providerId="ADAL" clId="{3B968B9E-733C-4637-8ED6-9F9F7E99078E}" dt="2022-07-24T00:29:28.038" v="38" actId="478"/>
          <ac:spMkLst>
            <pc:docMk/>
            <pc:sldMk cId="784746181" sldId="260"/>
            <ac:spMk id="15" creationId="{1E35C8CA-007A-4972-A5DE-10CA4602237D}"/>
          </ac:spMkLst>
        </pc:spChg>
        <pc:spChg chg="add mod">
          <ac:chgData name="Alla A Karapunarly" userId="bad96ab6-5253-4430-8be5-67af7205d973" providerId="ADAL" clId="{3B968B9E-733C-4637-8ED6-9F9F7E99078E}" dt="2022-07-24T00:29:28.548" v="39"/>
          <ac:spMkLst>
            <pc:docMk/>
            <pc:sldMk cId="784746181" sldId="260"/>
            <ac:spMk id="17" creationId="{32CF02C4-30D8-DD84-120F-5D54D4C46195}"/>
          </ac:spMkLst>
        </pc:spChg>
        <pc:spChg chg="mod">
          <ac:chgData name="Alla A Karapunarly" userId="bad96ab6-5253-4430-8be5-67af7205d973" providerId="ADAL" clId="{3B968B9E-733C-4637-8ED6-9F9F7E99078E}" dt="2022-07-24T00:29:23.842" v="37" actId="20577"/>
          <ac:spMkLst>
            <pc:docMk/>
            <pc:sldMk cId="784746181" sldId="260"/>
            <ac:spMk id="25" creationId="{17F111E1-2625-474F-9415-67DBEAC3113D}"/>
          </ac:spMkLst>
        </pc:spChg>
      </pc:sldChg>
      <pc:sldChg chg="addSp delSp modSp mod">
        <pc:chgData name="Alla A Karapunarly" userId="bad96ab6-5253-4430-8be5-67af7205d973" providerId="ADAL" clId="{3B968B9E-733C-4637-8ED6-9F9F7E99078E}" dt="2022-07-24T00:29:44.767" v="63"/>
        <pc:sldMkLst>
          <pc:docMk/>
          <pc:sldMk cId="3674510066" sldId="261"/>
        </pc:sldMkLst>
        <pc:spChg chg="del">
          <ac:chgData name="Alla A Karapunarly" userId="bad96ab6-5253-4430-8be5-67af7205d973" providerId="ADAL" clId="{3B968B9E-733C-4637-8ED6-9F9F7E99078E}" dt="2022-07-24T00:29:44.439" v="62" actId="478"/>
          <ac:spMkLst>
            <pc:docMk/>
            <pc:sldMk cId="3674510066" sldId="261"/>
            <ac:spMk id="11" creationId="{44A3AFC9-B2D0-4C7D-9EEC-A53CFFA2ACEF}"/>
          </ac:spMkLst>
        </pc:spChg>
        <pc:spChg chg="add mod">
          <ac:chgData name="Alla A Karapunarly" userId="bad96ab6-5253-4430-8be5-67af7205d973" providerId="ADAL" clId="{3B968B9E-733C-4637-8ED6-9F9F7E99078E}" dt="2022-07-24T00:29:44.767" v="63"/>
          <ac:spMkLst>
            <pc:docMk/>
            <pc:sldMk cId="3674510066" sldId="261"/>
            <ac:spMk id="14" creationId="{BF1A04A2-666C-5589-DDF6-6CC08722B9E7}"/>
          </ac:spMkLst>
        </pc:spChg>
        <pc:spChg chg="mod">
          <ac:chgData name="Alla A Karapunarly" userId="bad96ab6-5253-4430-8be5-67af7205d973" providerId="ADAL" clId="{3B968B9E-733C-4637-8ED6-9F9F7E99078E}" dt="2022-07-24T00:29:41.134" v="61" actId="20577"/>
          <ac:spMkLst>
            <pc:docMk/>
            <pc:sldMk cId="3674510066" sldId="261"/>
            <ac:spMk id="18" creationId="{7A9C307E-87EC-4E48-A891-F511321EE733}"/>
          </ac:spMkLst>
        </pc:spChg>
      </pc:sldChg>
      <pc:sldChg chg="addSp delSp modSp mod">
        <pc:chgData name="Alla A Karapunarly" userId="bad96ab6-5253-4430-8be5-67af7205d973" providerId="ADAL" clId="{3B968B9E-733C-4637-8ED6-9F9F7E99078E}" dt="2022-07-24T00:29:50.426" v="65"/>
        <pc:sldMkLst>
          <pc:docMk/>
          <pc:sldMk cId="1517725756" sldId="262"/>
        </pc:sldMkLst>
        <pc:spChg chg="del">
          <ac:chgData name="Alla A Karapunarly" userId="bad96ab6-5253-4430-8be5-67af7205d973" providerId="ADAL" clId="{3B968B9E-733C-4637-8ED6-9F9F7E99078E}" dt="2022-07-24T00:29:50.075" v="64" actId="478"/>
          <ac:spMkLst>
            <pc:docMk/>
            <pc:sldMk cId="1517725756" sldId="262"/>
            <ac:spMk id="28" creationId="{66B105BE-9314-48AB-A4AF-D2D90E7FDBD6}"/>
          </ac:spMkLst>
        </pc:spChg>
        <pc:spChg chg="add mod">
          <ac:chgData name="Alla A Karapunarly" userId="bad96ab6-5253-4430-8be5-67af7205d973" providerId="ADAL" clId="{3B968B9E-733C-4637-8ED6-9F9F7E99078E}" dt="2022-07-24T00:29:50.426" v="65"/>
          <ac:spMkLst>
            <pc:docMk/>
            <pc:sldMk cId="1517725756" sldId="262"/>
            <ac:spMk id="34" creationId="{40A30D43-7ADE-F938-09BF-96ED8F40D643}"/>
          </ac:spMkLst>
        </pc:spChg>
      </pc:sldChg>
      <pc:sldChg chg="addSp delSp modSp mod">
        <pc:chgData name="Alla A Karapunarly" userId="bad96ab6-5253-4430-8be5-67af7205d973" providerId="ADAL" clId="{3B968B9E-733C-4637-8ED6-9F9F7E99078E}" dt="2022-07-24T19:51:16.813" v="73" actId="20577"/>
        <pc:sldMkLst>
          <pc:docMk/>
          <pc:sldMk cId="2430454037" sldId="263"/>
        </pc:sldMkLst>
        <pc:spChg chg="mod">
          <ac:chgData name="Alla A Karapunarly" userId="bad96ab6-5253-4430-8be5-67af7205d973" providerId="ADAL" clId="{3B968B9E-733C-4637-8ED6-9F9F7E99078E}" dt="2022-07-24T19:50:57.486" v="68" actId="20577"/>
          <ac:spMkLst>
            <pc:docMk/>
            <pc:sldMk cId="2430454037" sldId="263"/>
            <ac:spMk id="22" creationId="{B37E5975-D91B-41A1-8E91-82AE69AE55A9}"/>
          </ac:spMkLst>
        </pc:spChg>
        <pc:spChg chg="del">
          <ac:chgData name="Alla A Karapunarly" userId="bad96ab6-5253-4430-8be5-67af7205d973" providerId="ADAL" clId="{3B968B9E-733C-4637-8ED6-9F9F7E99078E}" dt="2022-07-24T00:30:00.299" v="66" actId="478"/>
          <ac:spMkLst>
            <pc:docMk/>
            <pc:sldMk cId="2430454037" sldId="263"/>
            <ac:spMk id="24" creationId="{86E37215-2C8F-4F6F-B54D-0B6C73F1CA36}"/>
          </ac:spMkLst>
        </pc:spChg>
        <pc:spChg chg="add mod">
          <ac:chgData name="Alla A Karapunarly" userId="bad96ab6-5253-4430-8be5-67af7205d973" providerId="ADAL" clId="{3B968B9E-733C-4637-8ED6-9F9F7E99078E}" dt="2022-07-24T00:30:00.757" v="67"/>
          <ac:spMkLst>
            <pc:docMk/>
            <pc:sldMk cId="2430454037" sldId="263"/>
            <ac:spMk id="25" creationId="{36D85D70-7C67-C712-1382-8C3755699F56}"/>
          </ac:spMkLst>
        </pc:spChg>
        <pc:spChg chg="mod">
          <ac:chgData name="Alla A Karapunarly" userId="bad96ab6-5253-4430-8be5-67af7205d973" providerId="ADAL" clId="{3B968B9E-733C-4637-8ED6-9F9F7E99078E}" dt="2022-07-24T19:51:02.955" v="69" actId="20577"/>
          <ac:spMkLst>
            <pc:docMk/>
            <pc:sldMk cId="2430454037" sldId="263"/>
            <ac:spMk id="41" creationId="{E725DF33-B174-41D5-AE4A-5DB822EA08C3}"/>
          </ac:spMkLst>
        </pc:spChg>
        <pc:spChg chg="mod">
          <ac:chgData name="Alla A Karapunarly" userId="bad96ab6-5253-4430-8be5-67af7205d973" providerId="ADAL" clId="{3B968B9E-733C-4637-8ED6-9F9F7E99078E}" dt="2022-07-24T19:51:07.803" v="70" actId="20577"/>
          <ac:spMkLst>
            <pc:docMk/>
            <pc:sldMk cId="2430454037" sldId="263"/>
            <ac:spMk id="42" creationId="{9974254B-E44B-43FD-97F3-72CD9CCC8BA5}"/>
          </ac:spMkLst>
        </pc:spChg>
        <pc:spChg chg="mod">
          <ac:chgData name="Alla A Karapunarly" userId="bad96ab6-5253-4430-8be5-67af7205d973" providerId="ADAL" clId="{3B968B9E-733C-4637-8ED6-9F9F7E99078E}" dt="2022-07-24T19:51:10.782" v="71" actId="20577"/>
          <ac:spMkLst>
            <pc:docMk/>
            <pc:sldMk cId="2430454037" sldId="263"/>
            <ac:spMk id="43" creationId="{B3647BB4-9257-4353-BA68-5438C8B5EE94}"/>
          </ac:spMkLst>
        </pc:spChg>
        <pc:spChg chg="mod">
          <ac:chgData name="Alla A Karapunarly" userId="bad96ab6-5253-4430-8be5-67af7205d973" providerId="ADAL" clId="{3B968B9E-733C-4637-8ED6-9F9F7E99078E}" dt="2022-07-24T19:51:13.734" v="72" actId="20577"/>
          <ac:spMkLst>
            <pc:docMk/>
            <pc:sldMk cId="2430454037" sldId="263"/>
            <ac:spMk id="44" creationId="{4453A555-BCE6-4C9C-8AB4-68DC760540D1}"/>
          </ac:spMkLst>
        </pc:spChg>
        <pc:spChg chg="mod">
          <ac:chgData name="Alla A Karapunarly" userId="bad96ab6-5253-4430-8be5-67af7205d973" providerId="ADAL" clId="{3B968B9E-733C-4637-8ED6-9F9F7E99078E}" dt="2022-07-24T19:51:16.813" v="73" actId="20577"/>
          <ac:spMkLst>
            <pc:docMk/>
            <pc:sldMk cId="2430454037" sldId="263"/>
            <ac:spMk id="45" creationId="{17D7369E-1C8C-4F95-BA89-B4764E61C466}"/>
          </ac:spMkLst>
        </pc:spChg>
      </pc:sldChg>
    </pc:docChg>
  </pc:docChgLst>
  <pc:docChgLst>
    <pc:chgData name="Alla" userId="bad96ab6-5253-4430-8be5-67af7205d973" providerId="ADAL" clId="{11B623FC-2BF1-4D80-A3A1-872DD09A8C3F}"/>
    <pc:docChg chg="modSld">
      <pc:chgData name="Alla" userId="bad96ab6-5253-4430-8be5-67af7205d973" providerId="ADAL" clId="{11B623FC-2BF1-4D80-A3A1-872DD09A8C3F}" dt="2021-11-17T19:17:16.191" v="7" actId="1076"/>
      <pc:docMkLst>
        <pc:docMk/>
      </pc:docMkLst>
      <pc:sldChg chg="addSp modSp mod">
        <pc:chgData name="Alla" userId="bad96ab6-5253-4430-8be5-67af7205d973" providerId="ADAL" clId="{11B623FC-2BF1-4D80-A3A1-872DD09A8C3F}" dt="2021-11-17T19:17:16.191" v="7" actId="1076"/>
        <pc:sldMkLst>
          <pc:docMk/>
          <pc:sldMk cId="3430333599" sldId="256"/>
        </pc:sldMkLst>
        <pc:spChg chg="add mod">
          <ac:chgData name="Alla" userId="bad96ab6-5253-4430-8be5-67af7205d973" providerId="ADAL" clId="{11B623FC-2BF1-4D80-A3A1-872DD09A8C3F}" dt="2021-11-17T19:17:16.191" v="7" actId="1076"/>
          <ac:spMkLst>
            <pc:docMk/>
            <pc:sldMk cId="3430333599" sldId="256"/>
            <ac:spMk id="19" creationId="{609B301B-4715-4A09-975F-65A2CD11B45B}"/>
          </ac:spMkLst>
        </pc:spChg>
      </pc:sldChg>
    </pc:docChg>
  </pc:docChgLst>
  <pc:docChgLst>
    <pc:chgData name="Alla A Karapunarly" userId="bad96ab6-5253-4430-8be5-67af7205d973" providerId="ADAL" clId="{A3FE3CF1-0F57-414F-AE3F-51F7FB2309B9}"/>
    <pc:docChg chg="undo custSel delSld modSld">
      <pc:chgData name="Alla A Karapunarly" userId="bad96ab6-5253-4430-8be5-67af7205d973" providerId="ADAL" clId="{A3FE3CF1-0F57-414F-AE3F-51F7FB2309B9}" dt="2022-08-06T17:34:17.905" v="79" actId="47"/>
      <pc:docMkLst>
        <pc:docMk/>
      </pc:docMkLst>
      <pc:sldChg chg="del">
        <pc:chgData name="Alla A Karapunarly" userId="bad96ab6-5253-4430-8be5-67af7205d973" providerId="ADAL" clId="{A3FE3CF1-0F57-414F-AE3F-51F7FB2309B9}" dt="2022-07-24T19:51:57.251" v="1" actId="47"/>
        <pc:sldMkLst>
          <pc:docMk/>
          <pc:sldMk cId="3430333599" sldId="256"/>
        </pc:sldMkLst>
      </pc:sldChg>
      <pc:sldChg chg="del">
        <pc:chgData name="Alla A Karapunarly" userId="bad96ab6-5253-4430-8be5-67af7205d973" providerId="ADAL" clId="{A3FE3CF1-0F57-414F-AE3F-51F7FB2309B9}" dt="2022-07-24T19:51:56.391" v="0" actId="47"/>
        <pc:sldMkLst>
          <pc:docMk/>
          <pc:sldMk cId="2754776371" sldId="258"/>
        </pc:sldMkLst>
      </pc:sldChg>
      <pc:sldChg chg="del">
        <pc:chgData name="Alla A Karapunarly" userId="bad96ab6-5253-4430-8be5-67af7205d973" providerId="ADAL" clId="{A3FE3CF1-0F57-414F-AE3F-51F7FB2309B9}" dt="2022-07-24T19:51:58.141" v="3" actId="47"/>
        <pc:sldMkLst>
          <pc:docMk/>
          <pc:sldMk cId="1578317631" sldId="259"/>
        </pc:sldMkLst>
      </pc:sldChg>
      <pc:sldChg chg="del">
        <pc:chgData name="Alla A Karapunarly" userId="bad96ab6-5253-4430-8be5-67af7205d973" providerId="ADAL" clId="{A3FE3CF1-0F57-414F-AE3F-51F7FB2309B9}" dt="2022-07-24T19:51:57.654" v="2" actId="47"/>
        <pc:sldMkLst>
          <pc:docMk/>
          <pc:sldMk cId="784746181" sldId="260"/>
        </pc:sldMkLst>
      </pc:sldChg>
      <pc:sldChg chg="del">
        <pc:chgData name="Alla A Karapunarly" userId="bad96ab6-5253-4430-8be5-67af7205d973" providerId="ADAL" clId="{A3FE3CF1-0F57-414F-AE3F-51F7FB2309B9}" dt="2022-07-24T19:51:58.661" v="4" actId="47"/>
        <pc:sldMkLst>
          <pc:docMk/>
          <pc:sldMk cId="3674510066" sldId="261"/>
        </pc:sldMkLst>
      </pc:sldChg>
      <pc:sldChg chg="addSp delSp modSp del mod">
        <pc:chgData name="Alla A Karapunarly" userId="bad96ab6-5253-4430-8be5-67af7205d973" providerId="ADAL" clId="{A3FE3CF1-0F57-414F-AE3F-51F7FB2309B9}" dt="2022-08-06T17:34:17.905" v="79" actId="47"/>
        <pc:sldMkLst>
          <pc:docMk/>
          <pc:sldMk cId="1517725756" sldId="262"/>
        </pc:sldMkLst>
        <pc:spChg chg="add del mod">
          <ac:chgData name="Alla A Karapunarly" userId="bad96ab6-5253-4430-8be5-67af7205d973" providerId="ADAL" clId="{A3FE3CF1-0F57-414F-AE3F-51F7FB2309B9}" dt="2022-07-24T19:56:41.374" v="54" actId="478"/>
          <ac:spMkLst>
            <pc:docMk/>
            <pc:sldMk cId="1517725756" sldId="262"/>
            <ac:spMk id="8" creationId="{B9D99CB8-A175-B738-2049-CADECA1171B6}"/>
          </ac:spMkLst>
        </pc:spChg>
        <pc:spChg chg="add del mod">
          <ac:chgData name="Alla A Karapunarly" userId="bad96ab6-5253-4430-8be5-67af7205d973" providerId="ADAL" clId="{A3FE3CF1-0F57-414F-AE3F-51F7FB2309B9}" dt="2022-07-24T19:54:48.939" v="23"/>
          <ac:spMkLst>
            <pc:docMk/>
            <pc:sldMk cId="1517725756" sldId="262"/>
            <ac:spMk id="9" creationId="{9BCD6E96-D3F1-0288-550A-3F0B389864A0}"/>
          </ac:spMkLst>
        </pc:spChg>
        <pc:spChg chg="add del mod">
          <ac:chgData name="Alla A Karapunarly" userId="bad96ab6-5253-4430-8be5-67af7205d973" providerId="ADAL" clId="{A3FE3CF1-0F57-414F-AE3F-51F7FB2309B9}" dt="2022-07-24T19:54:48.941" v="25"/>
          <ac:spMkLst>
            <pc:docMk/>
            <pc:sldMk cId="1517725756" sldId="262"/>
            <ac:spMk id="10" creationId="{A86F4288-1B09-8947-BDD8-C8E3588178C7}"/>
          </ac:spMkLst>
        </pc:spChg>
        <pc:spChg chg="mod topLvl">
          <ac:chgData name="Alla A Karapunarly" userId="bad96ab6-5253-4430-8be5-67af7205d973" providerId="ADAL" clId="{A3FE3CF1-0F57-414F-AE3F-51F7FB2309B9}" dt="2022-07-24T19:52:48.017" v="8" actId="164"/>
          <ac:spMkLst>
            <pc:docMk/>
            <pc:sldMk cId="1517725756" sldId="262"/>
            <ac:spMk id="29" creationId="{EEF5C85F-8EA8-4B1F-9381-56C57A16EA84}"/>
          </ac:spMkLst>
        </pc:spChg>
        <pc:spChg chg="mod topLvl">
          <ac:chgData name="Alla A Karapunarly" userId="bad96ab6-5253-4430-8be5-67af7205d973" providerId="ADAL" clId="{A3FE3CF1-0F57-414F-AE3F-51F7FB2309B9}" dt="2022-07-24T19:52:48.017" v="8" actId="164"/>
          <ac:spMkLst>
            <pc:docMk/>
            <pc:sldMk cId="1517725756" sldId="262"/>
            <ac:spMk id="30" creationId="{4B1F6D8F-C35D-4DBD-A656-119F4CBB617B}"/>
          </ac:spMkLst>
        </pc:spChg>
        <pc:spChg chg="mod topLvl">
          <ac:chgData name="Alla A Karapunarly" userId="bad96ab6-5253-4430-8be5-67af7205d973" providerId="ADAL" clId="{A3FE3CF1-0F57-414F-AE3F-51F7FB2309B9}" dt="2022-07-24T19:52:48.017" v="8" actId="164"/>
          <ac:spMkLst>
            <pc:docMk/>
            <pc:sldMk cId="1517725756" sldId="262"/>
            <ac:spMk id="31" creationId="{4E6C3E03-0018-424A-9511-5994B9D97AF4}"/>
          </ac:spMkLst>
        </pc:spChg>
        <pc:spChg chg="add del mod topLvl">
          <ac:chgData name="Alla A Karapunarly" userId="bad96ab6-5253-4430-8be5-67af7205d973" providerId="ADAL" clId="{A3FE3CF1-0F57-414F-AE3F-51F7FB2309B9}" dt="2022-07-24T19:57:20.487" v="67" actId="6549"/>
          <ac:spMkLst>
            <pc:docMk/>
            <pc:sldMk cId="1517725756" sldId="262"/>
            <ac:spMk id="32" creationId="{B71CF202-0638-4174-893B-FF842E1324F9}"/>
          </ac:spMkLst>
        </pc:spChg>
        <pc:spChg chg="mod topLvl">
          <ac:chgData name="Alla A Karapunarly" userId="bad96ab6-5253-4430-8be5-67af7205d973" providerId="ADAL" clId="{A3FE3CF1-0F57-414F-AE3F-51F7FB2309B9}" dt="2022-07-24T19:52:48.017" v="8" actId="164"/>
          <ac:spMkLst>
            <pc:docMk/>
            <pc:sldMk cId="1517725756" sldId="262"/>
            <ac:spMk id="33" creationId="{54C639E8-CDB5-43E4-BA07-8315884D0313}"/>
          </ac:spMkLst>
        </pc:spChg>
        <pc:spChg chg="mod topLvl">
          <ac:chgData name="Alla A Karapunarly" userId="bad96ab6-5253-4430-8be5-67af7205d973" providerId="ADAL" clId="{A3FE3CF1-0F57-414F-AE3F-51F7FB2309B9}" dt="2022-07-24T19:52:48.017" v="8" actId="164"/>
          <ac:spMkLst>
            <pc:docMk/>
            <pc:sldMk cId="1517725756" sldId="262"/>
            <ac:spMk id="35" creationId="{137CA39F-2531-4C31-B30B-7135B93DBEC5}"/>
          </ac:spMkLst>
        </pc:spChg>
        <pc:spChg chg="mod topLvl">
          <ac:chgData name="Alla A Karapunarly" userId="bad96ab6-5253-4430-8be5-67af7205d973" providerId="ADAL" clId="{A3FE3CF1-0F57-414F-AE3F-51F7FB2309B9}" dt="2022-07-24T19:52:48.017" v="8" actId="164"/>
          <ac:spMkLst>
            <pc:docMk/>
            <pc:sldMk cId="1517725756" sldId="262"/>
            <ac:spMk id="37" creationId="{07891B01-CFD9-4258-9224-53AE3861F8B4}"/>
          </ac:spMkLst>
        </pc:spChg>
        <pc:spChg chg="mod topLvl">
          <ac:chgData name="Alla A Karapunarly" userId="bad96ab6-5253-4430-8be5-67af7205d973" providerId="ADAL" clId="{A3FE3CF1-0F57-414F-AE3F-51F7FB2309B9}" dt="2022-07-24T19:52:48.017" v="8" actId="164"/>
          <ac:spMkLst>
            <pc:docMk/>
            <pc:sldMk cId="1517725756" sldId="262"/>
            <ac:spMk id="39" creationId="{BE47CC32-6CD5-4531-81B7-2017F206CAB2}"/>
          </ac:spMkLst>
        </pc:spChg>
        <pc:spChg chg="mod topLvl">
          <ac:chgData name="Alla A Karapunarly" userId="bad96ab6-5253-4430-8be5-67af7205d973" providerId="ADAL" clId="{A3FE3CF1-0F57-414F-AE3F-51F7FB2309B9}" dt="2022-07-24T19:57:26.444" v="71" actId="20577"/>
          <ac:spMkLst>
            <pc:docMk/>
            <pc:sldMk cId="1517725756" sldId="262"/>
            <ac:spMk id="45" creationId="{B2262C97-FCA8-405F-BF0E-2F8145F11622}"/>
          </ac:spMkLst>
        </pc:spChg>
        <pc:spChg chg="mod topLvl">
          <ac:chgData name="Alla A Karapunarly" userId="bad96ab6-5253-4430-8be5-67af7205d973" providerId="ADAL" clId="{A3FE3CF1-0F57-414F-AE3F-51F7FB2309B9}" dt="2022-07-24T19:57:02.771" v="57" actId="120"/>
          <ac:spMkLst>
            <pc:docMk/>
            <pc:sldMk cId="1517725756" sldId="262"/>
            <ac:spMk id="46" creationId="{1559D92C-EEC4-4F6A-9655-CA489336F77A}"/>
          </ac:spMkLst>
        </pc:spChg>
        <pc:spChg chg="mod topLvl">
          <ac:chgData name="Alla A Karapunarly" userId="bad96ab6-5253-4430-8be5-67af7205d973" providerId="ADAL" clId="{A3FE3CF1-0F57-414F-AE3F-51F7FB2309B9}" dt="2022-07-24T19:57:02.771" v="57" actId="120"/>
          <ac:spMkLst>
            <pc:docMk/>
            <pc:sldMk cId="1517725756" sldId="262"/>
            <ac:spMk id="47" creationId="{FE887B18-31AD-408A-B103-6650B1F8EFD3}"/>
          </ac:spMkLst>
        </pc:spChg>
        <pc:spChg chg="mod topLvl">
          <ac:chgData name="Alla A Karapunarly" userId="bad96ab6-5253-4430-8be5-67af7205d973" providerId="ADAL" clId="{A3FE3CF1-0F57-414F-AE3F-51F7FB2309B9}" dt="2022-07-24T19:57:52.013" v="78" actId="1037"/>
          <ac:spMkLst>
            <pc:docMk/>
            <pc:sldMk cId="1517725756" sldId="262"/>
            <ac:spMk id="50" creationId="{D62B6474-AD23-4F0E-BC66-C54DE9647CBF}"/>
          </ac:spMkLst>
        </pc:spChg>
        <pc:spChg chg="mod topLvl">
          <ac:chgData name="Alla A Karapunarly" userId="bad96ab6-5253-4430-8be5-67af7205d973" providerId="ADAL" clId="{A3FE3CF1-0F57-414F-AE3F-51F7FB2309B9}" dt="2022-07-24T19:52:48.017" v="8" actId="164"/>
          <ac:spMkLst>
            <pc:docMk/>
            <pc:sldMk cId="1517725756" sldId="262"/>
            <ac:spMk id="51" creationId="{84C166A4-2BB5-4D8D-9152-74DDBD76B710}"/>
          </ac:spMkLst>
        </pc:spChg>
        <pc:spChg chg="mod topLvl">
          <ac:chgData name="Alla A Karapunarly" userId="bad96ab6-5253-4430-8be5-67af7205d973" providerId="ADAL" clId="{A3FE3CF1-0F57-414F-AE3F-51F7FB2309B9}" dt="2022-07-24T19:52:38.945" v="7" actId="164"/>
          <ac:spMkLst>
            <pc:docMk/>
            <pc:sldMk cId="1517725756" sldId="262"/>
            <ac:spMk id="52" creationId="{29BA0586-7A50-4950-8347-3C6650451915}"/>
          </ac:spMkLst>
        </pc:spChg>
        <pc:spChg chg="mod topLvl">
          <ac:chgData name="Alla A Karapunarly" userId="bad96ab6-5253-4430-8be5-67af7205d973" providerId="ADAL" clId="{A3FE3CF1-0F57-414F-AE3F-51F7FB2309B9}" dt="2022-07-24T19:52:48.017" v="8" actId="164"/>
          <ac:spMkLst>
            <pc:docMk/>
            <pc:sldMk cId="1517725756" sldId="262"/>
            <ac:spMk id="53" creationId="{8C55C4C2-11CB-4FD5-9A2F-8F4D4038351D}"/>
          </ac:spMkLst>
        </pc:spChg>
        <pc:spChg chg="mod topLvl">
          <ac:chgData name="Alla A Karapunarly" userId="bad96ab6-5253-4430-8be5-67af7205d973" providerId="ADAL" clId="{A3FE3CF1-0F57-414F-AE3F-51F7FB2309B9}" dt="2022-07-24T19:52:48.017" v="8" actId="164"/>
          <ac:spMkLst>
            <pc:docMk/>
            <pc:sldMk cId="1517725756" sldId="262"/>
            <ac:spMk id="54" creationId="{EFB3D656-F8E4-4AA1-8F4B-6837F2C73C9C}"/>
          </ac:spMkLst>
        </pc:spChg>
        <pc:spChg chg="mod topLvl">
          <ac:chgData name="Alla A Karapunarly" userId="bad96ab6-5253-4430-8be5-67af7205d973" providerId="ADAL" clId="{A3FE3CF1-0F57-414F-AE3F-51F7FB2309B9}" dt="2022-07-24T19:52:48.017" v="8" actId="164"/>
          <ac:spMkLst>
            <pc:docMk/>
            <pc:sldMk cId="1517725756" sldId="262"/>
            <ac:spMk id="55" creationId="{B01F5559-9C95-4500-80DE-3CB0B4E76A89}"/>
          </ac:spMkLst>
        </pc:spChg>
        <pc:grpChg chg="del">
          <ac:chgData name="Alla A Karapunarly" userId="bad96ab6-5253-4430-8be5-67af7205d973" providerId="ADAL" clId="{A3FE3CF1-0F57-414F-AE3F-51F7FB2309B9}" dt="2022-07-24T19:52:15.549" v="5" actId="165"/>
          <ac:grpSpMkLst>
            <pc:docMk/>
            <pc:sldMk cId="1517725756" sldId="262"/>
            <ac:grpSpMk id="5" creationId="{8AF0F3A2-4555-4A51-BDAA-BC3C44CBA393}"/>
          </ac:grpSpMkLst>
        </pc:grpChg>
        <pc:grpChg chg="add mod">
          <ac:chgData name="Alla A Karapunarly" userId="bad96ab6-5253-4430-8be5-67af7205d973" providerId="ADAL" clId="{A3FE3CF1-0F57-414F-AE3F-51F7FB2309B9}" dt="2022-07-24T19:52:38.945" v="7" actId="164"/>
          <ac:grpSpMkLst>
            <pc:docMk/>
            <pc:sldMk cId="1517725756" sldId="262"/>
            <ac:grpSpMk id="6" creationId="{4479A07C-E647-DD8B-0779-CF3B8C736E99}"/>
          </ac:grpSpMkLst>
        </pc:grpChg>
        <pc:grpChg chg="add mod">
          <ac:chgData name="Alla A Karapunarly" userId="bad96ab6-5253-4430-8be5-67af7205d973" providerId="ADAL" clId="{A3FE3CF1-0F57-414F-AE3F-51F7FB2309B9}" dt="2022-07-24T19:52:48.017" v="8" actId="164"/>
          <ac:grpSpMkLst>
            <pc:docMk/>
            <pc:sldMk cId="1517725756" sldId="262"/>
            <ac:grpSpMk id="7" creationId="{F54E092B-32AB-368F-1EFB-1296BE79D9C6}"/>
          </ac:grpSpMkLst>
        </pc:gr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63391D-6F87-4773-B44A-79246298C61E}" type="datetimeFigureOut">
              <a:rPr lang="en-US" smtClean="0"/>
              <a:t>8/6/2022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244E71-D93A-430B-AB15-840B05850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930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4438B-4249-4583-A377-AC3050CEFD48}" type="datetime1">
              <a:rPr lang="en-US" smtClean="0"/>
              <a:t>8/6/2022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630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E4E48-0293-468F-B37B-7CF9EA4C360E}" type="datetime1">
              <a:rPr lang="en-US" smtClean="0"/>
              <a:t>8/6/2022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834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09288-C1EB-4166-ABD6-8F38CB709835}" type="datetime1">
              <a:rPr lang="en-US" smtClean="0"/>
              <a:t>8/6/2022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875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CB18-6D9F-4FE5-8107-CEC87AA4E12D}" type="datetime1">
              <a:rPr lang="en-US" smtClean="0"/>
              <a:t>8/6/2022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847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70A6D-FC51-466A-A449-9184865F026E}" type="datetime1">
              <a:rPr lang="en-US" smtClean="0"/>
              <a:t>8/6/2022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509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1A7D0-3F9E-45E6-BDB5-E99EF1D68687}" type="datetime1">
              <a:rPr lang="en-US" smtClean="0"/>
              <a:t>8/6/2022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690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6C44C-D778-4D6B-89B3-3C79B49AF327}" type="datetime1">
              <a:rPr lang="en-US" smtClean="0"/>
              <a:t>8/6/2022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466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16820-4B4E-4BD8-B999-7BDBA6C08EB6}" type="datetime1">
              <a:rPr lang="en-US" smtClean="0"/>
              <a:t>8/6/2022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934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B8C8B-3C66-4CEC-9D7F-02897938BA6A}" type="datetime1">
              <a:rPr lang="en-US" smtClean="0"/>
              <a:t>8/6/2022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462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FAAB1-74A1-4AAE-8BC8-62DF9BF3F323}" type="datetime1">
              <a:rPr lang="en-US" smtClean="0"/>
              <a:t>8/6/2022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153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1CC9-4F7E-450A-9BD8-7C02702F6F0F}" type="datetime1">
              <a:rPr lang="en-US" smtClean="0"/>
              <a:t>8/6/2022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102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1843D-5F5E-4433-845D-27A1C2539A0D}" type="datetime1">
              <a:rPr lang="en-US" smtClean="0"/>
              <a:t>8/6/2022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636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5" Type="http://schemas.openxmlformats.org/officeDocument/2006/relationships/hyperlink" Target="http://yparhub.berkeley.edu/define-issue/defining-the-research-question/" TargetMode="External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19">
            <a:extLst>
              <a:ext uri="{FF2B5EF4-FFF2-40B4-BE49-F238E27FC236}">
                <a16:creationId xmlns:a16="http://schemas.microsoft.com/office/drawing/2014/main" id="{4966ACAE-B507-403B-9390-153F35632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489258" y="9313039"/>
            <a:ext cx="1748790" cy="535517"/>
          </a:xfrm>
        </p:spPr>
        <p:txBody>
          <a:bodyPr/>
          <a:lstStyle/>
          <a:p>
            <a:fld id="{49719EBA-0370-4C47-8ED0-A0CAB8E113E6}" type="slidenum">
              <a:rPr lang="en-US" smtClean="0"/>
              <a:t>1</a:t>
            </a:fld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C6AD93A-01FD-4920-B1E8-85046322A39F}"/>
              </a:ext>
            </a:extLst>
          </p:cNvPr>
          <p:cNvSpPr txBox="1"/>
          <p:nvPr/>
        </p:nvSpPr>
        <p:spPr>
          <a:xfrm>
            <a:off x="442871" y="750112"/>
            <a:ext cx="68866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Georgia" panose="02040502050405020303" pitchFamily="18" charset="0"/>
              </a:rPr>
              <a:t>Identification of the Issue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557658F-590E-4FB9-88AF-4CB67B42E982}"/>
              </a:ext>
            </a:extLst>
          </p:cNvPr>
          <p:cNvSpPr txBox="1"/>
          <p:nvPr/>
        </p:nvSpPr>
        <p:spPr>
          <a:xfrm>
            <a:off x="565716" y="1799480"/>
            <a:ext cx="66409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Georgia" panose="02040502050405020303" pitchFamily="18" charset="0"/>
              </a:rPr>
              <a:t>Please select the two issues that your group thinks are the most important to teens and answer the following questions: </a:t>
            </a:r>
            <a:endParaRPr lang="en-US" sz="1200" i="1" dirty="0">
              <a:latin typeface="Georgia" panose="02040502050405020303" pitchFamily="18" charset="0"/>
            </a:endParaRPr>
          </a:p>
        </p:txBody>
      </p:sp>
      <p:pic>
        <p:nvPicPr>
          <p:cNvPr id="7" name="Graphic 6" descr="Badge 1 outline">
            <a:extLst>
              <a:ext uri="{FF2B5EF4-FFF2-40B4-BE49-F238E27FC236}">
                <a16:creationId xmlns:a16="http://schemas.microsoft.com/office/drawing/2014/main" id="{207B3FA7-9A2E-450C-B5CA-362F466F1E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6786" y="2272805"/>
            <a:ext cx="655418" cy="655418"/>
          </a:xfrm>
          <a:prstGeom prst="rect">
            <a:avLst/>
          </a:prstGeom>
        </p:spPr>
      </p:pic>
      <p:pic>
        <p:nvPicPr>
          <p:cNvPr id="9" name="Graphic 8" descr="Badge 6 outline">
            <a:extLst>
              <a:ext uri="{FF2B5EF4-FFF2-40B4-BE49-F238E27FC236}">
                <a16:creationId xmlns:a16="http://schemas.microsoft.com/office/drawing/2014/main" id="{E9919FE3-C658-4EE4-A15F-CA250100494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11799" y="8272098"/>
            <a:ext cx="685392" cy="685392"/>
          </a:xfrm>
          <a:prstGeom prst="rect">
            <a:avLst/>
          </a:prstGeom>
        </p:spPr>
      </p:pic>
      <p:pic>
        <p:nvPicPr>
          <p:cNvPr id="11" name="Graphic 10" descr="Badge 5 outline">
            <a:extLst>
              <a:ext uri="{FF2B5EF4-FFF2-40B4-BE49-F238E27FC236}">
                <a16:creationId xmlns:a16="http://schemas.microsoft.com/office/drawing/2014/main" id="{E4808E14-DB6E-4015-8B6A-7F6852A6BB1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11799" y="7066243"/>
            <a:ext cx="685392" cy="685392"/>
          </a:xfrm>
          <a:prstGeom prst="rect">
            <a:avLst/>
          </a:prstGeom>
        </p:spPr>
      </p:pic>
      <p:pic>
        <p:nvPicPr>
          <p:cNvPr id="13" name="Graphic 12" descr="Badge 4 outline">
            <a:extLst>
              <a:ext uri="{FF2B5EF4-FFF2-40B4-BE49-F238E27FC236}">
                <a16:creationId xmlns:a16="http://schemas.microsoft.com/office/drawing/2014/main" id="{AC945D4F-6E88-4F4B-97DF-11D7323A035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11799" y="5860390"/>
            <a:ext cx="685392" cy="685392"/>
          </a:xfrm>
          <a:prstGeom prst="rect">
            <a:avLst/>
          </a:prstGeom>
        </p:spPr>
      </p:pic>
      <p:pic>
        <p:nvPicPr>
          <p:cNvPr id="16" name="Graphic 15" descr="Badge 3 outline">
            <a:extLst>
              <a:ext uri="{FF2B5EF4-FFF2-40B4-BE49-F238E27FC236}">
                <a16:creationId xmlns:a16="http://schemas.microsoft.com/office/drawing/2014/main" id="{A2A59E97-CA04-4734-BFFA-14BEFBD6DEFB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611799" y="4654537"/>
            <a:ext cx="685392" cy="685392"/>
          </a:xfrm>
          <a:prstGeom prst="rect">
            <a:avLst/>
          </a:prstGeom>
        </p:spPr>
      </p:pic>
      <p:pic>
        <p:nvPicPr>
          <p:cNvPr id="21" name="Graphic 20" descr="Badge outline">
            <a:extLst>
              <a:ext uri="{FF2B5EF4-FFF2-40B4-BE49-F238E27FC236}">
                <a16:creationId xmlns:a16="http://schemas.microsoft.com/office/drawing/2014/main" id="{E96B447D-87F4-42AD-8C5B-F0C7A25B1CBD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611799" y="3448684"/>
            <a:ext cx="685392" cy="685392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B37E5975-D91B-41A1-8E91-82AE69AE55A9}"/>
              </a:ext>
            </a:extLst>
          </p:cNvPr>
          <p:cNvSpPr txBox="1"/>
          <p:nvPr/>
        </p:nvSpPr>
        <p:spPr>
          <a:xfrm>
            <a:off x="1282204" y="2301495"/>
            <a:ext cx="55371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Georgia" panose="02040502050405020303" pitchFamily="18" charset="0"/>
              </a:rPr>
              <a:t>What is the issue? </a:t>
            </a:r>
          </a:p>
          <a:p>
            <a:endParaRPr lang="en-US" sz="1400" dirty="0">
              <a:latin typeface="Georgia" panose="02040502050405020303" pitchFamily="18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725DF33-B174-41D5-AE4A-5DB822EA08C3}"/>
              </a:ext>
            </a:extLst>
          </p:cNvPr>
          <p:cNvSpPr txBox="1"/>
          <p:nvPr/>
        </p:nvSpPr>
        <p:spPr>
          <a:xfrm>
            <a:off x="1282204" y="3494023"/>
            <a:ext cx="55371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Georgia" panose="02040502050405020303" pitchFamily="18" charset="0"/>
              </a:rPr>
              <a:t>Why is it an issue? </a:t>
            </a:r>
          </a:p>
          <a:p>
            <a:endParaRPr lang="en-US" sz="1400" dirty="0">
              <a:latin typeface="Georgia" panose="02040502050405020303" pitchFamily="18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974254B-E44B-43FD-97F3-72CD9CCC8BA5}"/>
              </a:ext>
            </a:extLst>
          </p:cNvPr>
          <p:cNvSpPr txBox="1"/>
          <p:nvPr/>
        </p:nvSpPr>
        <p:spPr>
          <a:xfrm>
            <a:off x="1282204" y="4686551"/>
            <a:ext cx="55371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Georgia" panose="02040502050405020303" pitchFamily="18" charset="0"/>
              </a:rPr>
              <a:t>List the people affected by this issue.</a:t>
            </a:r>
          </a:p>
          <a:p>
            <a:endParaRPr lang="en-US" sz="1400" dirty="0">
              <a:latin typeface="Georgia" panose="02040502050405020303" pitchFamily="18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B3647BB4-9257-4353-BA68-5438C8B5EE94}"/>
              </a:ext>
            </a:extLst>
          </p:cNvPr>
          <p:cNvSpPr txBox="1"/>
          <p:nvPr/>
        </p:nvSpPr>
        <p:spPr>
          <a:xfrm>
            <a:off x="1282204" y="5879079"/>
            <a:ext cx="55371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Georgia" panose="02040502050405020303" pitchFamily="18" charset="0"/>
              </a:rPr>
              <a:t>Why do you think this issue is serious enough to research? </a:t>
            </a:r>
          </a:p>
          <a:p>
            <a:endParaRPr lang="en-US" sz="1400" dirty="0">
              <a:latin typeface="Georgia" panose="02040502050405020303" pitchFamily="18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4453A555-BCE6-4C9C-8AB4-68DC760540D1}"/>
              </a:ext>
            </a:extLst>
          </p:cNvPr>
          <p:cNvSpPr txBox="1"/>
          <p:nvPr/>
        </p:nvSpPr>
        <p:spPr>
          <a:xfrm>
            <a:off x="1282204" y="7071607"/>
            <a:ext cx="55371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Georgia" panose="02040502050405020303" pitchFamily="18" charset="0"/>
              </a:rPr>
              <a:t>What could be some problems with doing this research?</a:t>
            </a:r>
          </a:p>
          <a:p>
            <a:endParaRPr lang="en-US" sz="1400" dirty="0">
              <a:latin typeface="Georgia" panose="02040502050405020303" pitchFamily="18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17D7369E-1C8C-4F95-BA89-B4764E61C466}"/>
              </a:ext>
            </a:extLst>
          </p:cNvPr>
          <p:cNvSpPr txBox="1"/>
          <p:nvPr/>
        </p:nvSpPr>
        <p:spPr>
          <a:xfrm>
            <a:off x="1282204" y="8264133"/>
            <a:ext cx="55371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Georgia" panose="02040502050405020303" pitchFamily="18" charset="0"/>
              </a:rPr>
              <a:t>What could be some problems with doing this research?</a:t>
            </a:r>
          </a:p>
          <a:p>
            <a:endParaRPr lang="en-US" sz="1400" dirty="0">
              <a:latin typeface="Georgia" panose="02040502050405020303" pitchFamily="18" charset="0"/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E66CB53A-4E99-45AA-AF67-3F488001CD65}"/>
              </a:ext>
            </a:extLst>
          </p:cNvPr>
          <p:cNvGrpSpPr/>
          <p:nvPr/>
        </p:nvGrpSpPr>
        <p:grpSpPr>
          <a:xfrm>
            <a:off x="2187242" y="259976"/>
            <a:ext cx="3397916" cy="536408"/>
            <a:chOff x="1852050" y="259976"/>
            <a:chExt cx="3397916" cy="536408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BB8C7759-0DDE-4ADF-ADE8-A21E3EB7CA97}"/>
                </a:ext>
              </a:extLst>
            </p:cNvPr>
            <p:cNvSpPr txBox="1"/>
            <p:nvPr/>
          </p:nvSpPr>
          <p:spPr>
            <a:xfrm>
              <a:off x="2440987" y="273164"/>
              <a:ext cx="280897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solidFill>
                    <a:srgbClr val="6C648B"/>
                  </a:solidFill>
                  <a:latin typeface="Josefin Sans" pitchFamily="2" charset="0"/>
                </a:rPr>
                <a:t>YPAR in School</a:t>
              </a:r>
            </a:p>
          </p:txBody>
        </p:sp>
        <p:pic>
          <p:nvPicPr>
            <p:cNvPr id="28" name="Picture 27" descr="Icon&#10;&#10;Description automatically generated">
              <a:extLst>
                <a:ext uri="{FF2B5EF4-FFF2-40B4-BE49-F238E27FC236}">
                  <a16:creationId xmlns:a16="http://schemas.microsoft.com/office/drawing/2014/main" id="{4C36E06C-6B7A-497E-B4C2-CA3936CD24DC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52050" y="259976"/>
              <a:ext cx="546954" cy="523220"/>
            </a:xfrm>
            <a:prstGeom prst="rect">
              <a:avLst/>
            </a:prstGeom>
          </p:spPr>
        </p:pic>
      </p:grpSp>
      <p:sp>
        <p:nvSpPr>
          <p:cNvPr id="29" name="Rectangle 28">
            <a:extLst>
              <a:ext uri="{FF2B5EF4-FFF2-40B4-BE49-F238E27FC236}">
                <a16:creationId xmlns:a16="http://schemas.microsoft.com/office/drawing/2014/main" id="{7CB96509-E01A-4B3C-BDBD-A0A717DB504B}"/>
              </a:ext>
            </a:extLst>
          </p:cNvPr>
          <p:cNvSpPr/>
          <p:nvPr/>
        </p:nvSpPr>
        <p:spPr>
          <a:xfrm>
            <a:off x="604972" y="1216056"/>
            <a:ext cx="6562456" cy="453614"/>
          </a:xfrm>
          <a:prstGeom prst="rect">
            <a:avLst/>
          </a:prstGeom>
          <a:ln w="28575">
            <a:solidFill>
              <a:srgbClr val="6C648B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Georgia" panose="02040502050405020303" pitchFamily="18" charset="0"/>
              </a:rPr>
              <a:t>Materials adapted from YPAR Hub: </a:t>
            </a:r>
          </a:p>
          <a:p>
            <a:pPr algn="ctr"/>
            <a:r>
              <a:rPr lang="en-US" sz="1200" dirty="0">
                <a:latin typeface="Georgia" panose="02040502050405020303" pitchFamily="18" charset="0"/>
                <a:hlinkClick r:id="rId15"/>
              </a:rPr>
              <a:t>http://yparhub.berkeley.edu/define-issue/defining-the-research-question/</a:t>
            </a:r>
            <a:r>
              <a:rPr lang="en-US" sz="1200" dirty="0">
                <a:latin typeface="Georgia" panose="02040502050405020303" pitchFamily="18" charset="0"/>
              </a:rPr>
              <a:t> </a:t>
            </a:r>
          </a:p>
        </p:txBody>
      </p:sp>
      <p:sp>
        <p:nvSpPr>
          <p:cNvPr id="25" name="Footer Placeholder 18">
            <a:extLst>
              <a:ext uri="{FF2B5EF4-FFF2-40B4-BE49-F238E27FC236}">
                <a16:creationId xmlns:a16="http://schemas.microsoft.com/office/drawing/2014/main" id="{36D85D70-7C67-C712-1382-8C3755699F56}"/>
              </a:ext>
            </a:extLst>
          </p:cNvPr>
          <p:cNvSpPr txBox="1">
            <a:spLocks/>
          </p:cNvSpPr>
          <p:nvPr/>
        </p:nvSpPr>
        <p:spPr>
          <a:xfrm>
            <a:off x="388932" y="9436410"/>
            <a:ext cx="6994537" cy="4127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02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dirty="0"/>
              <a:t>© 2022 YPARinSchool.com</a:t>
            </a:r>
          </a:p>
          <a:p>
            <a:r>
              <a:rPr lang="en-US" sz="900" dirty="0"/>
              <a:t>This file is for personal, classroom or public library use. By using it,</a:t>
            </a:r>
          </a:p>
          <a:p>
            <a:r>
              <a:rPr lang="en-US" sz="900" dirty="0"/>
              <a:t> you agree that you will not copy or reproduce files except for non-commercial personal use </a:t>
            </a:r>
          </a:p>
        </p:txBody>
      </p:sp>
    </p:spTree>
    <p:extLst>
      <p:ext uri="{BB962C8B-B14F-4D97-AF65-F5344CB8AC3E}">
        <p14:creationId xmlns:p14="http://schemas.microsoft.com/office/powerpoint/2010/main" val="24304540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6605</TotalTime>
  <Words>135</Words>
  <Application>Microsoft Office PowerPoint</Application>
  <PresentationFormat>Custom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Georgia</vt:lpstr>
      <vt:lpstr>Josefin Sans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Carrick</dc:creator>
  <cp:lastModifiedBy>Alla A Karapunarly</cp:lastModifiedBy>
  <cp:revision>12</cp:revision>
  <dcterms:created xsi:type="dcterms:W3CDTF">2021-06-22T13:02:41Z</dcterms:created>
  <dcterms:modified xsi:type="dcterms:W3CDTF">2022-08-06T17:34:24Z</dcterms:modified>
</cp:coreProperties>
</file>