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48B"/>
    <a:srgbClr val="9BD252"/>
    <a:srgbClr val="FFC600"/>
    <a:srgbClr val="B6A19E"/>
    <a:srgbClr val="853A76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6" autoAdjust="0"/>
    <p:restoredTop sz="94250" autoAdjust="0"/>
  </p:normalViewPr>
  <p:slideViewPr>
    <p:cSldViewPr snapToGrid="0">
      <p:cViewPr varScale="1">
        <p:scale>
          <a:sx n="45" d="100"/>
          <a:sy n="45" d="100"/>
        </p:scale>
        <p:origin x="20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7D0111AC-DD4C-4BBA-B691-17BEFF35B99A}"/>
    <pc:docChg chg="delSld">
      <pc:chgData name="Alla A Karapunarly" userId="bad96ab6-5253-4430-8be5-67af7205d973" providerId="ADAL" clId="{7D0111AC-DD4C-4BBA-B691-17BEFF35B99A}" dt="2022-08-06T18:35:31.531" v="1" actId="47"/>
      <pc:docMkLst>
        <pc:docMk/>
      </pc:docMkLst>
      <pc:sldChg chg="del">
        <pc:chgData name="Alla A Karapunarly" userId="bad96ab6-5253-4430-8be5-67af7205d973" providerId="ADAL" clId="{7D0111AC-DD4C-4BBA-B691-17BEFF35B99A}" dt="2022-08-06T18:35:30.393" v="0" actId="47"/>
        <pc:sldMkLst>
          <pc:docMk/>
          <pc:sldMk cId="3430333599" sldId="256"/>
        </pc:sldMkLst>
      </pc:sldChg>
      <pc:sldChg chg="del">
        <pc:chgData name="Alla A Karapunarly" userId="bad96ab6-5253-4430-8be5-67af7205d973" providerId="ADAL" clId="{7D0111AC-DD4C-4BBA-B691-17BEFF35B99A}" dt="2022-08-06T18:35:31.531" v="1" actId="47"/>
        <pc:sldMkLst>
          <pc:docMk/>
          <pc:sldMk cId="2754776371" sldId="258"/>
        </pc:sldMkLst>
      </pc:sldChg>
    </pc:docChg>
  </pc:docChgLst>
  <pc:docChgLst>
    <pc:chgData name="Alla" userId="bad96ab6-5253-4430-8be5-67af7205d973" providerId="ADAL" clId="{4DF2CD00-25DD-4F69-96F0-7E9CC5B6FDA7}"/>
    <pc:docChg chg="undo redo custSel modSld">
      <pc:chgData name="Alla" userId="bad96ab6-5253-4430-8be5-67af7205d973" providerId="ADAL" clId="{4DF2CD00-25DD-4F69-96F0-7E9CC5B6FDA7}" dt="2021-12-22T18:28:34.404" v="76" actId="1035"/>
      <pc:docMkLst>
        <pc:docMk/>
      </pc:docMkLst>
      <pc:sldChg chg="addSp delSp modSp mod">
        <pc:chgData name="Alla" userId="bad96ab6-5253-4430-8be5-67af7205d973" providerId="ADAL" clId="{4DF2CD00-25DD-4F69-96F0-7E9CC5B6FDA7}" dt="2021-12-22T18:27:45.689" v="65" actId="12788"/>
        <pc:sldMkLst>
          <pc:docMk/>
          <pc:sldMk cId="3430333599" sldId="256"/>
        </pc:sldMkLst>
        <pc:spChg chg="del">
          <ac:chgData name="Alla" userId="bad96ab6-5253-4430-8be5-67af7205d973" providerId="ADAL" clId="{4DF2CD00-25DD-4F69-96F0-7E9CC5B6FDA7}" dt="2021-12-22T18:05:28.710" v="5" actId="478"/>
          <ac:spMkLst>
            <pc:docMk/>
            <pc:sldMk cId="3430333599" sldId="256"/>
            <ac:spMk id="4" creationId="{6C29F813-C4EB-400B-9434-EEB12138E248}"/>
          </ac:spMkLst>
        </pc:spChg>
        <pc:spChg chg="del mod">
          <ac:chgData name="Alla" userId="bad96ab6-5253-4430-8be5-67af7205d973" providerId="ADAL" clId="{4DF2CD00-25DD-4F69-96F0-7E9CC5B6FDA7}" dt="2021-12-22T18:23:36.330" v="13" actId="478"/>
          <ac:spMkLst>
            <pc:docMk/>
            <pc:sldMk cId="3430333599" sldId="256"/>
            <ac:spMk id="11" creationId="{97C13C52-2134-4884-A1B2-723AABE9B082}"/>
          </ac:spMkLst>
        </pc:spChg>
        <pc:spChg chg="mod">
          <ac:chgData name="Alla" userId="bad96ab6-5253-4430-8be5-67af7205d973" providerId="ADAL" clId="{4DF2CD00-25DD-4F69-96F0-7E9CC5B6FDA7}" dt="2021-12-22T18:23:54.573" v="15" actId="12788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4DF2CD00-25DD-4F69-96F0-7E9CC5B6FDA7}" dt="2021-12-22T18:24:29.800" v="26" actId="14100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4DF2CD00-25DD-4F69-96F0-7E9CC5B6FDA7}" dt="2021-12-22T18:27:06.862" v="57" actId="20577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4DF2CD00-25DD-4F69-96F0-7E9CC5B6FDA7}" dt="2021-12-22T18:23:58.082" v="16" actId="12788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4DF2CD00-25DD-4F69-96F0-7E9CC5B6FDA7}" dt="2021-12-22T18:27:16.880" v="59" actId="14100"/>
          <ac:spMkLst>
            <pc:docMk/>
            <pc:sldMk cId="3430333599" sldId="256"/>
            <ac:spMk id="18" creationId="{FABA863C-3841-4F51-B670-3CA075AE6F66}"/>
          </ac:spMkLst>
        </pc:spChg>
        <pc:spChg chg="add mod">
          <ac:chgData name="Alla" userId="bad96ab6-5253-4430-8be5-67af7205d973" providerId="ADAL" clId="{4DF2CD00-25DD-4F69-96F0-7E9CC5B6FDA7}" dt="2021-12-22T18:23:39.420" v="14"/>
          <ac:spMkLst>
            <pc:docMk/>
            <pc:sldMk cId="3430333599" sldId="256"/>
            <ac:spMk id="19" creationId="{824783CC-B713-43CC-8A8E-FC2676934C1A}"/>
          </ac:spMkLst>
        </pc:spChg>
        <pc:spChg chg="mod">
          <ac:chgData name="Alla" userId="bad96ab6-5253-4430-8be5-67af7205d973" providerId="ADAL" clId="{4DF2CD00-25DD-4F69-96F0-7E9CC5B6FDA7}" dt="2021-12-22T18:24:01.105" v="17" actId="12788"/>
          <ac:spMkLst>
            <pc:docMk/>
            <pc:sldMk cId="3430333599" sldId="256"/>
            <ac:spMk id="21" creationId="{5E573E6F-2E6C-4036-AD44-A929B3D4EC7D}"/>
          </ac:spMkLst>
        </pc:spChg>
        <pc:spChg chg="add mod">
          <ac:chgData name="Alla" userId="bad96ab6-5253-4430-8be5-67af7205d973" providerId="ADAL" clId="{4DF2CD00-25DD-4F69-96F0-7E9CC5B6FDA7}" dt="2021-12-22T18:23:30.767" v="11"/>
          <ac:spMkLst>
            <pc:docMk/>
            <pc:sldMk cId="3430333599" sldId="256"/>
            <ac:spMk id="22" creationId="{7E34EA52-AB43-40E1-8934-C447F03EC7EB}"/>
          </ac:spMkLst>
        </pc:spChg>
        <pc:spChg chg="del">
          <ac:chgData name="Alla" userId="bad96ab6-5253-4430-8be5-67af7205d973" providerId="ADAL" clId="{4DF2CD00-25DD-4F69-96F0-7E9CC5B6FDA7}" dt="2021-12-22T18:27:41.706" v="63" actId="478"/>
          <ac:spMkLst>
            <pc:docMk/>
            <pc:sldMk cId="3430333599" sldId="256"/>
            <ac:spMk id="23" creationId="{95105416-E420-41CB-8576-4F080AF7CC7B}"/>
          </ac:spMkLst>
        </pc:spChg>
        <pc:spChg chg="add mod">
          <ac:chgData name="Alla" userId="bad96ab6-5253-4430-8be5-67af7205d973" providerId="ADAL" clId="{4DF2CD00-25DD-4F69-96F0-7E9CC5B6FDA7}" dt="2021-12-22T18:27:45.689" v="65" actId="12788"/>
          <ac:spMkLst>
            <pc:docMk/>
            <pc:sldMk cId="3430333599" sldId="256"/>
            <ac:spMk id="25" creationId="{410D69FE-4EBF-4224-A15E-5D3D9274C283}"/>
          </ac:spMkLst>
        </pc:spChg>
        <pc:picChg chg="del mod">
          <ac:chgData name="Alla" userId="bad96ab6-5253-4430-8be5-67af7205d973" providerId="ADAL" clId="{4DF2CD00-25DD-4F69-96F0-7E9CC5B6FDA7}" dt="2021-12-22T18:05:25.951" v="4" actId="478"/>
          <ac:picMkLst>
            <pc:docMk/>
            <pc:sldMk cId="3430333599" sldId="256"/>
            <ac:picMk id="9" creationId="{C306E888-EF35-4CE2-9127-BAD9A191C0A2}"/>
          </ac:picMkLst>
        </pc:picChg>
        <pc:picChg chg="add mod">
          <ac:chgData name="Alla" userId="bad96ab6-5253-4430-8be5-67af7205d973" providerId="ADAL" clId="{4DF2CD00-25DD-4F69-96F0-7E9CC5B6FDA7}" dt="2021-12-22T18:23:30.767" v="11"/>
          <ac:picMkLst>
            <pc:docMk/>
            <pc:sldMk cId="3430333599" sldId="256"/>
            <ac:picMk id="24" creationId="{85509AC4-2D46-42F6-96CD-ED5E69CEE0D5}"/>
          </ac:picMkLst>
        </pc:picChg>
        <pc:picChg chg="mod">
          <ac:chgData name="Alla" userId="bad96ab6-5253-4430-8be5-67af7205d973" providerId="ADAL" clId="{4DF2CD00-25DD-4F69-96F0-7E9CC5B6FDA7}" dt="2021-12-22T18:24:13.795" v="25" actId="1036"/>
          <ac:picMkLst>
            <pc:docMk/>
            <pc:sldMk cId="3430333599" sldId="256"/>
            <ac:picMk id="27" creationId="{0F3DF2D1-B661-4E85-8605-E385790B8397}"/>
          </ac:picMkLst>
        </pc:picChg>
      </pc:sldChg>
      <pc:sldChg chg="addSp delSp modSp mod">
        <pc:chgData name="Alla" userId="bad96ab6-5253-4430-8be5-67af7205d973" providerId="ADAL" clId="{4DF2CD00-25DD-4F69-96F0-7E9CC5B6FDA7}" dt="2021-12-22T18:27:38.557" v="62" actId="12788"/>
        <pc:sldMkLst>
          <pc:docMk/>
          <pc:sldMk cId="2754776371" sldId="258"/>
        </pc:sldMkLst>
        <pc:spChg chg="del">
          <ac:chgData name="Alla" userId="bad96ab6-5253-4430-8be5-67af7205d973" providerId="ADAL" clId="{4DF2CD00-25DD-4F69-96F0-7E9CC5B6FDA7}" dt="2021-12-22T18:05:33.566" v="7" actId="478"/>
          <ac:spMkLst>
            <pc:docMk/>
            <pc:sldMk cId="2754776371" sldId="258"/>
            <ac:spMk id="10" creationId="{A2E894BD-13A5-4B52-B075-6C8B5E6600EA}"/>
          </ac:spMkLst>
        </pc:spChg>
        <pc:spChg chg="del">
          <ac:chgData name="Alla" userId="bad96ab6-5253-4430-8be5-67af7205d973" providerId="ADAL" clId="{4DF2CD00-25DD-4F69-96F0-7E9CC5B6FDA7}" dt="2021-12-22T18:24:53.013" v="27" actId="478"/>
          <ac:spMkLst>
            <pc:docMk/>
            <pc:sldMk cId="2754776371" sldId="258"/>
            <ac:spMk id="12" creationId="{EF4F5BC4-0233-43CC-9A06-DFF3CA6F0766}"/>
          </ac:spMkLst>
        </pc:spChg>
        <pc:spChg chg="del">
          <ac:chgData name="Alla" userId="bad96ab6-5253-4430-8be5-67af7205d973" providerId="ADAL" clId="{4DF2CD00-25DD-4F69-96F0-7E9CC5B6FDA7}" dt="2021-12-22T18:27:34.872" v="60" actId="478"/>
          <ac:spMkLst>
            <pc:docMk/>
            <pc:sldMk cId="2754776371" sldId="258"/>
            <ac:spMk id="14" creationId="{4B4A0183-8E1C-4DFA-9B48-9058FAE432C5}"/>
          </ac:spMkLst>
        </pc:spChg>
        <pc:spChg chg="mod">
          <ac:chgData name="Alla" userId="bad96ab6-5253-4430-8be5-67af7205d973" providerId="ADAL" clId="{4DF2CD00-25DD-4F69-96F0-7E9CC5B6FDA7}" dt="2021-12-22T18:25:11.537" v="30" actId="12788"/>
          <ac:spMkLst>
            <pc:docMk/>
            <pc:sldMk cId="2754776371" sldId="258"/>
            <ac:spMk id="16" creationId="{23A4EAF7-38C3-49F5-98B6-EA59C341E87E}"/>
          </ac:spMkLst>
        </pc:spChg>
        <pc:spChg chg="add mod">
          <ac:chgData name="Alla" userId="bad96ab6-5253-4430-8be5-67af7205d973" providerId="ADAL" clId="{4DF2CD00-25DD-4F69-96F0-7E9CC5B6FDA7}" dt="2021-12-22T18:24:53.266" v="28"/>
          <ac:spMkLst>
            <pc:docMk/>
            <pc:sldMk cId="2754776371" sldId="258"/>
            <ac:spMk id="17" creationId="{104CBABA-D3D6-470E-B853-146C97996CA0}"/>
          </ac:spMkLst>
        </pc:spChg>
        <pc:spChg chg="mod">
          <ac:chgData name="Alla" userId="bad96ab6-5253-4430-8be5-67af7205d973" providerId="ADAL" clId="{4DF2CD00-25DD-4F69-96F0-7E9CC5B6FDA7}" dt="2021-12-22T18:25:15.225" v="31" actId="12788"/>
          <ac:spMkLst>
            <pc:docMk/>
            <pc:sldMk cId="2754776371" sldId="258"/>
            <ac:spMk id="18" creationId="{FABA863C-3841-4F51-B670-3CA075AE6F66}"/>
          </ac:spMkLst>
        </pc:spChg>
        <pc:spChg chg="add mod">
          <ac:chgData name="Alla" userId="bad96ab6-5253-4430-8be5-67af7205d973" providerId="ADAL" clId="{4DF2CD00-25DD-4F69-96F0-7E9CC5B6FDA7}" dt="2021-12-22T18:24:53.266" v="28"/>
          <ac:spMkLst>
            <pc:docMk/>
            <pc:sldMk cId="2754776371" sldId="258"/>
            <ac:spMk id="19" creationId="{4186F355-4BC7-4D3B-A826-5E5C27D43874}"/>
          </ac:spMkLst>
        </pc:spChg>
        <pc:spChg chg="mod">
          <ac:chgData name="Alla" userId="bad96ab6-5253-4430-8be5-67af7205d973" providerId="ADAL" clId="{4DF2CD00-25DD-4F69-96F0-7E9CC5B6FDA7}" dt="2021-12-22T18:26:09.576" v="43" actId="20577"/>
          <ac:spMkLst>
            <pc:docMk/>
            <pc:sldMk cId="2754776371" sldId="258"/>
            <ac:spMk id="21" creationId="{5E573E6F-2E6C-4036-AD44-A929B3D4EC7D}"/>
          </ac:spMkLst>
        </pc:spChg>
        <pc:spChg chg="add mod">
          <ac:chgData name="Alla" userId="bad96ab6-5253-4430-8be5-67af7205d973" providerId="ADAL" clId="{4DF2CD00-25DD-4F69-96F0-7E9CC5B6FDA7}" dt="2021-12-22T18:27:38.557" v="62" actId="12788"/>
          <ac:spMkLst>
            <pc:docMk/>
            <pc:sldMk cId="2754776371" sldId="258"/>
            <ac:spMk id="23" creationId="{AB6B30D2-E36A-4BEC-BCA4-EDAE4A538328}"/>
          </ac:spMkLst>
        </pc:spChg>
        <pc:picChg chg="del mod">
          <ac:chgData name="Alla" userId="bad96ab6-5253-4430-8be5-67af7205d973" providerId="ADAL" clId="{4DF2CD00-25DD-4F69-96F0-7E9CC5B6FDA7}" dt="2021-12-22T18:05:35.900" v="9" actId="478"/>
          <ac:picMkLst>
            <pc:docMk/>
            <pc:sldMk cId="2754776371" sldId="258"/>
            <ac:picMk id="11" creationId="{78E7ABA6-2E5A-4313-BCEE-F4A4AD54CDD1}"/>
          </ac:picMkLst>
        </pc:picChg>
        <pc:picChg chg="add del mod">
          <ac:chgData name="Alla" userId="bad96ab6-5253-4430-8be5-67af7205d973" providerId="ADAL" clId="{4DF2CD00-25DD-4F69-96F0-7E9CC5B6FDA7}" dt="2021-12-22T18:05:33.566" v="7" actId="478"/>
          <ac:picMkLst>
            <pc:docMk/>
            <pc:sldMk cId="2754776371" sldId="258"/>
            <ac:picMk id="15" creationId="{D760D5D8-D904-48CA-AA5B-7DF002DCD0EF}"/>
          </ac:picMkLst>
        </pc:picChg>
        <pc:picChg chg="add mod">
          <ac:chgData name="Alla" userId="bad96ab6-5253-4430-8be5-67af7205d973" providerId="ADAL" clId="{4DF2CD00-25DD-4F69-96F0-7E9CC5B6FDA7}" dt="2021-12-22T18:24:53.266" v="28"/>
          <ac:picMkLst>
            <pc:docMk/>
            <pc:sldMk cId="2754776371" sldId="258"/>
            <ac:picMk id="22" creationId="{EB27147B-276B-494D-97CB-5FF62B84F24D}"/>
          </ac:picMkLst>
        </pc:picChg>
      </pc:sldChg>
      <pc:sldChg chg="addSp delSp modSp mod">
        <pc:chgData name="Alla" userId="bad96ab6-5253-4430-8be5-67af7205d973" providerId="ADAL" clId="{4DF2CD00-25DD-4F69-96F0-7E9CC5B6FDA7}" dt="2021-12-22T18:28:34.404" v="76" actId="1035"/>
        <pc:sldMkLst>
          <pc:docMk/>
          <pc:sldMk cId="571757512" sldId="261"/>
        </pc:sldMkLst>
        <pc:spChg chg="del">
          <ac:chgData name="Alla" userId="bad96ab6-5253-4430-8be5-67af7205d973" providerId="ADAL" clId="{4DF2CD00-25DD-4F69-96F0-7E9CC5B6FDA7}" dt="2021-12-22T18:27:51.209" v="66" actId="478"/>
          <ac:spMkLst>
            <pc:docMk/>
            <pc:sldMk cId="571757512" sldId="261"/>
            <ac:spMk id="10" creationId="{6B88CE6E-0F8C-4248-820E-AEE0532EB66A}"/>
          </ac:spMkLst>
        </pc:spChg>
        <pc:spChg chg="add mod">
          <ac:chgData name="Alla" userId="bad96ab6-5253-4430-8be5-67af7205d973" providerId="ADAL" clId="{4DF2CD00-25DD-4F69-96F0-7E9CC5B6FDA7}" dt="2021-12-22T18:26:18.118" v="44"/>
          <ac:spMkLst>
            <pc:docMk/>
            <pc:sldMk cId="571757512" sldId="261"/>
            <ac:spMk id="11" creationId="{FB4A3C26-7EDD-41B9-850D-9F0E96547625}"/>
          </ac:spMkLst>
        </pc:spChg>
        <pc:spChg chg="add mod">
          <ac:chgData name="Alla" userId="bad96ab6-5253-4430-8be5-67af7205d973" providerId="ADAL" clId="{4DF2CD00-25DD-4F69-96F0-7E9CC5B6FDA7}" dt="2021-12-22T18:27:54.506" v="68" actId="12788"/>
          <ac:spMkLst>
            <pc:docMk/>
            <pc:sldMk cId="571757512" sldId="261"/>
            <ac:spMk id="13" creationId="{12CB6524-97F1-4158-A932-DF35DBF0DEC1}"/>
          </ac:spMkLst>
        </pc:spChg>
        <pc:spChg chg="del">
          <ac:chgData name="Alla" userId="bad96ab6-5253-4430-8be5-67af7205d973" providerId="ADAL" clId="{4DF2CD00-25DD-4F69-96F0-7E9CC5B6FDA7}" dt="2021-12-22T18:05:22.901" v="2" actId="478"/>
          <ac:spMkLst>
            <pc:docMk/>
            <pc:sldMk cId="571757512" sldId="261"/>
            <ac:spMk id="17" creationId="{D5B7EB90-76DB-4F4E-AB03-E1C6A5AF8FB7}"/>
          </ac:spMkLst>
        </pc:spChg>
        <pc:picChg chg="add mod">
          <ac:chgData name="Alla" userId="bad96ab6-5253-4430-8be5-67af7205d973" providerId="ADAL" clId="{4DF2CD00-25DD-4F69-96F0-7E9CC5B6FDA7}" dt="2021-12-22T18:26:18.118" v="44"/>
          <ac:picMkLst>
            <pc:docMk/>
            <pc:sldMk cId="571757512" sldId="261"/>
            <ac:picMk id="12" creationId="{6BEBD0E1-7823-4AD7-8B50-A5DD8C084813}"/>
          </ac:picMkLst>
        </pc:picChg>
        <pc:picChg chg="del mod">
          <ac:chgData name="Alla" userId="bad96ab6-5253-4430-8be5-67af7205d973" providerId="ADAL" clId="{4DF2CD00-25DD-4F69-96F0-7E9CC5B6FDA7}" dt="2021-12-22T18:05:19.976" v="1" actId="478"/>
          <ac:picMkLst>
            <pc:docMk/>
            <pc:sldMk cId="571757512" sldId="261"/>
            <ac:picMk id="18" creationId="{2D20539C-3BB0-4648-9A12-2C18DA4883B3}"/>
          </ac:picMkLst>
        </pc:picChg>
        <pc:cxnChg chg="mod">
          <ac:chgData name="Alla" userId="bad96ab6-5253-4430-8be5-67af7205d973" providerId="ADAL" clId="{4DF2CD00-25DD-4F69-96F0-7E9CC5B6FDA7}" dt="2021-12-22T18:28:34.404" v="76" actId="1035"/>
          <ac:cxnSpMkLst>
            <pc:docMk/>
            <pc:sldMk cId="571757512" sldId="261"/>
            <ac:cxnSpMk id="7" creationId="{C486A7D0-47FB-46C2-81D4-6CEBBC6C04D5}"/>
          </ac:cxnSpMkLst>
        </pc:cxnChg>
      </pc:sldChg>
    </pc:docChg>
  </pc:docChgLst>
  <pc:docChgLst>
    <pc:chgData name="Alla" userId="bad96ab6-5253-4430-8be5-67af7205d973" providerId="ADAL" clId="{31D2239F-EF99-4242-A23C-69FD455A1085}"/>
    <pc:docChg chg="undo custSel modSld">
      <pc:chgData name="Alla" userId="bad96ab6-5253-4430-8be5-67af7205d973" providerId="ADAL" clId="{31D2239F-EF99-4242-A23C-69FD455A1085}" dt="2022-07-24T00:57:46.359" v="29"/>
      <pc:docMkLst>
        <pc:docMk/>
      </pc:docMkLst>
      <pc:sldChg chg="modSp mod">
        <pc:chgData name="Alla" userId="bad96ab6-5253-4430-8be5-67af7205d973" providerId="ADAL" clId="{31D2239F-EF99-4242-A23C-69FD455A1085}" dt="2022-07-24T00:57:23.215" v="14" actId="1076"/>
        <pc:sldMkLst>
          <pc:docMk/>
          <pc:sldMk cId="3430333599" sldId="256"/>
        </pc:sldMkLst>
        <pc:spChg chg="mod">
          <ac:chgData name="Alla" userId="bad96ab6-5253-4430-8be5-67af7205d973" providerId="ADAL" clId="{31D2239F-EF99-4242-A23C-69FD455A1085}" dt="2022-07-24T00:57:12.355" v="10" actId="20577"/>
          <ac:spMkLst>
            <pc:docMk/>
            <pc:sldMk cId="3430333599" sldId="256"/>
            <ac:spMk id="19" creationId="{824783CC-B713-43CC-8A8E-FC2676934C1A}"/>
          </ac:spMkLst>
        </pc:spChg>
        <pc:spChg chg="mod">
          <ac:chgData name="Alla" userId="bad96ab6-5253-4430-8be5-67af7205d973" providerId="ADAL" clId="{31D2239F-EF99-4242-A23C-69FD455A1085}" dt="2022-07-24T00:57:23.215" v="14" actId="1076"/>
          <ac:spMkLst>
            <pc:docMk/>
            <pc:sldMk cId="3430333599" sldId="256"/>
            <ac:spMk id="25" creationId="{410D69FE-4EBF-4224-A15E-5D3D9274C283}"/>
          </ac:spMkLst>
        </pc:spChg>
      </pc:sldChg>
      <pc:sldChg chg="addSp delSp modSp mod">
        <pc:chgData name="Alla" userId="bad96ab6-5253-4430-8be5-67af7205d973" providerId="ADAL" clId="{31D2239F-EF99-4242-A23C-69FD455A1085}" dt="2022-07-24T00:57:38.328" v="27"/>
        <pc:sldMkLst>
          <pc:docMk/>
          <pc:sldMk cId="2754776371" sldId="258"/>
        </pc:sldMkLst>
        <pc:spChg chg="add mod">
          <ac:chgData name="Alla" userId="bad96ab6-5253-4430-8be5-67af7205d973" providerId="ADAL" clId="{31D2239F-EF99-4242-A23C-69FD455A1085}" dt="2022-07-24T00:57:38.328" v="27"/>
          <ac:spMkLst>
            <pc:docMk/>
            <pc:sldMk cId="2754776371" sldId="258"/>
            <ac:spMk id="11" creationId="{486D38E5-A130-E95F-C190-D94CA2062C1C}"/>
          </ac:spMkLst>
        </pc:spChg>
        <pc:spChg chg="mod">
          <ac:chgData name="Alla" userId="bad96ab6-5253-4430-8be5-67af7205d973" providerId="ADAL" clId="{31D2239F-EF99-4242-A23C-69FD455A1085}" dt="2022-07-24T00:57:29.925" v="25" actId="20577"/>
          <ac:spMkLst>
            <pc:docMk/>
            <pc:sldMk cId="2754776371" sldId="258"/>
            <ac:spMk id="17" creationId="{104CBABA-D3D6-470E-B853-146C97996CA0}"/>
          </ac:spMkLst>
        </pc:spChg>
        <pc:spChg chg="del">
          <ac:chgData name="Alla" userId="bad96ab6-5253-4430-8be5-67af7205d973" providerId="ADAL" clId="{31D2239F-EF99-4242-A23C-69FD455A1085}" dt="2022-07-24T00:57:37.340" v="26" actId="478"/>
          <ac:spMkLst>
            <pc:docMk/>
            <pc:sldMk cId="2754776371" sldId="258"/>
            <ac:spMk id="23" creationId="{AB6B30D2-E36A-4BEC-BCA4-EDAE4A538328}"/>
          </ac:spMkLst>
        </pc:spChg>
      </pc:sldChg>
      <pc:sldChg chg="addSp delSp modSp mod">
        <pc:chgData name="Alla" userId="bad96ab6-5253-4430-8be5-67af7205d973" providerId="ADAL" clId="{31D2239F-EF99-4242-A23C-69FD455A1085}" dt="2022-07-24T00:57:46.359" v="29"/>
        <pc:sldMkLst>
          <pc:docMk/>
          <pc:sldMk cId="571757512" sldId="261"/>
        </pc:sldMkLst>
        <pc:spChg chg="add mod">
          <ac:chgData name="Alla" userId="bad96ab6-5253-4430-8be5-67af7205d973" providerId="ADAL" clId="{31D2239F-EF99-4242-A23C-69FD455A1085}" dt="2022-07-24T00:57:46.359" v="29"/>
          <ac:spMkLst>
            <pc:docMk/>
            <pc:sldMk cId="571757512" sldId="261"/>
            <ac:spMk id="10" creationId="{9176084A-6D95-8E72-10BD-0FEB9ED06CEC}"/>
          </ac:spMkLst>
        </pc:spChg>
        <pc:spChg chg="del">
          <ac:chgData name="Alla" userId="bad96ab6-5253-4430-8be5-67af7205d973" providerId="ADAL" clId="{31D2239F-EF99-4242-A23C-69FD455A1085}" dt="2022-07-24T00:57:45.373" v="28" actId="478"/>
          <ac:spMkLst>
            <pc:docMk/>
            <pc:sldMk cId="571757512" sldId="261"/>
            <ac:spMk id="13" creationId="{12CB6524-97F1-4158-A932-DF35DBF0DE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EF1D4-B8DC-4CB4-A2D6-7C7BE487B055}"/>
              </a:ext>
            </a:extLst>
          </p:cNvPr>
          <p:cNvSpPr txBox="1"/>
          <p:nvPr/>
        </p:nvSpPr>
        <p:spPr>
          <a:xfrm>
            <a:off x="635591" y="1387781"/>
            <a:ext cx="6450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Testing Your Research Question: A Guide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86A7D0-47FB-46C2-81D4-6CEBBC6C04D5}"/>
              </a:ext>
            </a:extLst>
          </p:cNvPr>
          <p:cNvCxnSpPr>
            <a:cxnSpLocks/>
          </p:cNvCxnSpPr>
          <p:nvPr/>
        </p:nvCxnSpPr>
        <p:spPr>
          <a:xfrm>
            <a:off x="635592" y="1293616"/>
            <a:ext cx="6501217" cy="0"/>
          </a:xfrm>
          <a:prstGeom prst="line">
            <a:avLst/>
          </a:prstGeom>
          <a:ln w="28575">
            <a:solidFill>
              <a:srgbClr val="9BD252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A1DD054-471D-42EA-9B4A-B658D86F8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433652"/>
              </p:ext>
            </p:extLst>
          </p:nvPr>
        </p:nvGraphicFramePr>
        <p:xfrm>
          <a:off x="712695" y="1821898"/>
          <a:ext cx="6424115" cy="7462929"/>
        </p:xfrm>
        <a:graphic>
          <a:graphicData uri="http://schemas.openxmlformats.org/drawingml/2006/table">
            <a:tbl>
              <a:tblPr/>
              <a:tblGrid>
                <a:gridCol w="3335598">
                  <a:extLst>
                    <a:ext uri="{9D8B030D-6E8A-4147-A177-3AD203B41FA5}">
                      <a16:colId xmlns:a16="http://schemas.microsoft.com/office/drawing/2014/main" val="2240498507"/>
                    </a:ext>
                  </a:extLst>
                </a:gridCol>
                <a:gridCol w="648589">
                  <a:extLst>
                    <a:ext uri="{9D8B030D-6E8A-4147-A177-3AD203B41FA5}">
                      <a16:colId xmlns:a16="http://schemas.microsoft.com/office/drawing/2014/main" val="1950763852"/>
                    </a:ext>
                  </a:extLst>
                </a:gridCol>
                <a:gridCol w="2439928">
                  <a:extLst>
                    <a:ext uri="{9D8B030D-6E8A-4147-A177-3AD203B41FA5}">
                      <a16:colId xmlns:a16="http://schemas.microsoft.com/office/drawing/2014/main" val="2798665461"/>
                    </a:ext>
                  </a:extLst>
                </a:gridCol>
              </a:tblGrid>
              <a:tr h="4146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Question</a:t>
                      </a:r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Yes/No </a:t>
                      </a: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Notes on how to improve or adjust your question </a:t>
                      </a: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214890"/>
                  </a:ext>
                </a:extLst>
              </a:tr>
              <a:tr h="5935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Does this question address an issue or problem that needs to be improved or solved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? </a:t>
                      </a: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84951"/>
                  </a:ext>
                </a:extLst>
              </a:tr>
              <a:tr h="87620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Is the question researchable? 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You need to be able to collect information to answer this question</a:t>
                      </a:r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061978"/>
                  </a:ext>
                </a:extLst>
              </a:tr>
              <a:tr h="104100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Is your research question clear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?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Clear questions do not leave room for ambiguity or misinterpretation of what you will investigate. 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192165"/>
                  </a:ext>
                </a:extLst>
              </a:tr>
              <a:tr h="1370594">
                <a:tc>
                  <a:txBody>
                    <a:bodyPr/>
                    <a:lstStyle/>
                    <a:p>
                      <a:pPr marR="27432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Is your research question focused?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Focused questions tend to zoom in on a specific issue and indicate a specific place where the issue takes pace and a specific group/person/community that is impacted by this issue.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326569"/>
                  </a:ext>
                </a:extLst>
              </a:tr>
              <a:tr h="546618">
                <a:tc>
                  <a:txBody>
                    <a:bodyPr/>
                    <a:lstStyle/>
                    <a:p>
                      <a:pPr marR="27432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Is your research question specific?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944575"/>
                  </a:ext>
                </a:extLst>
              </a:tr>
              <a:tr h="1864980">
                <a:tc>
                  <a:txBody>
                    <a:bodyPr/>
                    <a:lstStyle/>
                    <a:p>
                      <a:pPr marR="27432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Is your research question complex? 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A complex question is one that can’t be answered with a simple “yes” or “no” or by easily-found facts. Complex questions can’t be looked up online and answered in a few factual sentences. They require 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your</a:t>
                      </a:r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 investigation and evaluation. If a quick Google search can answer a research question, it’s likely not complex.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130342"/>
                  </a:ext>
                </a:extLst>
              </a:tr>
              <a:tr h="71141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What resources will you need to address this question? Can you access them? </a:t>
                      </a:r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43472" marR="43472" marT="28982" marB="2898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23062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B4A3C26-7EDD-41B9-850D-9F0E96547625}"/>
              </a:ext>
            </a:extLst>
          </p:cNvPr>
          <p:cNvSpPr txBox="1"/>
          <p:nvPr/>
        </p:nvSpPr>
        <p:spPr>
          <a:xfrm>
            <a:off x="2346722" y="309135"/>
            <a:ext cx="41437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6C648B"/>
                </a:solidFill>
                <a:latin typeface="Josefin Sans" pitchFamily="2" charset="0"/>
              </a:rPr>
              <a:t>YPAR in School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6BEBD0E1-7823-4AD7-8B50-A5DD8C084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142" y="262148"/>
            <a:ext cx="902580" cy="863414"/>
          </a:xfrm>
          <a:prstGeom prst="rect">
            <a:avLst/>
          </a:prstGeom>
        </p:spPr>
      </p:pic>
      <p:sp>
        <p:nvSpPr>
          <p:cNvPr id="10" name="Footer Placeholder 18">
            <a:extLst>
              <a:ext uri="{FF2B5EF4-FFF2-40B4-BE49-F238E27FC236}">
                <a16:creationId xmlns:a16="http://schemas.microsoft.com/office/drawing/2014/main" id="{9176084A-6D95-8E72-10BD-0FEB9ED0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8932" y="9415704"/>
            <a:ext cx="6994537" cy="412774"/>
          </a:xfrm>
        </p:spPr>
        <p:txBody>
          <a:bodyPr/>
          <a:lstStyle/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57175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6748</TotalTime>
  <Words>260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13</cp:revision>
  <dcterms:created xsi:type="dcterms:W3CDTF">2021-06-22T13:02:41Z</dcterms:created>
  <dcterms:modified xsi:type="dcterms:W3CDTF">2022-08-06T18:35:33Z</dcterms:modified>
</cp:coreProperties>
</file>