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62" r:id="rId2"/>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userDrawn="1">
          <p15:clr>
            <a:srgbClr val="A4A3A4"/>
          </p15:clr>
        </p15:guide>
        <p15:guide id="2" pos="24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D252"/>
    <a:srgbClr val="6C648B"/>
    <a:srgbClr val="853A76"/>
    <a:srgbClr val="B6A19E"/>
    <a:srgbClr val="FFC600"/>
    <a:srgbClr val="4B0C3B"/>
    <a:srgbClr val="698E28"/>
    <a:srgbClr val="8332B2"/>
    <a:srgbClr val="221E1B"/>
    <a:srgbClr val="C1F56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6" autoAdjust="0"/>
    <p:restoredTop sz="94660"/>
  </p:normalViewPr>
  <p:slideViewPr>
    <p:cSldViewPr snapToGrid="0">
      <p:cViewPr varScale="1">
        <p:scale>
          <a:sx n="48" d="100"/>
          <a:sy n="48" d="100"/>
        </p:scale>
        <p:origin x="1912" y="32"/>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la A Karapunarly" userId="bad96ab6-5253-4430-8be5-67af7205d973" providerId="ADAL" clId="{72472E7B-38D6-4B4B-85C3-82886CB6E552}"/>
    <pc:docChg chg="delSld">
      <pc:chgData name="Alla A Karapunarly" userId="bad96ab6-5253-4430-8be5-67af7205d973" providerId="ADAL" clId="{72472E7B-38D6-4B4B-85C3-82886CB6E552}" dt="2022-08-06T17:33:59.069" v="0" actId="47"/>
      <pc:docMkLst>
        <pc:docMk/>
      </pc:docMkLst>
      <pc:sldChg chg="del">
        <pc:chgData name="Alla A Karapunarly" userId="bad96ab6-5253-4430-8be5-67af7205d973" providerId="ADAL" clId="{72472E7B-38D6-4B4B-85C3-82886CB6E552}" dt="2022-08-06T17:33:59.069" v="0" actId="47"/>
        <pc:sldMkLst>
          <pc:docMk/>
          <pc:sldMk cId="2430454037" sldId="263"/>
        </pc:sldMkLst>
      </pc:sldChg>
    </pc:docChg>
  </pc:docChgLst>
  <pc:docChgLst>
    <pc:chgData name="Alla" userId="bad96ab6-5253-4430-8be5-67af7205d973" providerId="ADAL" clId="{18591083-B5B2-42A9-A0EC-65907E3D5DD3}"/>
    <pc:docChg chg="undo custSel modSld">
      <pc:chgData name="Alla" userId="bad96ab6-5253-4430-8be5-67af7205d973" providerId="ADAL" clId="{18591083-B5B2-42A9-A0EC-65907E3D5DD3}" dt="2021-12-18T01:02:28.621" v="130" actId="1035"/>
      <pc:docMkLst>
        <pc:docMk/>
      </pc:docMkLst>
      <pc:sldChg chg="addSp delSp modSp mod">
        <pc:chgData name="Alla" userId="bad96ab6-5253-4430-8be5-67af7205d973" providerId="ADAL" clId="{18591083-B5B2-42A9-A0EC-65907E3D5DD3}" dt="2021-12-18T01:00:42.362" v="110" actId="1036"/>
        <pc:sldMkLst>
          <pc:docMk/>
          <pc:sldMk cId="3430333599" sldId="256"/>
        </pc:sldMkLst>
        <pc:spChg chg="mod">
          <ac:chgData name="Alla" userId="bad96ab6-5253-4430-8be5-67af7205d973" providerId="ADAL" clId="{18591083-B5B2-42A9-A0EC-65907E3D5DD3}" dt="2021-12-18T01:00:15.023" v="88" actId="1036"/>
          <ac:spMkLst>
            <pc:docMk/>
            <pc:sldMk cId="3430333599" sldId="256"/>
            <ac:spMk id="2" creationId="{8074CDA5-ECEA-4353-833B-2E38584393C4}"/>
          </ac:spMkLst>
        </pc:spChg>
        <pc:spChg chg="mod">
          <ac:chgData name="Alla" userId="bad96ab6-5253-4430-8be5-67af7205d973" providerId="ADAL" clId="{18591083-B5B2-42A9-A0EC-65907E3D5DD3}" dt="2021-12-18T01:00:27.618" v="93" actId="1036"/>
          <ac:spMkLst>
            <pc:docMk/>
            <pc:sldMk cId="3430333599" sldId="256"/>
            <ac:spMk id="13" creationId="{A8C5D9F0-7A31-440C-8968-8DDD950A4EC8}"/>
          </ac:spMkLst>
        </pc:spChg>
        <pc:spChg chg="mod">
          <ac:chgData name="Alla" userId="bad96ab6-5253-4430-8be5-67af7205d973" providerId="ADAL" clId="{18591083-B5B2-42A9-A0EC-65907E3D5DD3}" dt="2021-12-18T01:00:15.023" v="88" actId="1036"/>
          <ac:spMkLst>
            <pc:docMk/>
            <pc:sldMk cId="3430333599" sldId="256"/>
            <ac:spMk id="15" creationId="{04C7945D-4CB9-4949-B8D3-A2A747ED8596}"/>
          </ac:spMkLst>
        </pc:spChg>
        <pc:spChg chg="mod">
          <ac:chgData name="Alla" userId="bad96ab6-5253-4430-8be5-67af7205d973" providerId="ADAL" clId="{18591083-B5B2-42A9-A0EC-65907E3D5DD3}" dt="2021-12-18T00:59:56.048" v="82" actId="1036"/>
          <ac:spMkLst>
            <pc:docMk/>
            <pc:sldMk cId="3430333599" sldId="256"/>
            <ac:spMk id="16" creationId="{23A4EAF7-38C3-49F5-98B6-EA59C341E87E}"/>
          </ac:spMkLst>
        </pc:spChg>
        <pc:spChg chg="mod">
          <ac:chgData name="Alla" userId="bad96ab6-5253-4430-8be5-67af7205d973" providerId="ADAL" clId="{18591083-B5B2-42A9-A0EC-65907E3D5DD3}" dt="2021-12-18T01:00:27.618" v="93" actId="1036"/>
          <ac:spMkLst>
            <pc:docMk/>
            <pc:sldMk cId="3430333599" sldId="256"/>
            <ac:spMk id="17" creationId="{4673177F-FBBE-4776-AA1C-869BBCEC0E59}"/>
          </ac:spMkLst>
        </pc:spChg>
        <pc:spChg chg="mod">
          <ac:chgData name="Alla" userId="bad96ab6-5253-4430-8be5-67af7205d973" providerId="ADAL" clId="{18591083-B5B2-42A9-A0EC-65907E3D5DD3}" dt="2021-12-18T01:00:02.479" v="83" actId="14100"/>
          <ac:spMkLst>
            <pc:docMk/>
            <pc:sldMk cId="3430333599" sldId="256"/>
            <ac:spMk id="18" creationId="{FABA863C-3841-4F51-B670-3CA075AE6F66}"/>
          </ac:spMkLst>
        </pc:spChg>
        <pc:spChg chg="del mod">
          <ac:chgData name="Alla" userId="bad96ab6-5253-4430-8be5-67af7205d973" providerId="ADAL" clId="{18591083-B5B2-42A9-A0EC-65907E3D5DD3}" dt="2021-12-18T00:58:52.517" v="77" actId="478"/>
          <ac:spMkLst>
            <pc:docMk/>
            <pc:sldMk cId="3430333599" sldId="256"/>
            <ac:spMk id="19" creationId="{609B301B-4715-4A09-975F-65A2CD11B45B}"/>
          </ac:spMkLst>
        </pc:spChg>
        <pc:spChg chg="mod">
          <ac:chgData name="Alla" userId="bad96ab6-5253-4430-8be5-67af7205d973" providerId="ADAL" clId="{18591083-B5B2-42A9-A0EC-65907E3D5DD3}" dt="2021-12-18T01:00:15.023" v="88" actId="1036"/>
          <ac:spMkLst>
            <pc:docMk/>
            <pc:sldMk cId="3430333599" sldId="256"/>
            <ac:spMk id="21" creationId="{5E573E6F-2E6C-4036-AD44-A929B3D4EC7D}"/>
          </ac:spMkLst>
        </pc:spChg>
        <pc:spChg chg="mod">
          <ac:chgData name="Alla" userId="bad96ab6-5253-4430-8be5-67af7205d973" providerId="ADAL" clId="{18591083-B5B2-42A9-A0EC-65907E3D5DD3}" dt="2021-12-18T01:00:15.023" v="88" actId="1036"/>
          <ac:spMkLst>
            <pc:docMk/>
            <pc:sldMk cId="3430333599" sldId="256"/>
            <ac:spMk id="22" creationId="{199B6A9A-E2D1-4895-813F-E0799F33C8F9}"/>
          </ac:spMkLst>
        </pc:spChg>
        <pc:spChg chg="add mod">
          <ac:chgData name="Alla" userId="bad96ab6-5253-4430-8be5-67af7205d973" providerId="ADAL" clId="{18591083-B5B2-42A9-A0EC-65907E3D5DD3}" dt="2021-12-18T00:56:20.950" v="4" actId="12788"/>
          <ac:spMkLst>
            <pc:docMk/>
            <pc:sldMk cId="3430333599" sldId="256"/>
            <ac:spMk id="23" creationId="{54BE02C2-ACAD-4ED4-848A-4D4701D9867B}"/>
          </ac:spMkLst>
        </pc:spChg>
        <pc:spChg chg="add mod">
          <ac:chgData name="Alla" userId="bad96ab6-5253-4430-8be5-67af7205d973" providerId="ADAL" clId="{18591083-B5B2-42A9-A0EC-65907E3D5DD3}" dt="2021-12-18T01:00:35.178" v="100" actId="1035"/>
          <ac:spMkLst>
            <pc:docMk/>
            <pc:sldMk cId="3430333599" sldId="256"/>
            <ac:spMk id="24" creationId="{9A73E4F9-AB2A-4DE5-9A19-DAB2AB757D36}"/>
          </ac:spMkLst>
        </pc:spChg>
        <pc:spChg chg="del mod">
          <ac:chgData name="Alla" userId="bad96ab6-5253-4430-8be5-67af7205d973" providerId="ADAL" clId="{18591083-B5B2-42A9-A0EC-65907E3D5DD3}" dt="2021-12-18T00:56:00.258" v="2" actId="478"/>
          <ac:spMkLst>
            <pc:docMk/>
            <pc:sldMk cId="3430333599" sldId="256"/>
            <ac:spMk id="25" creationId="{73460D39-B9B3-45CA-9DE6-84CA061D1743}"/>
          </ac:spMkLst>
        </pc:spChg>
        <pc:spChg chg="del mod">
          <ac:chgData name="Alla" userId="bad96ab6-5253-4430-8be5-67af7205d973" providerId="ADAL" clId="{18591083-B5B2-42A9-A0EC-65907E3D5DD3}" dt="2021-12-18T00:58:50.418" v="75" actId="478"/>
          <ac:spMkLst>
            <pc:docMk/>
            <pc:sldMk cId="3430333599" sldId="256"/>
            <ac:spMk id="33" creationId="{8F532B05-0C80-445C-9128-890741ED0253}"/>
          </ac:spMkLst>
        </pc:spChg>
        <pc:picChg chg="mod">
          <ac:chgData name="Alla" userId="bad96ab6-5253-4430-8be5-67af7205d973" providerId="ADAL" clId="{18591083-B5B2-42A9-A0EC-65907E3D5DD3}" dt="2021-12-18T01:00:42.362" v="110" actId="1036"/>
          <ac:picMkLst>
            <pc:docMk/>
            <pc:sldMk cId="3430333599" sldId="256"/>
            <ac:picMk id="27" creationId="{0F3DF2D1-B661-4E85-8605-E385790B8397}"/>
          </ac:picMkLst>
        </pc:picChg>
      </pc:sldChg>
      <pc:sldChg chg="addSp delSp modSp mod">
        <pc:chgData name="Alla" userId="bad96ab6-5253-4430-8be5-67af7205d973" providerId="ADAL" clId="{18591083-B5B2-42A9-A0EC-65907E3D5DD3}" dt="2021-12-18T00:56:26.479" v="6"/>
        <pc:sldMkLst>
          <pc:docMk/>
          <pc:sldMk cId="2754776371" sldId="258"/>
        </pc:sldMkLst>
        <pc:spChg chg="add mod">
          <ac:chgData name="Alla" userId="bad96ab6-5253-4430-8be5-67af7205d973" providerId="ADAL" clId="{18591083-B5B2-42A9-A0EC-65907E3D5DD3}" dt="2021-12-18T00:56:26.479" v="6"/>
          <ac:spMkLst>
            <pc:docMk/>
            <pc:sldMk cId="2754776371" sldId="258"/>
            <ac:spMk id="10" creationId="{ABBC383F-F7D0-4536-AB63-DF1AD0806749}"/>
          </ac:spMkLst>
        </pc:spChg>
        <pc:spChg chg="del">
          <ac:chgData name="Alla" userId="bad96ab6-5253-4430-8be5-67af7205d973" providerId="ADAL" clId="{18591083-B5B2-42A9-A0EC-65907E3D5DD3}" dt="2021-12-18T00:56:25.479" v="5" actId="478"/>
          <ac:spMkLst>
            <pc:docMk/>
            <pc:sldMk cId="2754776371" sldId="258"/>
            <ac:spMk id="15" creationId="{4C0B0AE5-1222-4952-8CA2-916B1CFE35DB}"/>
          </ac:spMkLst>
        </pc:spChg>
      </pc:sldChg>
      <pc:sldChg chg="addSp delSp modSp mod">
        <pc:chgData name="Alla" userId="bad96ab6-5253-4430-8be5-67af7205d973" providerId="ADAL" clId="{18591083-B5B2-42A9-A0EC-65907E3D5DD3}" dt="2021-12-18T01:02:28.621" v="130" actId="1035"/>
        <pc:sldMkLst>
          <pc:docMk/>
          <pc:sldMk cId="1578317631" sldId="259"/>
        </pc:sldMkLst>
        <pc:spChg chg="mod">
          <ac:chgData name="Alla" userId="bad96ab6-5253-4430-8be5-67af7205d973" providerId="ADAL" clId="{18591083-B5B2-42A9-A0EC-65907E3D5DD3}" dt="2021-12-18T01:02:28.621" v="130" actId="1035"/>
          <ac:spMkLst>
            <pc:docMk/>
            <pc:sldMk cId="1578317631" sldId="259"/>
            <ac:spMk id="5" creationId="{89F1964C-16C1-436C-98DF-0CEDA8CC5044}"/>
          </ac:spMkLst>
        </pc:spChg>
        <pc:spChg chg="add mod">
          <ac:chgData name="Alla" userId="bad96ab6-5253-4430-8be5-67af7205d973" providerId="ADAL" clId="{18591083-B5B2-42A9-A0EC-65907E3D5DD3}" dt="2021-12-18T00:56:43.335" v="11"/>
          <ac:spMkLst>
            <pc:docMk/>
            <pc:sldMk cId="1578317631" sldId="259"/>
            <ac:spMk id="12" creationId="{F0DB140B-95B4-4E8A-856E-B9064A2A9FB8}"/>
          </ac:spMkLst>
        </pc:spChg>
        <pc:spChg chg="del">
          <ac:chgData name="Alla" userId="bad96ab6-5253-4430-8be5-67af7205d973" providerId="ADAL" clId="{18591083-B5B2-42A9-A0EC-65907E3D5DD3}" dt="2021-12-18T00:56:42.502" v="10" actId="478"/>
          <ac:spMkLst>
            <pc:docMk/>
            <pc:sldMk cId="1578317631" sldId="259"/>
            <ac:spMk id="14" creationId="{8A5717EA-3850-4967-BD37-1E28883485F9}"/>
          </ac:spMkLst>
        </pc:spChg>
        <pc:spChg chg="mod">
          <ac:chgData name="Alla" userId="bad96ab6-5253-4430-8be5-67af7205d973" providerId="ADAL" clId="{18591083-B5B2-42A9-A0EC-65907E3D5DD3}" dt="2021-12-18T01:02:28.621" v="130" actId="1035"/>
          <ac:spMkLst>
            <pc:docMk/>
            <pc:sldMk cId="1578317631" sldId="259"/>
            <ac:spMk id="24" creationId="{3C13089D-2388-4CD1-A881-BE0D288CEF44}"/>
          </ac:spMkLst>
        </pc:spChg>
        <pc:picChg chg="mod">
          <ac:chgData name="Alla" userId="bad96ab6-5253-4430-8be5-67af7205d973" providerId="ADAL" clId="{18591083-B5B2-42A9-A0EC-65907E3D5DD3}" dt="2021-12-18T01:02:28.621" v="130" actId="1035"/>
          <ac:picMkLst>
            <pc:docMk/>
            <pc:sldMk cId="1578317631" sldId="259"/>
            <ac:picMk id="18" creationId="{21D9D050-088B-4F54-BC92-C477EDCB9C7F}"/>
          </ac:picMkLst>
        </pc:picChg>
      </pc:sldChg>
      <pc:sldChg chg="addSp delSp modSp mod">
        <pc:chgData name="Alla" userId="bad96ab6-5253-4430-8be5-67af7205d973" providerId="ADAL" clId="{18591083-B5B2-42A9-A0EC-65907E3D5DD3}" dt="2021-12-18T01:01:24.642" v="122" actId="1036"/>
        <pc:sldMkLst>
          <pc:docMk/>
          <pc:sldMk cId="784746181" sldId="260"/>
        </pc:sldMkLst>
        <pc:spChg chg="mod">
          <ac:chgData name="Alla" userId="bad96ab6-5253-4430-8be5-67af7205d973" providerId="ADAL" clId="{18591083-B5B2-42A9-A0EC-65907E3D5DD3}" dt="2021-12-18T01:01:19.578" v="116" actId="1036"/>
          <ac:spMkLst>
            <pc:docMk/>
            <pc:sldMk cId="784746181" sldId="260"/>
            <ac:spMk id="11" creationId="{0C3EE79F-543A-4431-AE2F-0AC27413ED53}"/>
          </ac:spMkLst>
        </pc:spChg>
        <pc:spChg chg="mod">
          <ac:chgData name="Alla" userId="bad96ab6-5253-4430-8be5-67af7205d973" providerId="ADAL" clId="{18591083-B5B2-42A9-A0EC-65907E3D5DD3}" dt="2021-12-18T01:01:19.578" v="116" actId="1036"/>
          <ac:spMkLst>
            <pc:docMk/>
            <pc:sldMk cId="784746181" sldId="260"/>
            <ac:spMk id="12" creationId="{C79ACC10-750C-4945-BC49-3E6534053635}"/>
          </ac:spMkLst>
        </pc:spChg>
        <pc:spChg chg="mod">
          <ac:chgData name="Alla" userId="bad96ab6-5253-4430-8be5-67af7205d973" providerId="ADAL" clId="{18591083-B5B2-42A9-A0EC-65907E3D5DD3}" dt="2021-12-18T01:01:24.642" v="122" actId="1036"/>
          <ac:spMkLst>
            <pc:docMk/>
            <pc:sldMk cId="784746181" sldId="260"/>
            <ac:spMk id="13" creationId="{6C1674BD-EDD4-449E-8610-56EEAF0998C9}"/>
          </ac:spMkLst>
        </pc:spChg>
        <pc:spChg chg="mod">
          <ac:chgData name="Alla" userId="bad96ab6-5253-4430-8be5-67af7205d973" providerId="ADAL" clId="{18591083-B5B2-42A9-A0EC-65907E3D5DD3}" dt="2021-12-18T01:01:24.642" v="122" actId="1036"/>
          <ac:spMkLst>
            <pc:docMk/>
            <pc:sldMk cId="784746181" sldId="260"/>
            <ac:spMk id="14" creationId="{825727B8-B4AB-4D0A-AE08-B85E66ABCC65}"/>
          </ac:spMkLst>
        </pc:spChg>
        <pc:spChg chg="add mod">
          <ac:chgData name="Alla" userId="bad96ab6-5253-4430-8be5-67af7205d973" providerId="ADAL" clId="{18591083-B5B2-42A9-A0EC-65907E3D5DD3}" dt="2021-12-18T00:56:32.566" v="9"/>
          <ac:spMkLst>
            <pc:docMk/>
            <pc:sldMk cId="784746181" sldId="260"/>
            <ac:spMk id="15" creationId="{1E35C8CA-007A-4972-A5DE-10CA4602237D}"/>
          </ac:spMkLst>
        </pc:spChg>
        <pc:spChg chg="del mod">
          <ac:chgData name="Alla" userId="bad96ab6-5253-4430-8be5-67af7205d973" providerId="ADAL" clId="{18591083-B5B2-42A9-A0EC-65907E3D5DD3}" dt="2021-12-18T00:56:31.529" v="8" actId="478"/>
          <ac:spMkLst>
            <pc:docMk/>
            <pc:sldMk cId="784746181" sldId="260"/>
            <ac:spMk id="22" creationId="{C0D48855-DBDA-4065-AA50-95B9E4136969}"/>
          </ac:spMkLst>
        </pc:spChg>
      </pc:sldChg>
      <pc:sldChg chg="addSp delSp modSp mod">
        <pc:chgData name="Alla" userId="bad96ab6-5253-4430-8be5-67af7205d973" providerId="ADAL" clId="{18591083-B5B2-42A9-A0EC-65907E3D5DD3}" dt="2021-12-18T00:56:50.151" v="13"/>
        <pc:sldMkLst>
          <pc:docMk/>
          <pc:sldMk cId="3674510066" sldId="261"/>
        </pc:sldMkLst>
        <pc:spChg chg="add mod">
          <ac:chgData name="Alla" userId="bad96ab6-5253-4430-8be5-67af7205d973" providerId="ADAL" clId="{18591083-B5B2-42A9-A0EC-65907E3D5DD3}" dt="2021-12-18T00:56:50.151" v="13"/>
          <ac:spMkLst>
            <pc:docMk/>
            <pc:sldMk cId="3674510066" sldId="261"/>
            <ac:spMk id="11" creationId="{44A3AFC9-B2D0-4C7D-9EEC-A53CFFA2ACEF}"/>
          </ac:spMkLst>
        </pc:spChg>
        <pc:spChg chg="del">
          <ac:chgData name="Alla" userId="bad96ab6-5253-4430-8be5-67af7205d973" providerId="ADAL" clId="{18591083-B5B2-42A9-A0EC-65907E3D5DD3}" dt="2021-12-18T00:56:49.335" v="12" actId="478"/>
          <ac:spMkLst>
            <pc:docMk/>
            <pc:sldMk cId="3674510066" sldId="261"/>
            <ac:spMk id="14" creationId="{E8D9B468-AA58-4319-BAE4-A334F8E0C7B3}"/>
          </ac:spMkLst>
        </pc:spChg>
      </pc:sldChg>
      <pc:sldChg chg="addSp delSp modSp mod">
        <pc:chgData name="Alla" userId="bad96ab6-5253-4430-8be5-67af7205d973" providerId="ADAL" clId="{18591083-B5B2-42A9-A0EC-65907E3D5DD3}" dt="2021-12-18T00:56:56.101" v="15"/>
        <pc:sldMkLst>
          <pc:docMk/>
          <pc:sldMk cId="1517725756" sldId="262"/>
        </pc:sldMkLst>
        <pc:spChg chg="add mod">
          <ac:chgData name="Alla" userId="bad96ab6-5253-4430-8be5-67af7205d973" providerId="ADAL" clId="{18591083-B5B2-42A9-A0EC-65907E3D5DD3}" dt="2021-12-18T00:56:56.101" v="15"/>
          <ac:spMkLst>
            <pc:docMk/>
            <pc:sldMk cId="1517725756" sldId="262"/>
            <ac:spMk id="28" creationId="{66B105BE-9314-48AB-A4AF-D2D90E7FDBD6}"/>
          </ac:spMkLst>
        </pc:spChg>
        <pc:spChg chg="del">
          <ac:chgData name="Alla" userId="bad96ab6-5253-4430-8be5-67af7205d973" providerId="ADAL" clId="{18591083-B5B2-42A9-A0EC-65907E3D5DD3}" dt="2021-12-18T00:56:55.183" v="14" actId="478"/>
          <ac:spMkLst>
            <pc:docMk/>
            <pc:sldMk cId="1517725756" sldId="262"/>
            <ac:spMk id="41" creationId="{58964E85-3777-4F07-ADB4-458155C5FAF4}"/>
          </ac:spMkLst>
        </pc:spChg>
      </pc:sldChg>
      <pc:sldChg chg="addSp delSp modSp mod">
        <pc:chgData name="Alla" userId="bad96ab6-5253-4430-8be5-67af7205d973" providerId="ADAL" clId="{18591083-B5B2-42A9-A0EC-65907E3D5DD3}" dt="2021-12-18T00:57:01.562" v="17"/>
        <pc:sldMkLst>
          <pc:docMk/>
          <pc:sldMk cId="2430454037" sldId="263"/>
        </pc:sldMkLst>
        <pc:spChg chg="add mod">
          <ac:chgData name="Alla" userId="bad96ab6-5253-4430-8be5-67af7205d973" providerId="ADAL" clId="{18591083-B5B2-42A9-A0EC-65907E3D5DD3}" dt="2021-12-18T00:57:01.562" v="17"/>
          <ac:spMkLst>
            <pc:docMk/>
            <pc:sldMk cId="2430454037" sldId="263"/>
            <ac:spMk id="24" creationId="{86E37215-2C8F-4F6F-B54D-0B6C73F1CA36}"/>
          </ac:spMkLst>
        </pc:spChg>
        <pc:spChg chg="del">
          <ac:chgData name="Alla" userId="bad96ab6-5253-4430-8be5-67af7205d973" providerId="ADAL" clId="{18591083-B5B2-42A9-A0EC-65907E3D5DD3}" dt="2021-12-18T00:57:00.645" v="16" actId="478"/>
          <ac:spMkLst>
            <pc:docMk/>
            <pc:sldMk cId="2430454037" sldId="263"/>
            <ac:spMk id="26" creationId="{F8DBF9ED-1D78-4F58-B116-9168FF118D50}"/>
          </ac:spMkLst>
        </pc:spChg>
      </pc:sldChg>
    </pc:docChg>
  </pc:docChgLst>
  <pc:docChgLst>
    <pc:chgData name="Alla" userId="bad96ab6-5253-4430-8be5-67af7205d973" providerId="ADAL" clId="{341BB202-85E1-45A6-BE44-1D423196E884}"/>
    <pc:docChg chg="undo redo custSel modSld">
      <pc:chgData name="Alla" userId="bad96ab6-5253-4430-8be5-67af7205d973" providerId="ADAL" clId="{341BB202-85E1-45A6-BE44-1D423196E884}" dt="2021-11-01T00:15:26.529" v="782" actId="1035"/>
      <pc:docMkLst>
        <pc:docMk/>
      </pc:docMkLst>
      <pc:sldChg chg="addSp delSp modSp mod">
        <pc:chgData name="Alla" userId="bad96ab6-5253-4430-8be5-67af7205d973" providerId="ADAL" clId="{341BB202-85E1-45A6-BE44-1D423196E884}" dt="2021-11-01T00:13:17.624" v="730" actId="20577"/>
        <pc:sldMkLst>
          <pc:docMk/>
          <pc:sldMk cId="3430333599" sldId="256"/>
        </pc:sldMkLst>
        <pc:spChg chg="mod">
          <ac:chgData name="Alla" userId="bad96ab6-5253-4430-8be5-67af7205d973" providerId="ADAL" clId="{341BB202-85E1-45A6-BE44-1D423196E884}" dt="2021-11-01T00:07:34.213" v="654" actId="20577"/>
          <ac:spMkLst>
            <pc:docMk/>
            <pc:sldMk cId="3430333599" sldId="256"/>
            <ac:spMk id="2" creationId="{8074CDA5-ECEA-4353-833B-2E38584393C4}"/>
          </ac:spMkLst>
        </pc:spChg>
        <pc:spChg chg="add del mod">
          <ac:chgData name="Alla" userId="bad96ab6-5253-4430-8be5-67af7205d973" providerId="ADAL" clId="{341BB202-85E1-45A6-BE44-1D423196E884}" dt="2021-10-31T23:27:20.340" v="46" actId="478"/>
          <ac:spMkLst>
            <pc:docMk/>
            <pc:sldMk cId="3430333599" sldId="256"/>
            <ac:spMk id="11" creationId="{97C13C52-2134-4884-A1B2-723AABE9B082}"/>
          </ac:spMkLst>
        </pc:spChg>
        <pc:spChg chg="mod">
          <ac:chgData name="Alla" userId="bad96ab6-5253-4430-8be5-67af7205d973" providerId="ADAL" clId="{341BB202-85E1-45A6-BE44-1D423196E884}" dt="2021-11-01T00:09:33.973" v="711" actId="1036"/>
          <ac:spMkLst>
            <pc:docMk/>
            <pc:sldMk cId="3430333599" sldId="256"/>
            <ac:spMk id="13" creationId="{A8C5D9F0-7A31-440C-8968-8DDD950A4EC8}"/>
          </ac:spMkLst>
        </pc:spChg>
        <pc:spChg chg="mod">
          <ac:chgData name="Alla" userId="bad96ab6-5253-4430-8be5-67af7205d973" providerId="ADAL" clId="{341BB202-85E1-45A6-BE44-1D423196E884}" dt="2021-11-01T00:07:28.162" v="653" actId="1036"/>
          <ac:spMkLst>
            <pc:docMk/>
            <pc:sldMk cId="3430333599" sldId="256"/>
            <ac:spMk id="15" creationId="{04C7945D-4CB9-4949-B8D3-A2A747ED8596}"/>
          </ac:spMkLst>
        </pc:spChg>
        <pc:spChg chg="mod">
          <ac:chgData name="Alla" userId="bad96ab6-5253-4430-8be5-67af7205d973" providerId="ADAL" clId="{341BB202-85E1-45A6-BE44-1D423196E884}" dt="2021-11-01T00:06:44.108" v="637" actId="1036"/>
          <ac:spMkLst>
            <pc:docMk/>
            <pc:sldMk cId="3430333599" sldId="256"/>
            <ac:spMk id="16" creationId="{23A4EAF7-38C3-49F5-98B6-EA59C341E87E}"/>
          </ac:spMkLst>
        </pc:spChg>
        <pc:spChg chg="mod">
          <ac:chgData name="Alla" userId="bad96ab6-5253-4430-8be5-67af7205d973" providerId="ADAL" clId="{341BB202-85E1-45A6-BE44-1D423196E884}" dt="2021-11-01T00:09:33.973" v="711" actId="1036"/>
          <ac:spMkLst>
            <pc:docMk/>
            <pc:sldMk cId="3430333599" sldId="256"/>
            <ac:spMk id="17" creationId="{4673177F-FBBE-4776-AA1C-869BBCEC0E59}"/>
          </ac:spMkLst>
        </pc:spChg>
        <pc:spChg chg="mod">
          <ac:chgData name="Alla" userId="bad96ab6-5253-4430-8be5-67af7205d973" providerId="ADAL" clId="{341BB202-85E1-45A6-BE44-1D423196E884}" dt="2021-11-01T00:06:32.537" v="635" actId="14100"/>
          <ac:spMkLst>
            <pc:docMk/>
            <pc:sldMk cId="3430333599" sldId="256"/>
            <ac:spMk id="18" creationId="{FABA863C-3841-4F51-B670-3CA075AE6F66}"/>
          </ac:spMkLst>
        </pc:spChg>
        <pc:spChg chg="add del mod">
          <ac:chgData name="Alla" userId="bad96ab6-5253-4430-8be5-67af7205d973" providerId="ADAL" clId="{341BB202-85E1-45A6-BE44-1D423196E884}" dt="2021-10-31T23:26:33.434" v="5"/>
          <ac:spMkLst>
            <pc:docMk/>
            <pc:sldMk cId="3430333599" sldId="256"/>
            <ac:spMk id="19" creationId="{14DA641D-C788-4A4D-90A6-1BA9A65589A6}"/>
          </ac:spMkLst>
        </pc:spChg>
        <pc:spChg chg="mod">
          <ac:chgData name="Alla" userId="bad96ab6-5253-4430-8be5-67af7205d973" providerId="ADAL" clId="{341BB202-85E1-45A6-BE44-1D423196E884}" dt="2021-11-01T00:08:18.247" v="691" actId="1076"/>
          <ac:spMkLst>
            <pc:docMk/>
            <pc:sldMk cId="3430333599" sldId="256"/>
            <ac:spMk id="21" creationId="{5E573E6F-2E6C-4036-AD44-A929B3D4EC7D}"/>
          </ac:spMkLst>
        </pc:spChg>
        <pc:spChg chg="mod">
          <ac:chgData name="Alla" userId="bad96ab6-5253-4430-8be5-67af7205d973" providerId="ADAL" clId="{341BB202-85E1-45A6-BE44-1D423196E884}" dt="2021-11-01T00:07:28.162" v="653" actId="1036"/>
          <ac:spMkLst>
            <pc:docMk/>
            <pc:sldMk cId="3430333599" sldId="256"/>
            <ac:spMk id="22" creationId="{199B6A9A-E2D1-4895-813F-E0799F33C8F9}"/>
          </ac:spMkLst>
        </pc:spChg>
        <pc:spChg chg="del mod">
          <ac:chgData name="Alla" userId="bad96ab6-5253-4430-8be5-67af7205d973" providerId="ADAL" clId="{341BB202-85E1-45A6-BE44-1D423196E884}" dt="2021-10-31T23:26:27.131" v="3" actId="478"/>
          <ac:spMkLst>
            <pc:docMk/>
            <pc:sldMk cId="3430333599" sldId="256"/>
            <ac:spMk id="23" creationId="{25D67E15-1DAB-44EA-B8FA-A384C58A2A0D}"/>
          </ac:spMkLst>
        </pc:spChg>
        <pc:spChg chg="add del mod">
          <ac:chgData name="Alla" userId="bad96ab6-5253-4430-8be5-67af7205d973" providerId="ADAL" clId="{341BB202-85E1-45A6-BE44-1D423196E884}" dt="2021-10-31T23:26:33.434" v="5"/>
          <ac:spMkLst>
            <pc:docMk/>
            <pc:sldMk cId="3430333599" sldId="256"/>
            <ac:spMk id="26" creationId="{DFE8DEF6-AF3C-4FD5-8FD6-D28328646ADC}"/>
          </ac:spMkLst>
        </pc:spChg>
        <pc:spChg chg="add mod">
          <ac:chgData name="Alla" userId="bad96ab6-5253-4430-8be5-67af7205d973" providerId="ADAL" clId="{341BB202-85E1-45A6-BE44-1D423196E884}" dt="2021-10-31T23:26:58.514" v="41" actId="20577"/>
          <ac:spMkLst>
            <pc:docMk/>
            <pc:sldMk cId="3430333599" sldId="256"/>
            <ac:spMk id="29" creationId="{11E6880F-C4A1-4C2E-A556-B30626CEEAD9}"/>
          </ac:spMkLst>
        </pc:spChg>
        <pc:spChg chg="add mod">
          <ac:chgData name="Alla" userId="bad96ab6-5253-4430-8be5-67af7205d973" providerId="ADAL" clId="{341BB202-85E1-45A6-BE44-1D423196E884}" dt="2021-10-31T23:26:38.735" v="7"/>
          <ac:spMkLst>
            <pc:docMk/>
            <pc:sldMk cId="3430333599" sldId="256"/>
            <ac:spMk id="30" creationId="{500ED486-7BDD-447A-8A10-B7BFF64BD33C}"/>
          </ac:spMkLst>
        </pc:spChg>
        <pc:spChg chg="add mod">
          <ac:chgData name="Alla" userId="bad96ab6-5253-4430-8be5-67af7205d973" providerId="ADAL" clId="{341BB202-85E1-45A6-BE44-1D423196E884}" dt="2021-11-01T00:13:17.624" v="730" actId="20577"/>
          <ac:spMkLst>
            <pc:docMk/>
            <pc:sldMk cId="3430333599" sldId="256"/>
            <ac:spMk id="33" creationId="{8F532B05-0C80-445C-9128-890741ED0253}"/>
          </ac:spMkLst>
        </pc:spChg>
        <pc:spChg chg="add mod">
          <ac:chgData name="Alla" userId="bad96ab6-5253-4430-8be5-67af7205d973" providerId="ADAL" clId="{341BB202-85E1-45A6-BE44-1D423196E884}" dt="2021-11-01T00:07:49.052" v="667" actId="571"/>
          <ac:spMkLst>
            <pc:docMk/>
            <pc:sldMk cId="3430333599" sldId="256"/>
            <ac:spMk id="34" creationId="{FD88031E-9EF2-45C2-8B31-C6F9B5482BF2}"/>
          </ac:spMkLst>
        </pc:spChg>
        <pc:spChg chg="add mod">
          <ac:chgData name="Alla" userId="bad96ab6-5253-4430-8be5-67af7205d973" providerId="ADAL" clId="{341BB202-85E1-45A6-BE44-1D423196E884}" dt="2021-11-01T00:07:49.052" v="667" actId="571"/>
          <ac:spMkLst>
            <pc:docMk/>
            <pc:sldMk cId="3430333599" sldId="256"/>
            <ac:spMk id="35" creationId="{380F9948-33F3-4B7D-AB47-3ED89EE4D8B8}"/>
          </ac:spMkLst>
        </pc:spChg>
        <pc:picChg chg="del mod">
          <ac:chgData name="Alla" userId="bad96ab6-5253-4430-8be5-67af7205d973" providerId="ADAL" clId="{341BB202-85E1-45A6-BE44-1D423196E884}" dt="2021-10-31T23:26:25.352" v="1" actId="478"/>
          <ac:picMkLst>
            <pc:docMk/>
            <pc:sldMk cId="3430333599" sldId="256"/>
            <ac:picMk id="24" creationId="{622DF806-B3D7-4875-A221-49DD535E7E78}"/>
          </ac:picMkLst>
        </pc:picChg>
        <pc:picChg chg="mod">
          <ac:chgData name="Alla" userId="bad96ab6-5253-4430-8be5-67af7205d973" providerId="ADAL" clId="{341BB202-85E1-45A6-BE44-1D423196E884}" dt="2021-11-01T00:09:33.973" v="711" actId="1036"/>
          <ac:picMkLst>
            <pc:docMk/>
            <pc:sldMk cId="3430333599" sldId="256"/>
            <ac:picMk id="27" creationId="{0F3DF2D1-B661-4E85-8605-E385790B8397}"/>
          </ac:picMkLst>
        </pc:picChg>
        <pc:picChg chg="add del mod">
          <ac:chgData name="Alla" userId="bad96ab6-5253-4430-8be5-67af7205d973" providerId="ADAL" clId="{341BB202-85E1-45A6-BE44-1D423196E884}" dt="2021-10-31T23:26:33.434" v="5"/>
          <ac:picMkLst>
            <pc:docMk/>
            <pc:sldMk cId="3430333599" sldId="256"/>
            <ac:picMk id="28" creationId="{A52F54CD-9C18-449D-8CE7-0E4A693B56A8}"/>
          </ac:picMkLst>
        </pc:picChg>
        <pc:picChg chg="add mod">
          <ac:chgData name="Alla" userId="bad96ab6-5253-4430-8be5-67af7205d973" providerId="ADAL" clId="{341BB202-85E1-45A6-BE44-1D423196E884}" dt="2021-10-31T23:26:38.735" v="7"/>
          <ac:picMkLst>
            <pc:docMk/>
            <pc:sldMk cId="3430333599" sldId="256"/>
            <ac:picMk id="31" creationId="{D5C30523-62F9-4454-9309-F116A0559CEC}"/>
          </ac:picMkLst>
        </pc:picChg>
        <pc:picChg chg="add mod">
          <ac:chgData name="Alla" userId="bad96ab6-5253-4430-8be5-67af7205d973" providerId="ADAL" clId="{341BB202-85E1-45A6-BE44-1D423196E884}" dt="2021-10-31T23:27:17.679" v="44" actId="571"/>
          <ac:picMkLst>
            <pc:docMk/>
            <pc:sldMk cId="3430333599" sldId="256"/>
            <ac:picMk id="32" creationId="{5442658C-1F1B-403E-BA71-713CB8F57AD4}"/>
          </ac:picMkLst>
        </pc:picChg>
      </pc:sldChg>
      <pc:sldChg chg="addSp delSp modSp mod">
        <pc:chgData name="Alla" userId="bad96ab6-5253-4430-8be5-67af7205d973" providerId="ADAL" clId="{341BB202-85E1-45A6-BE44-1D423196E884}" dt="2021-11-01T00:12:35.018" v="728" actId="12788"/>
        <pc:sldMkLst>
          <pc:docMk/>
          <pc:sldMk cId="2754776371" sldId="258"/>
        </pc:sldMkLst>
        <pc:spChg chg="del">
          <ac:chgData name="Alla" userId="bad96ab6-5253-4430-8be5-67af7205d973" providerId="ADAL" clId="{341BB202-85E1-45A6-BE44-1D423196E884}" dt="2021-10-31T23:27:57.873" v="51" actId="478"/>
          <ac:spMkLst>
            <pc:docMk/>
            <pc:sldMk cId="2754776371" sldId="258"/>
            <ac:spMk id="10" creationId="{0D169794-40CF-4DD4-8432-A94BEB49C1AB}"/>
          </ac:spMkLst>
        </pc:spChg>
        <pc:spChg chg="add mod">
          <ac:chgData name="Alla" userId="bad96ab6-5253-4430-8be5-67af7205d973" providerId="ADAL" clId="{341BB202-85E1-45A6-BE44-1D423196E884}" dt="2021-10-31T23:27:38.307" v="48"/>
          <ac:spMkLst>
            <pc:docMk/>
            <pc:sldMk cId="2754776371" sldId="258"/>
            <ac:spMk id="11" creationId="{AB934559-DA6D-48EB-B6AD-341C361955E0}"/>
          </ac:spMkLst>
        </pc:spChg>
        <pc:spChg chg="del">
          <ac:chgData name="Alla" userId="bad96ab6-5253-4430-8be5-67af7205d973" providerId="ADAL" clId="{341BB202-85E1-45A6-BE44-1D423196E884}" dt="2021-10-31T23:27:32.974" v="47" actId="478"/>
          <ac:spMkLst>
            <pc:docMk/>
            <pc:sldMk cId="2754776371" sldId="258"/>
            <ac:spMk id="13" creationId="{F8923088-996B-49B4-AB27-D48CAC4957DD}"/>
          </ac:spMkLst>
        </pc:spChg>
        <pc:spChg chg="mod">
          <ac:chgData name="Alla" userId="bad96ab6-5253-4430-8be5-67af7205d973" providerId="ADAL" clId="{341BB202-85E1-45A6-BE44-1D423196E884}" dt="2021-11-01T00:12:29.186" v="727" actId="12788"/>
          <ac:spMkLst>
            <pc:docMk/>
            <pc:sldMk cId="2754776371" sldId="258"/>
            <ac:spMk id="16" creationId="{23A4EAF7-38C3-49F5-98B6-EA59C341E87E}"/>
          </ac:spMkLst>
        </pc:spChg>
        <pc:spChg chg="add del mod">
          <ac:chgData name="Alla" userId="bad96ab6-5253-4430-8be5-67af7205d973" providerId="ADAL" clId="{341BB202-85E1-45A6-BE44-1D423196E884}" dt="2021-10-31T23:27:54.083" v="50"/>
          <ac:spMkLst>
            <pc:docMk/>
            <pc:sldMk cId="2754776371" sldId="258"/>
            <ac:spMk id="17" creationId="{1E6DA39F-9F8A-42BA-B4E6-213C19F03BE3}"/>
          </ac:spMkLst>
        </pc:spChg>
        <pc:spChg chg="mod">
          <ac:chgData name="Alla" userId="bad96ab6-5253-4430-8be5-67af7205d973" providerId="ADAL" clId="{341BB202-85E1-45A6-BE44-1D423196E884}" dt="2021-11-01T00:12:35.018" v="728" actId="12788"/>
          <ac:spMkLst>
            <pc:docMk/>
            <pc:sldMk cId="2754776371" sldId="258"/>
            <ac:spMk id="18" creationId="{FABA863C-3841-4F51-B670-3CA075AE6F66}"/>
          </ac:spMkLst>
        </pc:spChg>
        <pc:spChg chg="add del mod">
          <ac:chgData name="Alla" userId="bad96ab6-5253-4430-8be5-67af7205d973" providerId="ADAL" clId="{341BB202-85E1-45A6-BE44-1D423196E884}" dt="2021-10-31T23:28:40.292" v="54"/>
          <ac:spMkLst>
            <pc:docMk/>
            <pc:sldMk cId="2754776371" sldId="258"/>
            <ac:spMk id="19" creationId="{3801AC17-2BAC-42A1-A5B6-2F8D483E31C3}"/>
          </ac:spMkLst>
        </pc:spChg>
        <pc:picChg chg="add mod">
          <ac:chgData name="Alla" userId="bad96ab6-5253-4430-8be5-67af7205d973" providerId="ADAL" clId="{341BB202-85E1-45A6-BE44-1D423196E884}" dt="2021-10-31T23:27:38.307" v="48"/>
          <ac:picMkLst>
            <pc:docMk/>
            <pc:sldMk cId="2754776371" sldId="258"/>
            <ac:picMk id="12" creationId="{B642F13B-A5A8-4114-8404-A277BF2A95A6}"/>
          </ac:picMkLst>
        </pc:picChg>
        <pc:picChg chg="del">
          <ac:chgData name="Alla" userId="bad96ab6-5253-4430-8be5-67af7205d973" providerId="ADAL" clId="{341BB202-85E1-45A6-BE44-1D423196E884}" dt="2021-10-31T23:27:32.974" v="47" actId="478"/>
          <ac:picMkLst>
            <pc:docMk/>
            <pc:sldMk cId="2754776371" sldId="258"/>
            <ac:picMk id="14" creationId="{D810DED7-52F0-49C0-9AC6-4F6EF23A8BDC}"/>
          </ac:picMkLst>
        </pc:picChg>
      </pc:sldChg>
      <pc:sldChg chg="addSp delSp modSp mod">
        <pc:chgData name="Alla" userId="bad96ab6-5253-4430-8be5-67af7205d973" providerId="ADAL" clId="{341BB202-85E1-45A6-BE44-1D423196E884}" dt="2021-10-31T23:29:09.906" v="61"/>
        <pc:sldMkLst>
          <pc:docMk/>
          <pc:sldMk cId="1578317631" sldId="259"/>
        </pc:sldMkLst>
        <pc:spChg chg="del">
          <ac:chgData name="Alla" userId="bad96ab6-5253-4430-8be5-67af7205d973" providerId="ADAL" clId="{341BB202-85E1-45A6-BE44-1D423196E884}" dt="2021-10-31T23:29:09.154" v="60" actId="478"/>
          <ac:spMkLst>
            <pc:docMk/>
            <pc:sldMk cId="1578317631" sldId="259"/>
            <ac:spMk id="12" creationId="{63577A47-241B-4491-9167-526DF4367703}"/>
          </ac:spMkLst>
        </pc:spChg>
        <pc:spChg chg="add mod">
          <ac:chgData name="Alla" userId="bad96ab6-5253-4430-8be5-67af7205d973" providerId="ADAL" clId="{341BB202-85E1-45A6-BE44-1D423196E884}" dt="2021-10-31T23:29:09.906" v="61"/>
          <ac:spMkLst>
            <pc:docMk/>
            <pc:sldMk cId="1578317631" sldId="259"/>
            <ac:spMk id="15" creationId="{D6334ABC-0385-4C7A-82C0-996C3D1A93F8}"/>
          </ac:spMkLst>
        </pc:spChg>
        <pc:spChg chg="add mod">
          <ac:chgData name="Alla" userId="bad96ab6-5253-4430-8be5-67af7205d973" providerId="ADAL" clId="{341BB202-85E1-45A6-BE44-1D423196E884}" dt="2021-10-31T23:29:09.906" v="61"/>
          <ac:spMkLst>
            <pc:docMk/>
            <pc:sldMk cId="1578317631" sldId="259"/>
            <ac:spMk id="19" creationId="{57AA5AA1-8393-4443-ACE9-2A3B3E5B9E65}"/>
          </ac:spMkLst>
        </pc:spChg>
        <pc:spChg chg="del">
          <ac:chgData name="Alla" userId="bad96ab6-5253-4430-8be5-67af7205d973" providerId="ADAL" clId="{341BB202-85E1-45A6-BE44-1D423196E884}" dt="2021-10-31T23:29:09.154" v="60" actId="478"/>
          <ac:spMkLst>
            <pc:docMk/>
            <pc:sldMk cId="1578317631" sldId="259"/>
            <ac:spMk id="21" creationId="{52AA4D1F-3852-443C-B249-AA3ADED6DDBA}"/>
          </ac:spMkLst>
        </pc:spChg>
        <pc:picChg chg="del">
          <ac:chgData name="Alla" userId="bad96ab6-5253-4430-8be5-67af7205d973" providerId="ADAL" clId="{341BB202-85E1-45A6-BE44-1D423196E884}" dt="2021-10-31T23:29:09.154" v="60" actId="478"/>
          <ac:picMkLst>
            <pc:docMk/>
            <pc:sldMk cId="1578317631" sldId="259"/>
            <ac:picMk id="13" creationId="{A449CFBC-BF3A-4304-96B9-0EFF303F1BB4}"/>
          </ac:picMkLst>
        </pc:picChg>
        <pc:picChg chg="add mod">
          <ac:chgData name="Alla" userId="bad96ab6-5253-4430-8be5-67af7205d973" providerId="ADAL" clId="{341BB202-85E1-45A6-BE44-1D423196E884}" dt="2021-10-31T23:29:09.906" v="61"/>
          <ac:picMkLst>
            <pc:docMk/>
            <pc:sldMk cId="1578317631" sldId="259"/>
            <ac:picMk id="16" creationId="{8CA6794F-4705-40C6-A83E-4178460CE2BB}"/>
          </ac:picMkLst>
        </pc:picChg>
      </pc:sldChg>
      <pc:sldChg chg="addSp delSp modSp mod">
        <pc:chgData name="Alla" userId="bad96ab6-5253-4430-8be5-67af7205d973" providerId="ADAL" clId="{341BB202-85E1-45A6-BE44-1D423196E884}" dt="2021-11-01T00:15:26.529" v="782" actId="1035"/>
        <pc:sldMkLst>
          <pc:docMk/>
          <pc:sldMk cId="784746181" sldId="260"/>
        </pc:sldMkLst>
        <pc:spChg chg="del">
          <ac:chgData name="Alla" userId="bad96ab6-5253-4430-8be5-67af7205d973" providerId="ADAL" clId="{341BB202-85E1-45A6-BE44-1D423196E884}" dt="2021-10-31T23:28:54.642" v="56" actId="478"/>
          <ac:spMkLst>
            <pc:docMk/>
            <pc:sldMk cId="784746181" sldId="260"/>
            <ac:spMk id="10" creationId="{0D169794-40CF-4DD4-8432-A94BEB49C1AB}"/>
          </ac:spMkLst>
        </pc:spChg>
        <pc:spChg chg="mod">
          <ac:chgData name="Alla" userId="bad96ab6-5253-4430-8be5-67af7205d973" providerId="ADAL" clId="{341BB202-85E1-45A6-BE44-1D423196E884}" dt="2021-11-01T00:15:26.529" v="782" actId="1035"/>
          <ac:spMkLst>
            <pc:docMk/>
            <pc:sldMk cId="784746181" sldId="260"/>
            <ac:spMk id="11" creationId="{0C3EE79F-543A-4431-AE2F-0AC27413ED53}"/>
          </ac:spMkLst>
        </pc:spChg>
        <pc:spChg chg="mod">
          <ac:chgData name="Alla" userId="bad96ab6-5253-4430-8be5-67af7205d973" providerId="ADAL" clId="{341BB202-85E1-45A6-BE44-1D423196E884}" dt="2021-11-01T00:15:26.529" v="782" actId="1035"/>
          <ac:spMkLst>
            <pc:docMk/>
            <pc:sldMk cId="784746181" sldId="260"/>
            <ac:spMk id="12" creationId="{C79ACC10-750C-4945-BC49-3E6534053635}"/>
          </ac:spMkLst>
        </pc:spChg>
        <pc:spChg chg="mod">
          <ac:chgData name="Alla" userId="bad96ab6-5253-4430-8be5-67af7205d973" providerId="ADAL" clId="{341BB202-85E1-45A6-BE44-1D423196E884}" dt="2021-11-01T00:15:26.529" v="782" actId="1035"/>
          <ac:spMkLst>
            <pc:docMk/>
            <pc:sldMk cId="784746181" sldId="260"/>
            <ac:spMk id="13" creationId="{6C1674BD-EDD4-449E-8610-56EEAF0998C9}"/>
          </ac:spMkLst>
        </pc:spChg>
        <pc:spChg chg="mod">
          <ac:chgData name="Alla" userId="bad96ab6-5253-4430-8be5-67af7205d973" providerId="ADAL" clId="{341BB202-85E1-45A6-BE44-1D423196E884}" dt="2021-11-01T00:15:26.529" v="782" actId="1035"/>
          <ac:spMkLst>
            <pc:docMk/>
            <pc:sldMk cId="784746181" sldId="260"/>
            <ac:spMk id="14" creationId="{825727B8-B4AB-4D0A-AE08-B85E66ABCC65}"/>
          </ac:spMkLst>
        </pc:spChg>
        <pc:spChg chg="del">
          <ac:chgData name="Alla" userId="bad96ab6-5253-4430-8be5-67af7205d973" providerId="ADAL" clId="{341BB202-85E1-45A6-BE44-1D423196E884}" dt="2021-10-31T23:28:54.642" v="56" actId="478"/>
          <ac:spMkLst>
            <pc:docMk/>
            <pc:sldMk cId="784746181" sldId="260"/>
            <ac:spMk id="15" creationId="{97B24968-A910-4224-A18E-7749ABA5500C}"/>
          </ac:spMkLst>
        </pc:spChg>
        <pc:spChg chg="mod">
          <ac:chgData name="Alla" userId="bad96ab6-5253-4430-8be5-67af7205d973" providerId="ADAL" clId="{341BB202-85E1-45A6-BE44-1D423196E884}" dt="2021-11-01T00:15:09.104" v="756" actId="1036"/>
          <ac:spMkLst>
            <pc:docMk/>
            <pc:sldMk cId="784746181" sldId="260"/>
            <ac:spMk id="16" creationId="{23A4EAF7-38C3-49F5-98B6-EA59C341E87E}"/>
          </ac:spMkLst>
        </pc:spChg>
        <pc:spChg chg="mod">
          <ac:chgData name="Alla" userId="bad96ab6-5253-4430-8be5-67af7205d973" providerId="ADAL" clId="{341BB202-85E1-45A6-BE44-1D423196E884}" dt="2021-11-01T00:15:09.104" v="756" actId="1036"/>
          <ac:spMkLst>
            <pc:docMk/>
            <pc:sldMk cId="784746181" sldId="260"/>
            <ac:spMk id="18" creationId="{FABA863C-3841-4F51-B670-3CA075AE6F66}"/>
          </ac:spMkLst>
        </pc:spChg>
        <pc:spChg chg="mod">
          <ac:chgData name="Alla" userId="bad96ab6-5253-4430-8be5-67af7205d973" providerId="ADAL" clId="{341BB202-85E1-45A6-BE44-1D423196E884}" dt="2021-10-31T23:57:53.558" v="509" actId="12788"/>
          <ac:spMkLst>
            <pc:docMk/>
            <pc:sldMk cId="784746181" sldId="260"/>
            <ac:spMk id="21" creationId="{5E573E6F-2E6C-4036-AD44-A929B3D4EC7D}"/>
          </ac:spMkLst>
        </pc:spChg>
        <pc:spChg chg="add mod">
          <ac:chgData name="Alla" userId="bad96ab6-5253-4430-8be5-67af7205d973" providerId="ADAL" clId="{341BB202-85E1-45A6-BE44-1D423196E884}" dt="2021-10-31T23:28:57.314" v="59"/>
          <ac:spMkLst>
            <pc:docMk/>
            <pc:sldMk cId="784746181" sldId="260"/>
            <ac:spMk id="23" creationId="{1E8ED404-DE1A-4486-A54E-7DF8C71FF4CD}"/>
          </ac:spMkLst>
        </pc:spChg>
        <pc:spChg chg="add mod">
          <ac:chgData name="Alla" userId="bad96ab6-5253-4430-8be5-67af7205d973" providerId="ADAL" clId="{341BB202-85E1-45A6-BE44-1D423196E884}" dt="2021-10-31T23:28:57.314" v="59"/>
          <ac:spMkLst>
            <pc:docMk/>
            <pc:sldMk cId="784746181" sldId="260"/>
            <ac:spMk id="25" creationId="{17F111E1-2625-474F-9415-67DBEAC3113D}"/>
          </ac:spMkLst>
        </pc:spChg>
        <pc:picChg chg="del mod">
          <ac:chgData name="Alla" userId="bad96ab6-5253-4430-8be5-67af7205d973" providerId="ADAL" clId="{341BB202-85E1-45A6-BE44-1D423196E884}" dt="2021-10-31T23:28:56.541" v="58" actId="478"/>
          <ac:picMkLst>
            <pc:docMk/>
            <pc:sldMk cId="784746181" sldId="260"/>
            <ac:picMk id="17" creationId="{D54F1459-9319-49F1-9CCB-5CA0D96FCF48}"/>
          </ac:picMkLst>
        </pc:picChg>
        <pc:picChg chg="add del mod">
          <ac:chgData name="Alla" userId="bad96ab6-5253-4430-8be5-67af7205d973" providerId="ADAL" clId="{341BB202-85E1-45A6-BE44-1D423196E884}" dt="2021-10-31T23:28:54.642" v="56" actId="478"/>
          <ac:picMkLst>
            <pc:docMk/>
            <pc:sldMk cId="784746181" sldId="260"/>
            <ac:picMk id="19" creationId="{A7B16D21-8242-47DC-B1C8-47C01F26648E}"/>
          </ac:picMkLst>
        </pc:picChg>
        <pc:picChg chg="add mod">
          <ac:chgData name="Alla" userId="bad96ab6-5253-4430-8be5-67af7205d973" providerId="ADAL" clId="{341BB202-85E1-45A6-BE44-1D423196E884}" dt="2021-10-31T23:28:57.314" v="59"/>
          <ac:picMkLst>
            <pc:docMk/>
            <pc:sldMk cId="784746181" sldId="260"/>
            <ac:picMk id="24" creationId="{0D0816BA-27DD-4DD6-9CEE-3F4AB3FCD09F}"/>
          </ac:picMkLst>
        </pc:picChg>
      </pc:sldChg>
      <pc:sldChg chg="addSp delSp modSp mod">
        <pc:chgData name="Alla" userId="bad96ab6-5253-4430-8be5-67af7205d973" providerId="ADAL" clId="{341BB202-85E1-45A6-BE44-1D423196E884}" dt="2021-10-31T23:29:20.727" v="64"/>
        <pc:sldMkLst>
          <pc:docMk/>
          <pc:sldMk cId="3674510066" sldId="261"/>
        </pc:sldMkLst>
        <pc:spChg chg="del">
          <ac:chgData name="Alla" userId="bad96ab6-5253-4430-8be5-67af7205d973" providerId="ADAL" clId="{341BB202-85E1-45A6-BE44-1D423196E884}" dt="2021-10-31T23:29:19.910" v="63" actId="478"/>
          <ac:spMkLst>
            <pc:docMk/>
            <pc:sldMk cId="3674510066" sldId="261"/>
            <ac:spMk id="10" creationId="{382099FF-5C81-4C6C-BEF6-F04264AE6BC8}"/>
          </ac:spMkLst>
        </pc:spChg>
        <pc:spChg chg="add mod">
          <ac:chgData name="Alla" userId="bad96ab6-5253-4430-8be5-67af7205d973" providerId="ADAL" clId="{341BB202-85E1-45A6-BE44-1D423196E884}" dt="2021-10-31T23:29:20.727" v="64"/>
          <ac:spMkLst>
            <pc:docMk/>
            <pc:sldMk cId="3674510066" sldId="261"/>
            <ac:spMk id="16" creationId="{6B5BC141-15B8-466F-B2AA-6A6C5E89B3CA}"/>
          </ac:spMkLst>
        </pc:spChg>
        <pc:spChg chg="add mod">
          <ac:chgData name="Alla" userId="bad96ab6-5253-4430-8be5-67af7205d973" providerId="ADAL" clId="{341BB202-85E1-45A6-BE44-1D423196E884}" dt="2021-10-31T23:29:20.727" v="64"/>
          <ac:spMkLst>
            <pc:docMk/>
            <pc:sldMk cId="3674510066" sldId="261"/>
            <ac:spMk id="18" creationId="{7A9C307E-87EC-4E48-A891-F511321EE733}"/>
          </ac:spMkLst>
        </pc:spChg>
        <pc:spChg chg="del">
          <ac:chgData name="Alla" userId="bad96ab6-5253-4430-8be5-67af7205d973" providerId="ADAL" clId="{341BB202-85E1-45A6-BE44-1D423196E884}" dt="2021-10-31T23:29:19.910" v="63" actId="478"/>
          <ac:spMkLst>
            <pc:docMk/>
            <pc:sldMk cId="3674510066" sldId="261"/>
            <ac:spMk id="21" creationId="{52AA4D1F-3852-443C-B249-AA3ADED6DDBA}"/>
          </ac:spMkLst>
        </pc:spChg>
        <pc:picChg chg="del mod">
          <ac:chgData name="Alla" userId="bad96ab6-5253-4430-8be5-67af7205d973" providerId="ADAL" clId="{341BB202-85E1-45A6-BE44-1D423196E884}" dt="2021-10-31T23:29:19.910" v="63" actId="478"/>
          <ac:picMkLst>
            <pc:docMk/>
            <pc:sldMk cId="3674510066" sldId="261"/>
            <ac:picMk id="11" creationId="{027C3B41-E211-45D5-B87D-5D46C14584C6}"/>
          </ac:picMkLst>
        </pc:picChg>
        <pc:picChg chg="add mod">
          <ac:chgData name="Alla" userId="bad96ab6-5253-4430-8be5-67af7205d973" providerId="ADAL" clId="{341BB202-85E1-45A6-BE44-1D423196E884}" dt="2021-10-31T23:29:20.727" v="64"/>
          <ac:picMkLst>
            <pc:docMk/>
            <pc:sldMk cId="3674510066" sldId="261"/>
            <ac:picMk id="17" creationId="{CC732836-04D9-41A6-AE2F-AEAA46C55253}"/>
          </ac:picMkLst>
        </pc:picChg>
      </pc:sldChg>
      <pc:sldChg chg="addSp delSp modSp mod">
        <pc:chgData name="Alla" userId="bad96ab6-5253-4430-8be5-67af7205d973" providerId="ADAL" clId="{341BB202-85E1-45A6-BE44-1D423196E884}" dt="2021-10-31T23:51:30.555" v="445" actId="1035"/>
        <pc:sldMkLst>
          <pc:docMk/>
          <pc:sldMk cId="1517725756" sldId="262"/>
        </pc:sldMkLst>
        <pc:spChg chg="mod">
          <ac:chgData name="Alla" userId="bad96ab6-5253-4430-8be5-67af7205d973" providerId="ADAL" clId="{341BB202-85E1-45A6-BE44-1D423196E884}" dt="2021-10-31T23:38:36.312" v="172" actId="404"/>
          <ac:spMkLst>
            <pc:docMk/>
            <pc:sldMk cId="1517725756" sldId="262"/>
            <ac:spMk id="2" creationId="{9C6AD93A-01FD-4920-B1E8-85046322A39F}"/>
          </ac:spMkLst>
        </pc:spChg>
        <pc:spChg chg="del mod">
          <ac:chgData name="Alla" userId="bad96ab6-5253-4430-8be5-67af7205d973" providerId="ADAL" clId="{341BB202-85E1-45A6-BE44-1D423196E884}" dt="2021-10-31T23:50:30.232" v="357" actId="478"/>
          <ac:spMkLst>
            <pc:docMk/>
            <pc:sldMk cId="1517725756" sldId="262"/>
            <ac:spMk id="15" creationId="{ED1300A5-C859-42AA-84F5-45803AAF794F}"/>
          </ac:spMkLst>
        </pc:spChg>
        <pc:spChg chg="del mod">
          <ac:chgData name="Alla" userId="bad96ab6-5253-4430-8be5-67af7205d973" providerId="ADAL" clId="{341BB202-85E1-45A6-BE44-1D423196E884}" dt="2021-10-31T23:50:33.975" v="359" actId="478"/>
          <ac:spMkLst>
            <pc:docMk/>
            <pc:sldMk cId="1517725756" sldId="262"/>
            <ac:spMk id="18" creationId="{5C2A349E-BB63-4C8A-A64F-B89656D5D4EF}"/>
          </ac:spMkLst>
        </pc:spChg>
        <pc:spChg chg="del mod">
          <ac:chgData name="Alla" userId="bad96ab6-5253-4430-8be5-67af7205d973" providerId="ADAL" clId="{341BB202-85E1-45A6-BE44-1D423196E884}" dt="2021-10-31T23:50:32.114" v="358" actId="478"/>
          <ac:spMkLst>
            <pc:docMk/>
            <pc:sldMk cId="1517725756" sldId="262"/>
            <ac:spMk id="23" creationId="{B2D579DA-DE8B-4E46-940C-F7ADBA3B00EB}"/>
          </ac:spMkLst>
        </pc:spChg>
        <pc:spChg chg="mod">
          <ac:chgData name="Alla" userId="bad96ab6-5253-4430-8be5-67af7205d973" providerId="ADAL" clId="{341BB202-85E1-45A6-BE44-1D423196E884}" dt="2021-10-31T23:32:11.164" v="109" actId="164"/>
          <ac:spMkLst>
            <pc:docMk/>
            <pc:sldMk cId="1517725756" sldId="262"/>
            <ac:spMk id="25" creationId="{D5C654C6-51AD-4310-994A-40D18B09C3EA}"/>
          </ac:spMkLst>
        </pc:spChg>
        <pc:spChg chg="del mod">
          <ac:chgData name="Alla" userId="bad96ab6-5253-4430-8be5-67af7205d973" providerId="ADAL" clId="{341BB202-85E1-45A6-BE44-1D423196E884}" dt="2021-10-31T23:50:42.205" v="361" actId="478"/>
          <ac:spMkLst>
            <pc:docMk/>
            <pc:sldMk cId="1517725756" sldId="262"/>
            <ac:spMk id="27" creationId="{B0C1F044-24A1-4FE9-8A71-588C77A7DC85}"/>
          </ac:spMkLst>
        </pc:spChg>
        <pc:spChg chg="del mod">
          <ac:chgData name="Alla" userId="bad96ab6-5253-4430-8be5-67af7205d973" providerId="ADAL" clId="{341BB202-85E1-45A6-BE44-1D423196E884}" dt="2021-10-31T23:50:45.778" v="363" actId="478"/>
          <ac:spMkLst>
            <pc:docMk/>
            <pc:sldMk cId="1517725756" sldId="262"/>
            <ac:spMk id="28" creationId="{2A262FD7-7E1E-495D-95AF-189033F4596E}"/>
          </ac:spMkLst>
        </pc:spChg>
        <pc:spChg chg="mod">
          <ac:chgData name="Alla" userId="bad96ab6-5253-4430-8be5-67af7205d973" providerId="ADAL" clId="{341BB202-85E1-45A6-BE44-1D423196E884}" dt="2021-10-31T23:50:09.813" v="324" actId="164"/>
          <ac:spMkLst>
            <pc:docMk/>
            <pc:sldMk cId="1517725756" sldId="262"/>
            <ac:spMk id="29" creationId="{EEF5C85F-8EA8-4B1F-9381-56C57A16EA84}"/>
          </ac:spMkLst>
        </pc:spChg>
        <pc:spChg chg="mod">
          <ac:chgData name="Alla" userId="bad96ab6-5253-4430-8be5-67af7205d973" providerId="ADAL" clId="{341BB202-85E1-45A6-BE44-1D423196E884}" dt="2021-10-31T23:50:09.813" v="324" actId="164"/>
          <ac:spMkLst>
            <pc:docMk/>
            <pc:sldMk cId="1517725756" sldId="262"/>
            <ac:spMk id="30" creationId="{4B1F6D8F-C35D-4DBD-A656-119F4CBB617B}"/>
          </ac:spMkLst>
        </pc:spChg>
        <pc:spChg chg="mod">
          <ac:chgData name="Alla" userId="bad96ab6-5253-4430-8be5-67af7205d973" providerId="ADAL" clId="{341BB202-85E1-45A6-BE44-1D423196E884}" dt="2021-10-31T23:50:09.813" v="324" actId="164"/>
          <ac:spMkLst>
            <pc:docMk/>
            <pc:sldMk cId="1517725756" sldId="262"/>
            <ac:spMk id="31" creationId="{4E6C3E03-0018-424A-9511-5994B9D97AF4}"/>
          </ac:spMkLst>
        </pc:spChg>
        <pc:spChg chg="mod">
          <ac:chgData name="Alla" userId="bad96ab6-5253-4430-8be5-67af7205d973" providerId="ADAL" clId="{341BB202-85E1-45A6-BE44-1D423196E884}" dt="2021-10-31T23:50:09.813" v="324" actId="164"/>
          <ac:spMkLst>
            <pc:docMk/>
            <pc:sldMk cId="1517725756" sldId="262"/>
            <ac:spMk id="32" creationId="{B71CF202-0638-4174-893B-FF842E1324F9}"/>
          </ac:spMkLst>
        </pc:spChg>
        <pc:spChg chg="mod">
          <ac:chgData name="Alla" userId="bad96ab6-5253-4430-8be5-67af7205d973" providerId="ADAL" clId="{341BB202-85E1-45A6-BE44-1D423196E884}" dt="2021-10-31T23:50:09.813" v="324" actId="164"/>
          <ac:spMkLst>
            <pc:docMk/>
            <pc:sldMk cId="1517725756" sldId="262"/>
            <ac:spMk id="33" creationId="{54C639E8-CDB5-43E4-BA07-8315884D0313}"/>
          </ac:spMkLst>
        </pc:spChg>
        <pc:spChg chg="del">
          <ac:chgData name="Alla" userId="bad96ab6-5253-4430-8be5-67af7205d973" providerId="ADAL" clId="{341BB202-85E1-45A6-BE44-1D423196E884}" dt="2021-10-31T23:45:28.209" v="254" actId="478"/>
          <ac:spMkLst>
            <pc:docMk/>
            <pc:sldMk cId="1517725756" sldId="262"/>
            <ac:spMk id="34" creationId="{D5038AAF-FC1C-4C00-A20B-4CE21022B80D}"/>
          </ac:spMkLst>
        </pc:spChg>
        <pc:spChg chg="mod">
          <ac:chgData name="Alla" userId="bad96ab6-5253-4430-8be5-67af7205d973" providerId="ADAL" clId="{341BB202-85E1-45A6-BE44-1D423196E884}" dt="2021-10-31T23:50:09.813" v="324" actId="164"/>
          <ac:spMkLst>
            <pc:docMk/>
            <pc:sldMk cId="1517725756" sldId="262"/>
            <ac:spMk id="35" creationId="{137CA39F-2531-4C31-B30B-7135B93DBEC5}"/>
          </ac:spMkLst>
        </pc:spChg>
        <pc:spChg chg="del">
          <ac:chgData name="Alla" userId="bad96ab6-5253-4430-8be5-67af7205d973" providerId="ADAL" clId="{341BB202-85E1-45A6-BE44-1D423196E884}" dt="2021-10-31T23:46:08.433" v="263" actId="478"/>
          <ac:spMkLst>
            <pc:docMk/>
            <pc:sldMk cId="1517725756" sldId="262"/>
            <ac:spMk id="36" creationId="{A078AB66-EF74-4F27-82AB-9DA6F798D64F}"/>
          </ac:spMkLst>
        </pc:spChg>
        <pc:spChg chg="mod">
          <ac:chgData name="Alla" userId="bad96ab6-5253-4430-8be5-67af7205d973" providerId="ADAL" clId="{341BB202-85E1-45A6-BE44-1D423196E884}" dt="2021-10-31T23:50:09.813" v="324" actId="164"/>
          <ac:spMkLst>
            <pc:docMk/>
            <pc:sldMk cId="1517725756" sldId="262"/>
            <ac:spMk id="37" creationId="{07891B01-CFD9-4258-9224-53AE3861F8B4}"/>
          </ac:spMkLst>
        </pc:spChg>
        <pc:spChg chg="del">
          <ac:chgData name="Alla" userId="bad96ab6-5253-4430-8be5-67af7205d973" providerId="ADAL" clId="{341BB202-85E1-45A6-BE44-1D423196E884}" dt="2021-10-31T23:46:10.730" v="264" actId="478"/>
          <ac:spMkLst>
            <pc:docMk/>
            <pc:sldMk cId="1517725756" sldId="262"/>
            <ac:spMk id="38" creationId="{EE28D2CD-9A7B-4C2C-8FD8-71827488CAE9}"/>
          </ac:spMkLst>
        </pc:spChg>
        <pc:spChg chg="mod">
          <ac:chgData name="Alla" userId="bad96ab6-5253-4430-8be5-67af7205d973" providerId="ADAL" clId="{341BB202-85E1-45A6-BE44-1D423196E884}" dt="2021-10-31T23:50:09.813" v="324" actId="164"/>
          <ac:spMkLst>
            <pc:docMk/>
            <pc:sldMk cId="1517725756" sldId="262"/>
            <ac:spMk id="39" creationId="{BE47CC32-6CD5-4531-81B7-2017F206CAB2}"/>
          </ac:spMkLst>
        </pc:spChg>
        <pc:spChg chg="del">
          <ac:chgData name="Alla" userId="bad96ab6-5253-4430-8be5-67af7205d973" providerId="ADAL" clId="{341BB202-85E1-45A6-BE44-1D423196E884}" dt="2021-10-31T23:46:12.445" v="265" actId="478"/>
          <ac:spMkLst>
            <pc:docMk/>
            <pc:sldMk cId="1517725756" sldId="262"/>
            <ac:spMk id="40" creationId="{FF863BFE-B477-4EF3-94F1-C4359D8437E7}"/>
          </ac:spMkLst>
        </pc:spChg>
        <pc:spChg chg="add del mod">
          <ac:chgData name="Alla" userId="bad96ab6-5253-4430-8be5-67af7205d973" providerId="ADAL" clId="{341BB202-85E1-45A6-BE44-1D423196E884}" dt="2021-10-31T23:30:10.546" v="66"/>
          <ac:spMkLst>
            <pc:docMk/>
            <pc:sldMk cId="1517725756" sldId="262"/>
            <ac:spMk id="42" creationId="{5E08B95B-A2A0-47DD-8E11-7AE9451C4B02}"/>
          </ac:spMkLst>
        </pc:spChg>
        <pc:spChg chg="add del mod">
          <ac:chgData name="Alla" userId="bad96ab6-5253-4430-8be5-67af7205d973" providerId="ADAL" clId="{341BB202-85E1-45A6-BE44-1D423196E884}" dt="2021-10-31T23:30:10.546" v="66"/>
          <ac:spMkLst>
            <pc:docMk/>
            <pc:sldMk cId="1517725756" sldId="262"/>
            <ac:spMk id="44" creationId="{CD108018-F298-4871-AA3E-0BC1CD501FEB}"/>
          </ac:spMkLst>
        </pc:spChg>
        <pc:spChg chg="add mod">
          <ac:chgData name="Alla" userId="bad96ab6-5253-4430-8be5-67af7205d973" providerId="ADAL" clId="{341BB202-85E1-45A6-BE44-1D423196E884}" dt="2021-10-31T23:50:09.813" v="324" actId="164"/>
          <ac:spMkLst>
            <pc:docMk/>
            <pc:sldMk cId="1517725756" sldId="262"/>
            <ac:spMk id="45" creationId="{B2262C97-FCA8-405F-BF0E-2F8145F11622}"/>
          </ac:spMkLst>
        </pc:spChg>
        <pc:spChg chg="add mod">
          <ac:chgData name="Alla" userId="bad96ab6-5253-4430-8be5-67af7205d973" providerId="ADAL" clId="{341BB202-85E1-45A6-BE44-1D423196E884}" dt="2021-10-31T23:50:09.813" v="324" actId="164"/>
          <ac:spMkLst>
            <pc:docMk/>
            <pc:sldMk cId="1517725756" sldId="262"/>
            <ac:spMk id="46" creationId="{1559D92C-EEC4-4F6A-9655-CA489336F77A}"/>
          </ac:spMkLst>
        </pc:spChg>
        <pc:spChg chg="add mod">
          <ac:chgData name="Alla" userId="bad96ab6-5253-4430-8be5-67af7205d973" providerId="ADAL" clId="{341BB202-85E1-45A6-BE44-1D423196E884}" dt="2021-10-31T23:50:09.813" v="324" actId="164"/>
          <ac:spMkLst>
            <pc:docMk/>
            <pc:sldMk cId="1517725756" sldId="262"/>
            <ac:spMk id="47" creationId="{FE887B18-31AD-408A-B103-6650B1F8EFD3}"/>
          </ac:spMkLst>
        </pc:spChg>
        <pc:spChg chg="add del mod">
          <ac:chgData name="Alla" userId="bad96ab6-5253-4430-8be5-67af7205d973" providerId="ADAL" clId="{341BB202-85E1-45A6-BE44-1D423196E884}" dt="2021-10-31T23:47:30.755" v="296"/>
          <ac:spMkLst>
            <pc:docMk/>
            <pc:sldMk cId="1517725756" sldId="262"/>
            <ac:spMk id="48" creationId="{0E8D33F0-656D-417E-8508-62CCC19DC87B}"/>
          </ac:spMkLst>
        </pc:spChg>
        <pc:spChg chg="add del mod">
          <ac:chgData name="Alla" userId="bad96ab6-5253-4430-8be5-67af7205d973" providerId="ADAL" clId="{341BB202-85E1-45A6-BE44-1D423196E884}" dt="2021-10-31T23:47:30.755" v="296"/>
          <ac:spMkLst>
            <pc:docMk/>
            <pc:sldMk cId="1517725756" sldId="262"/>
            <ac:spMk id="49" creationId="{A319E544-5644-4FC2-9AD4-B65748FD431B}"/>
          </ac:spMkLst>
        </pc:spChg>
        <pc:spChg chg="add mod">
          <ac:chgData name="Alla" userId="bad96ab6-5253-4430-8be5-67af7205d973" providerId="ADAL" clId="{341BB202-85E1-45A6-BE44-1D423196E884}" dt="2021-10-31T23:50:09.813" v="324" actId="164"/>
          <ac:spMkLst>
            <pc:docMk/>
            <pc:sldMk cId="1517725756" sldId="262"/>
            <ac:spMk id="50" creationId="{D62B6474-AD23-4F0E-BC66-C54DE9647CBF}"/>
          </ac:spMkLst>
        </pc:spChg>
        <pc:spChg chg="add mod">
          <ac:chgData name="Alla" userId="bad96ab6-5253-4430-8be5-67af7205d973" providerId="ADAL" clId="{341BB202-85E1-45A6-BE44-1D423196E884}" dt="2021-10-31T23:50:09.813" v="324" actId="164"/>
          <ac:spMkLst>
            <pc:docMk/>
            <pc:sldMk cId="1517725756" sldId="262"/>
            <ac:spMk id="51" creationId="{84C166A4-2BB5-4D8D-9152-74DDBD76B710}"/>
          </ac:spMkLst>
        </pc:spChg>
        <pc:spChg chg="add mod">
          <ac:chgData name="Alla" userId="bad96ab6-5253-4430-8be5-67af7205d973" providerId="ADAL" clId="{341BB202-85E1-45A6-BE44-1D423196E884}" dt="2021-10-31T23:50:09.813" v="324" actId="164"/>
          <ac:spMkLst>
            <pc:docMk/>
            <pc:sldMk cId="1517725756" sldId="262"/>
            <ac:spMk id="52" creationId="{29BA0586-7A50-4950-8347-3C6650451915}"/>
          </ac:spMkLst>
        </pc:spChg>
        <pc:spChg chg="add mod">
          <ac:chgData name="Alla" userId="bad96ab6-5253-4430-8be5-67af7205d973" providerId="ADAL" clId="{341BB202-85E1-45A6-BE44-1D423196E884}" dt="2021-10-31T23:50:09.813" v="324" actId="164"/>
          <ac:spMkLst>
            <pc:docMk/>
            <pc:sldMk cId="1517725756" sldId="262"/>
            <ac:spMk id="53" creationId="{8C55C4C2-11CB-4FD5-9A2F-8F4D4038351D}"/>
          </ac:spMkLst>
        </pc:spChg>
        <pc:spChg chg="add mod">
          <ac:chgData name="Alla" userId="bad96ab6-5253-4430-8be5-67af7205d973" providerId="ADAL" clId="{341BB202-85E1-45A6-BE44-1D423196E884}" dt="2021-10-31T23:50:09.813" v="324" actId="164"/>
          <ac:spMkLst>
            <pc:docMk/>
            <pc:sldMk cId="1517725756" sldId="262"/>
            <ac:spMk id="54" creationId="{EFB3D656-F8E4-4AA1-8F4B-6837F2C73C9C}"/>
          </ac:spMkLst>
        </pc:spChg>
        <pc:spChg chg="add mod">
          <ac:chgData name="Alla" userId="bad96ab6-5253-4430-8be5-67af7205d973" providerId="ADAL" clId="{341BB202-85E1-45A6-BE44-1D423196E884}" dt="2021-10-31T23:50:09.813" v="324" actId="164"/>
          <ac:spMkLst>
            <pc:docMk/>
            <pc:sldMk cId="1517725756" sldId="262"/>
            <ac:spMk id="55" creationId="{B01F5559-9C95-4500-80DE-3CB0B4E76A89}"/>
          </ac:spMkLst>
        </pc:spChg>
        <pc:spChg chg="add mod">
          <ac:chgData name="Alla" userId="bad96ab6-5253-4430-8be5-67af7205d973" providerId="ADAL" clId="{341BB202-85E1-45A6-BE44-1D423196E884}" dt="2021-10-31T23:51:13.938" v="429"/>
          <ac:spMkLst>
            <pc:docMk/>
            <pc:sldMk cId="1517725756" sldId="262"/>
            <ac:spMk id="56" creationId="{9CDC4BDA-46DB-4FC9-8257-E7EBDEB3A77F}"/>
          </ac:spMkLst>
        </pc:spChg>
        <pc:grpChg chg="add mod">
          <ac:chgData name="Alla" userId="bad96ab6-5253-4430-8be5-67af7205d973" providerId="ADAL" clId="{341BB202-85E1-45A6-BE44-1D423196E884}" dt="2021-10-31T23:32:51.161" v="114" actId="12788"/>
          <ac:grpSpMkLst>
            <pc:docMk/>
            <pc:sldMk cId="1517725756" sldId="262"/>
            <ac:grpSpMk id="4" creationId="{CFA6F85A-8F39-49DA-8DFE-9FAE9391FBB7}"/>
          </ac:grpSpMkLst>
        </pc:grpChg>
        <pc:grpChg chg="add mod">
          <ac:chgData name="Alla" userId="bad96ab6-5253-4430-8be5-67af7205d973" providerId="ADAL" clId="{341BB202-85E1-45A6-BE44-1D423196E884}" dt="2021-10-31T23:51:30.555" v="445" actId="1035"/>
          <ac:grpSpMkLst>
            <pc:docMk/>
            <pc:sldMk cId="1517725756" sldId="262"/>
            <ac:grpSpMk id="5" creationId="{8AF0F3A2-4555-4A51-BDAA-BC3C44CBA393}"/>
          </ac:grpSpMkLst>
        </pc:grpChg>
        <pc:picChg chg="mod">
          <ac:chgData name="Alla" userId="bad96ab6-5253-4430-8be5-67af7205d973" providerId="ADAL" clId="{341BB202-85E1-45A6-BE44-1D423196E884}" dt="2021-10-31T23:32:11.164" v="109" actId="164"/>
          <ac:picMkLst>
            <pc:docMk/>
            <pc:sldMk cId="1517725756" sldId="262"/>
            <ac:picMk id="26" creationId="{50CBA3E2-CEFF-4689-99A6-4B3FCA6FFBDF}"/>
          </ac:picMkLst>
        </pc:picChg>
        <pc:picChg chg="add del mod">
          <ac:chgData name="Alla" userId="bad96ab6-5253-4430-8be5-67af7205d973" providerId="ADAL" clId="{341BB202-85E1-45A6-BE44-1D423196E884}" dt="2021-10-31T23:30:10.546" v="66"/>
          <ac:picMkLst>
            <pc:docMk/>
            <pc:sldMk cId="1517725756" sldId="262"/>
            <ac:picMk id="43" creationId="{16B66564-6382-42BA-ADD4-D6C99E082722}"/>
          </ac:picMkLst>
        </pc:picChg>
      </pc:sldChg>
      <pc:sldChg chg="addSp delSp modSp mod">
        <pc:chgData name="Alla" userId="bad96ab6-5253-4430-8be5-67af7205d973" providerId="ADAL" clId="{341BB202-85E1-45A6-BE44-1D423196E884}" dt="2021-10-31T23:52:48.012" v="460" actId="1036"/>
        <pc:sldMkLst>
          <pc:docMk/>
          <pc:sldMk cId="2430454037" sldId="263"/>
        </pc:sldMkLst>
        <pc:spChg chg="mod">
          <ac:chgData name="Alla" userId="bad96ab6-5253-4430-8be5-67af7205d973" providerId="ADAL" clId="{341BB202-85E1-45A6-BE44-1D423196E884}" dt="2021-10-31T23:41:18.066" v="179" actId="404"/>
          <ac:spMkLst>
            <pc:docMk/>
            <pc:sldMk cId="2430454037" sldId="263"/>
            <ac:spMk id="2" creationId="{9C6AD93A-01FD-4920-B1E8-85046322A39F}"/>
          </ac:spMkLst>
        </pc:spChg>
        <pc:spChg chg="mod">
          <ac:chgData name="Alla" userId="bad96ab6-5253-4430-8be5-67af7205d973" providerId="ADAL" clId="{341BB202-85E1-45A6-BE44-1D423196E884}" dt="2021-10-31T23:52:48.012" v="460" actId="1036"/>
          <ac:spMkLst>
            <pc:docMk/>
            <pc:sldMk cId="2430454037" sldId="263"/>
            <ac:spMk id="3" creationId="{5557658F-590E-4FB9-88AF-4CB67B42E982}"/>
          </ac:spMkLst>
        </pc:spChg>
        <pc:spChg chg="mod">
          <ac:chgData name="Alla" userId="bad96ab6-5253-4430-8be5-67af7205d973" providerId="ADAL" clId="{341BB202-85E1-45A6-BE44-1D423196E884}" dt="2021-10-31T23:52:48.012" v="460" actId="1036"/>
          <ac:spMkLst>
            <pc:docMk/>
            <pc:sldMk cId="2430454037" sldId="263"/>
            <ac:spMk id="22" creationId="{B37E5975-D91B-41A1-8E91-82AE69AE55A9}"/>
          </ac:spMkLst>
        </pc:spChg>
        <pc:spChg chg="del">
          <ac:chgData name="Alla" userId="bad96ab6-5253-4430-8be5-67af7205d973" providerId="ADAL" clId="{341BB202-85E1-45A6-BE44-1D423196E884}" dt="2021-10-31T23:32:56.799" v="116" actId="478"/>
          <ac:spMkLst>
            <pc:docMk/>
            <pc:sldMk cId="2430454037" sldId="263"/>
            <ac:spMk id="25" creationId="{99453702-D6AC-45C8-B821-06CBDDCDAD06}"/>
          </ac:spMkLst>
        </pc:spChg>
        <pc:spChg chg="mod">
          <ac:chgData name="Alla" userId="bad96ab6-5253-4430-8be5-67af7205d973" providerId="ADAL" clId="{341BB202-85E1-45A6-BE44-1D423196E884}" dt="2021-10-31T23:32:57.643" v="117"/>
          <ac:spMkLst>
            <pc:docMk/>
            <pc:sldMk cId="2430454037" sldId="263"/>
            <ac:spMk id="27" creationId="{BB8C7759-0DDE-4ADF-ADE8-A21E3EB7CA97}"/>
          </ac:spMkLst>
        </pc:spChg>
        <pc:spChg chg="add mod">
          <ac:chgData name="Alla" userId="bad96ab6-5253-4430-8be5-67af7205d973" providerId="ADAL" clId="{341BB202-85E1-45A6-BE44-1D423196E884}" dt="2021-10-31T23:52:45.255" v="458" actId="1036"/>
          <ac:spMkLst>
            <pc:docMk/>
            <pc:sldMk cId="2430454037" sldId="263"/>
            <ac:spMk id="29" creationId="{7CB96509-E01A-4B3C-BDBD-A0A717DB504B}"/>
          </ac:spMkLst>
        </pc:spChg>
        <pc:spChg chg="mod">
          <ac:chgData name="Alla" userId="bad96ab6-5253-4430-8be5-67af7205d973" providerId="ADAL" clId="{341BB202-85E1-45A6-BE44-1D423196E884}" dt="2021-10-31T23:52:48.012" v="460" actId="1036"/>
          <ac:spMkLst>
            <pc:docMk/>
            <pc:sldMk cId="2430454037" sldId="263"/>
            <ac:spMk id="41" creationId="{E725DF33-B174-41D5-AE4A-5DB822EA08C3}"/>
          </ac:spMkLst>
        </pc:spChg>
        <pc:spChg chg="mod">
          <ac:chgData name="Alla" userId="bad96ab6-5253-4430-8be5-67af7205d973" providerId="ADAL" clId="{341BB202-85E1-45A6-BE44-1D423196E884}" dt="2021-10-31T23:52:48.012" v="460" actId="1036"/>
          <ac:spMkLst>
            <pc:docMk/>
            <pc:sldMk cId="2430454037" sldId="263"/>
            <ac:spMk id="42" creationId="{9974254B-E44B-43FD-97F3-72CD9CCC8BA5}"/>
          </ac:spMkLst>
        </pc:spChg>
        <pc:spChg chg="mod">
          <ac:chgData name="Alla" userId="bad96ab6-5253-4430-8be5-67af7205d973" providerId="ADAL" clId="{341BB202-85E1-45A6-BE44-1D423196E884}" dt="2021-10-31T23:52:48.012" v="460" actId="1036"/>
          <ac:spMkLst>
            <pc:docMk/>
            <pc:sldMk cId="2430454037" sldId="263"/>
            <ac:spMk id="43" creationId="{B3647BB4-9257-4353-BA68-5438C8B5EE94}"/>
          </ac:spMkLst>
        </pc:spChg>
        <pc:spChg chg="mod">
          <ac:chgData name="Alla" userId="bad96ab6-5253-4430-8be5-67af7205d973" providerId="ADAL" clId="{341BB202-85E1-45A6-BE44-1D423196E884}" dt="2021-10-31T23:52:48.012" v="460" actId="1036"/>
          <ac:spMkLst>
            <pc:docMk/>
            <pc:sldMk cId="2430454037" sldId="263"/>
            <ac:spMk id="44" creationId="{4453A555-BCE6-4C9C-8AB4-68DC760540D1}"/>
          </ac:spMkLst>
        </pc:spChg>
        <pc:spChg chg="mod">
          <ac:chgData name="Alla" userId="bad96ab6-5253-4430-8be5-67af7205d973" providerId="ADAL" clId="{341BB202-85E1-45A6-BE44-1D423196E884}" dt="2021-10-31T23:52:48.012" v="460" actId="1036"/>
          <ac:spMkLst>
            <pc:docMk/>
            <pc:sldMk cId="2430454037" sldId="263"/>
            <ac:spMk id="45" creationId="{17D7369E-1C8C-4F95-BA89-B4764E61C466}"/>
          </ac:spMkLst>
        </pc:spChg>
        <pc:grpChg chg="add mod">
          <ac:chgData name="Alla" userId="bad96ab6-5253-4430-8be5-67af7205d973" providerId="ADAL" clId="{341BB202-85E1-45A6-BE44-1D423196E884}" dt="2021-10-31T23:32:57.643" v="117"/>
          <ac:grpSpMkLst>
            <pc:docMk/>
            <pc:sldMk cId="2430454037" sldId="263"/>
            <ac:grpSpMk id="23" creationId="{E66CB53A-4E99-45AA-AF67-3F488001CD65}"/>
          </ac:grpSpMkLst>
        </pc:grpChg>
        <pc:picChg chg="mod">
          <ac:chgData name="Alla" userId="bad96ab6-5253-4430-8be5-67af7205d973" providerId="ADAL" clId="{341BB202-85E1-45A6-BE44-1D423196E884}" dt="2021-10-31T23:52:48.012" v="460" actId="1036"/>
          <ac:picMkLst>
            <pc:docMk/>
            <pc:sldMk cId="2430454037" sldId="263"/>
            <ac:picMk id="7" creationId="{207B3FA7-9A2E-450C-B5CA-362F466F1ECA}"/>
          </ac:picMkLst>
        </pc:picChg>
        <pc:picChg chg="mod">
          <ac:chgData name="Alla" userId="bad96ab6-5253-4430-8be5-67af7205d973" providerId="ADAL" clId="{341BB202-85E1-45A6-BE44-1D423196E884}" dt="2021-10-31T23:52:48.012" v="460" actId="1036"/>
          <ac:picMkLst>
            <pc:docMk/>
            <pc:sldMk cId="2430454037" sldId="263"/>
            <ac:picMk id="9" creationId="{E9919FE3-C658-4EE4-A15F-CA2501004942}"/>
          </ac:picMkLst>
        </pc:picChg>
        <pc:picChg chg="mod">
          <ac:chgData name="Alla" userId="bad96ab6-5253-4430-8be5-67af7205d973" providerId="ADAL" clId="{341BB202-85E1-45A6-BE44-1D423196E884}" dt="2021-10-31T23:52:48.012" v="460" actId="1036"/>
          <ac:picMkLst>
            <pc:docMk/>
            <pc:sldMk cId="2430454037" sldId="263"/>
            <ac:picMk id="11" creationId="{E4808E14-DB6E-4015-8B6A-7F6852A6BB10}"/>
          </ac:picMkLst>
        </pc:picChg>
        <pc:picChg chg="mod">
          <ac:chgData name="Alla" userId="bad96ab6-5253-4430-8be5-67af7205d973" providerId="ADAL" clId="{341BB202-85E1-45A6-BE44-1D423196E884}" dt="2021-10-31T23:52:48.012" v="460" actId="1036"/>
          <ac:picMkLst>
            <pc:docMk/>
            <pc:sldMk cId="2430454037" sldId="263"/>
            <ac:picMk id="13" creationId="{AC945D4F-6E88-4F4B-97DF-11D7323A035D}"/>
          </ac:picMkLst>
        </pc:picChg>
        <pc:picChg chg="mod">
          <ac:chgData name="Alla" userId="bad96ab6-5253-4430-8be5-67af7205d973" providerId="ADAL" clId="{341BB202-85E1-45A6-BE44-1D423196E884}" dt="2021-10-31T23:52:48.012" v="460" actId="1036"/>
          <ac:picMkLst>
            <pc:docMk/>
            <pc:sldMk cId="2430454037" sldId="263"/>
            <ac:picMk id="16" creationId="{A2A59E97-CA04-4734-BFFA-14BEFBD6DEFB}"/>
          </ac:picMkLst>
        </pc:picChg>
        <pc:picChg chg="mod">
          <ac:chgData name="Alla" userId="bad96ab6-5253-4430-8be5-67af7205d973" providerId="ADAL" clId="{341BB202-85E1-45A6-BE44-1D423196E884}" dt="2021-10-31T23:52:48.012" v="460" actId="1036"/>
          <ac:picMkLst>
            <pc:docMk/>
            <pc:sldMk cId="2430454037" sldId="263"/>
            <ac:picMk id="21" creationId="{E96B447D-87F4-42AD-8C5B-F0C7A25B1CBD}"/>
          </ac:picMkLst>
        </pc:picChg>
        <pc:picChg chg="del mod">
          <ac:chgData name="Alla" userId="bad96ab6-5253-4430-8be5-67af7205d973" providerId="ADAL" clId="{341BB202-85E1-45A6-BE44-1D423196E884}" dt="2021-10-31T23:32:56.799" v="116" actId="478"/>
          <ac:picMkLst>
            <pc:docMk/>
            <pc:sldMk cId="2430454037" sldId="263"/>
            <ac:picMk id="24" creationId="{6A709B99-C98E-4C3F-A55C-0F988F23C900}"/>
          </ac:picMkLst>
        </pc:picChg>
        <pc:picChg chg="mod">
          <ac:chgData name="Alla" userId="bad96ab6-5253-4430-8be5-67af7205d973" providerId="ADAL" clId="{341BB202-85E1-45A6-BE44-1D423196E884}" dt="2021-10-31T23:32:57.643" v="117"/>
          <ac:picMkLst>
            <pc:docMk/>
            <pc:sldMk cId="2430454037" sldId="263"/>
            <ac:picMk id="28" creationId="{4C36E06C-6B7A-497E-B4C2-CA3936CD24DC}"/>
          </ac:picMkLst>
        </pc:picChg>
      </pc:sldChg>
    </pc:docChg>
  </pc:docChgLst>
  <pc:docChgLst>
    <pc:chgData name="Alla A Karapunarly" userId="bad96ab6-5253-4430-8be5-67af7205d973" providerId="ADAL" clId="{3B968B9E-733C-4637-8ED6-9F9F7E99078E}"/>
    <pc:docChg chg="undo custSel modSld">
      <pc:chgData name="Alla A Karapunarly" userId="bad96ab6-5253-4430-8be5-67af7205d973" providerId="ADAL" clId="{3B968B9E-733C-4637-8ED6-9F9F7E99078E}" dt="2022-07-24T19:51:16.813" v="73" actId="20577"/>
      <pc:docMkLst>
        <pc:docMk/>
      </pc:docMkLst>
      <pc:sldChg chg="addSp delSp modSp mod">
        <pc:chgData name="Alla A Karapunarly" userId="bad96ab6-5253-4430-8be5-67af7205d973" providerId="ADAL" clId="{3B968B9E-733C-4637-8ED6-9F9F7E99078E}" dt="2022-07-24T00:29:05.440" v="15" actId="20577"/>
        <pc:sldMkLst>
          <pc:docMk/>
          <pc:sldMk cId="3430333599" sldId="256"/>
        </pc:sldMkLst>
        <pc:spChg chg="add mod">
          <ac:chgData name="Alla A Karapunarly" userId="bad96ab6-5253-4430-8be5-67af7205d973" providerId="ADAL" clId="{3B968B9E-733C-4637-8ED6-9F9F7E99078E}" dt="2022-07-24T00:29:01.577" v="12"/>
          <ac:spMkLst>
            <pc:docMk/>
            <pc:sldMk cId="3430333599" sldId="256"/>
            <ac:spMk id="19" creationId="{FD6F91ED-1B73-4F8D-9A94-5AE3F3954E00}"/>
          </ac:spMkLst>
        </pc:spChg>
        <pc:spChg chg="add del mod">
          <ac:chgData name="Alla A Karapunarly" userId="bad96ab6-5253-4430-8be5-67af7205d973" providerId="ADAL" clId="{3B968B9E-733C-4637-8ED6-9F9F7E99078E}" dt="2022-07-24T00:29:05.440" v="15" actId="20577"/>
          <ac:spMkLst>
            <pc:docMk/>
            <pc:sldMk cId="3430333599" sldId="256"/>
            <ac:spMk id="23" creationId="{54BE02C2-ACAD-4ED4-848A-4D4701D9867B}"/>
          </ac:spMkLst>
        </pc:spChg>
        <pc:spChg chg="mod">
          <ac:chgData name="Alla A Karapunarly" userId="bad96ab6-5253-4430-8be5-67af7205d973" providerId="ADAL" clId="{3B968B9E-733C-4637-8ED6-9F9F7E99078E}" dt="2022-07-24T00:28:54.135" v="9" actId="20577"/>
          <ac:spMkLst>
            <pc:docMk/>
            <pc:sldMk cId="3430333599" sldId="256"/>
            <ac:spMk id="29" creationId="{11E6880F-C4A1-4C2E-A556-B30626CEEAD9}"/>
          </ac:spMkLst>
        </pc:spChg>
      </pc:sldChg>
      <pc:sldChg chg="addSp delSp modSp mod">
        <pc:chgData name="Alla A Karapunarly" userId="bad96ab6-5253-4430-8be5-67af7205d973" providerId="ADAL" clId="{3B968B9E-733C-4637-8ED6-9F9F7E99078E}" dt="2022-07-24T00:29:15.526" v="27" actId="20577"/>
        <pc:sldMkLst>
          <pc:docMk/>
          <pc:sldMk cId="2754776371" sldId="258"/>
        </pc:sldMkLst>
        <pc:spChg chg="del">
          <ac:chgData name="Alla A Karapunarly" userId="bad96ab6-5253-4430-8be5-67af7205d973" providerId="ADAL" clId="{3B968B9E-733C-4637-8ED6-9F9F7E99078E}" dt="2022-07-24T00:29:11.586" v="16" actId="478"/>
          <ac:spMkLst>
            <pc:docMk/>
            <pc:sldMk cId="2754776371" sldId="258"/>
            <ac:spMk id="10" creationId="{ABBC383F-F7D0-4536-AB63-DF1AD0806749}"/>
          </ac:spMkLst>
        </pc:spChg>
        <pc:spChg chg="add mod">
          <ac:chgData name="Alla A Karapunarly" userId="bad96ab6-5253-4430-8be5-67af7205d973" providerId="ADAL" clId="{3B968B9E-733C-4637-8ED6-9F9F7E99078E}" dt="2022-07-24T00:29:11.983" v="17"/>
          <ac:spMkLst>
            <pc:docMk/>
            <pc:sldMk cId="2754776371" sldId="258"/>
            <ac:spMk id="13" creationId="{F6884153-1145-52F0-598E-683C64DB508E}"/>
          </ac:spMkLst>
        </pc:spChg>
        <pc:spChg chg="mod">
          <ac:chgData name="Alla A Karapunarly" userId="bad96ab6-5253-4430-8be5-67af7205d973" providerId="ADAL" clId="{3B968B9E-733C-4637-8ED6-9F9F7E99078E}" dt="2022-07-24T00:29:15.526" v="27" actId="20577"/>
          <ac:spMkLst>
            <pc:docMk/>
            <pc:sldMk cId="2754776371" sldId="258"/>
            <ac:spMk id="19" creationId="{3801AC17-2BAC-42A1-A5B6-2F8D483E31C3}"/>
          </ac:spMkLst>
        </pc:spChg>
      </pc:sldChg>
      <pc:sldChg chg="addSp delSp modSp mod">
        <pc:chgData name="Alla A Karapunarly" userId="bad96ab6-5253-4430-8be5-67af7205d973" providerId="ADAL" clId="{3B968B9E-733C-4637-8ED6-9F9F7E99078E}" dt="2022-07-24T00:29:35.667" v="51" actId="20577"/>
        <pc:sldMkLst>
          <pc:docMk/>
          <pc:sldMk cId="1578317631" sldId="259"/>
        </pc:sldMkLst>
        <pc:spChg chg="del">
          <ac:chgData name="Alla A Karapunarly" userId="bad96ab6-5253-4430-8be5-67af7205d973" providerId="ADAL" clId="{3B968B9E-733C-4637-8ED6-9F9F7E99078E}" dt="2022-07-24T00:29:32.474" v="40" actId="478"/>
          <ac:spMkLst>
            <pc:docMk/>
            <pc:sldMk cId="1578317631" sldId="259"/>
            <ac:spMk id="12" creationId="{F0DB140B-95B4-4E8A-856E-B9064A2A9FB8}"/>
          </ac:spMkLst>
        </pc:spChg>
        <pc:spChg chg="add mod">
          <ac:chgData name="Alla A Karapunarly" userId="bad96ab6-5253-4430-8be5-67af7205d973" providerId="ADAL" clId="{3B968B9E-733C-4637-8ED6-9F9F7E99078E}" dt="2022-07-24T00:29:32.800" v="41"/>
          <ac:spMkLst>
            <pc:docMk/>
            <pc:sldMk cId="1578317631" sldId="259"/>
            <ac:spMk id="13" creationId="{93C72B60-FF1D-BF84-C280-22ED1188FB29}"/>
          </ac:spMkLst>
        </pc:spChg>
        <pc:spChg chg="mod">
          <ac:chgData name="Alla A Karapunarly" userId="bad96ab6-5253-4430-8be5-67af7205d973" providerId="ADAL" clId="{3B968B9E-733C-4637-8ED6-9F9F7E99078E}" dt="2022-07-24T00:29:35.667" v="51" actId="20577"/>
          <ac:spMkLst>
            <pc:docMk/>
            <pc:sldMk cId="1578317631" sldId="259"/>
            <ac:spMk id="19" creationId="{57AA5AA1-8393-4443-ACE9-2A3B3E5B9E65}"/>
          </ac:spMkLst>
        </pc:spChg>
      </pc:sldChg>
      <pc:sldChg chg="addSp delSp modSp mod">
        <pc:chgData name="Alla A Karapunarly" userId="bad96ab6-5253-4430-8be5-67af7205d973" providerId="ADAL" clId="{3B968B9E-733C-4637-8ED6-9F9F7E99078E}" dt="2022-07-24T00:29:28.548" v="39"/>
        <pc:sldMkLst>
          <pc:docMk/>
          <pc:sldMk cId="784746181" sldId="260"/>
        </pc:sldMkLst>
        <pc:spChg chg="del">
          <ac:chgData name="Alla A Karapunarly" userId="bad96ab6-5253-4430-8be5-67af7205d973" providerId="ADAL" clId="{3B968B9E-733C-4637-8ED6-9F9F7E99078E}" dt="2022-07-24T00:29:28.038" v="38" actId="478"/>
          <ac:spMkLst>
            <pc:docMk/>
            <pc:sldMk cId="784746181" sldId="260"/>
            <ac:spMk id="15" creationId="{1E35C8CA-007A-4972-A5DE-10CA4602237D}"/>
          </ac:spMkLst>
        </pc:spChg>
        <pc:spChg chg="add mod">
          <ac:chgData name="Alla A Karapunarly" userId="bad96ab6-5253-4430-8be5-67af7205d973" providerId="ADAL" clId="{3B968B9E-733C-4637-8ED6-9F9F7E99078E}" dt="2022-07-24T00:29:28.548" v="39"/>
          <ac:spMkLst>
            <pc:docMk/>
            <pc:sldMk cId="784746181" sldId="260"/>
            <ac:spMk id="17" creationId="{32CF02C4-30D8-DD84-120F-5D54D4C46195}"/>
          </ac:spMkLst>
        </pc:spChg>
        <pc:spChg chg="mod">
          <ac:chgData name="Alla A Karapunarly" userId="bad96ab6-5253-4430-8be5-67af7205d973" providerId="ADAL" clId="{3B968B9E-733C-4637-8ED6-9F9F7E99078E}" dt="2022-07-24T00:29:23.842" v="37" actId="20577"/>
          <ac:spMkLst>
            <pc:docMk/>
            <pc:sldMk cId="784746181" sldId="260"/>
            <ac:spMk id="25" creationId="{17F111E1-2625-474F-9415-67DBEAC3113D}"/>
          </ac:spMkLst>
        </pc:spChg>
      </pc:sldChg>
      <pc:sldChg chg="addSp delSp modSp mod">
        <pc:chgData name="Alla A Karapunarly" userId="bad96ab6-5253-4430-8be5-67af7205d973" providerId="ADAL" clId="{3B968B9E-733C-4637-8ED6-9F9F7E99078E}" dt="2022-07-24T00:29:44.767" v="63"/>
        <pc:sldMkLst>
          <pc:docMk/>
          <pc:sldMk cId="3674510066" sldId="261"/>
        </pc:sldMkLst>
        <pc:spChg chg="del">
          <ac:chgData name="Alla A Karapunarly" userId="bad96ab6-5253-4430-8be5-67af7205d973" providerId="ADAL" clId="{3B968B9E-733C-4637-8ED6-9F9F7E99078E}" dt="2022-07-24T00:29:44.439" v="62" actId="478"/>
          <ac:spMkLst>
            <pc:docMk/>
            <pc:sldMk cId="3674510066" sldId="261"/>
            <ac:spMk id="11" creationId="{44A3AFC9-B2D0-4C7D-9EEC-A53CFFA2ACEF}"/>
          </ac:spMkLst>
        </pc:spChg>
        <pc:spChg chg="add mod">
          <ac:chgData name="Alla A Karapunarly" userId="bad96ab6-5253-4430-8be5-67af7205d973" providerId="ADAL" clId="{3B968B9E-733C-4637-8ED6-9F9F7E99078E}" dt="2022-07-24T00:29:44.767" v="63"/>
          <ac:spMkLst>
            <pc:docMk/>
            <pc:sldMk cId="3674510066" sldId="261"/>
            <ac:spMk id="14" creationId="{BF1A04A2-666C-5589-DDF6-6CC08722B9E7}"/>
          </ac:spMkLst>
        </pc:spChg>
        <pc:spChg chg="mod">
          <ac:chgData name="Alla A Karapunarly" userId="bad96ab6-5253-4430-8be5-67af7205d973" providerId="ADAL" clId="{3B968B9E-733C-4637-8ED6-9F9F7E99078E}" dt="2022-07-24T00:29:41.134" v="61" actId="20577"/>
          <ac:spMkLst>
            <pc:docMk/>
            <pc:sldMk cId="3674510066" sldId="261"/>
            <ac:spMk id="18" creationId="{7A9C307E-87EC-4E48-A891-F511321EE733}"/>
          </ac:spMkLst>
        </pc:spChg>
      </pc:sldChg>
      <pc:sldChg chg="addSp delSp modSp mod">
        <pc:chgData name="Alla A Karapunarly" userId="bad96ab6-5253-4430-8be5-67af7205d973" providerId="ADAL" clId="{3B968B9E-733C-4637-8ED6-9F9F7E99078E}" dt="2022-07-24T00:29:50.426" v="65"/>
        <pc:sldMkLst>
          <pc:docMk/>
          <pc:sldMk cId="1517725756" sldId="262"/>
        </pc:sldMkLst>
        <pc:spChg chg="del">
          <ac:chgData name="Alla A Karapunarly" userId="bad96ab6-5253-4430-8be5-67af7205d973" providerId="ADAL" clId="{3B968B9E-733C-4637-8ED6-9F9F7E99078E}" dt="2022-07-24T00:29:50.075" v="64" actId="478"/>
          <ac:spMkLst>
            <pc:docMk/>
            <pc:sldMk cId="1517725756" sldId="262"/>
            <ac:spMk id="28" creationId="{66B105BE-9314-48AB-A4AF-D2D90E7FDBD6}"/>
          </ac:spMkLst>
        </pc:spChg>
        <pc:spChg chg="add mod">
          <ac:chgData name="Alla A Karapunarly" userId="bad96ab6-5253-4430-8be5-67af7205d973" providerId="ADAL" clId="{3B968B9E-733C-4637-8ED6-9F9F7E99078E}" dt="2022-07-24T00:29:50.426" v="65"/>
          <ac:spMkLst>
            <pc:docMk/>
            <pc:sldMk cId="1517725756" sldId="262"/>
            <ac:spMk id="34" creationId="{40A30D43-7ADE-F938-09BF-96ED8F40D643}"/>
          </ac:spMkLst>
        </pc:spChg>
      </pc:sldChg>
      <pc:sldChg chg="addSp delSp modSp mod">
        <pc:chgData name="Alla A Karapunarly" userId="bad96ab6-5253-4430-8be5-67af7205d973" providerId="ADAL" clId="{3B968B9E-733C-4637-8ED6-9F9F7E99078E}" dt="2022-07-24T19:51:16.813" v="73" actId="20577"/>
        <pc:sldMkLst>
          <pc:docMk/>
          <pc:sldMk cId="2430454037" sldId="263"/>
        </pc:sldMkLst>
        <pc:spChg chg="mod">
          <ac:chgData name="Alla A Karapunarly" userId="bad96ab6-5253-4430-8be5-67af7205d973" providerId="ADAL" clId="{3B968B9E-733C-4637-8ED6-9F9F7E99078E}" dt="2022-07-24T19:50:57.486" v="68" actId="20577"/>
          <ac:spMkLst>
            <pc:docMk/>
            <pc:sldMk cId="2430454037" sldId="263"/>
            <ac:spMk id="22" creationId="{B37E5975-D91B-41A1-8E91-82AE69AE55A9}"/>
          </ac:spMkLst>
        </pc:spChg>
        <pc:spChg chg="del">
          <ac:chgData name="Alla A Karapunarly" userId="bad96ab6-5253-4430-8be5-67af7205d973" providerId="ADAL" clId="{3B968B9E-733C-4637-8ED6-9F9F7E99078E}" dt="2022-07-24T00:30:00.299" v="66" actId="478"/>
          <ac:spMkLst>
            <pc:docMk/>
            <pc:sldMk cId="2430454037" sldId="263"/>
            <ac:spMk id="24" creationId="{86E37215-2C8F-4F6F-B54D-0B6C73F1CA36}"/>
          </ac:spMkLst>
        </pc:spChg>
        <pc:spChg chg="add mod">
          <ac:chgData name="Alla A Karapunarly" userId="bad96ab6-5253-4430-8be5-67af7205d973" providerId="ADAL" clId="{3B968B9E-733C-4637-8ED6-9F9F7E99078E}" dt="2022-07-24T00:30:00.757" v="67"/>
          <ac:spMkLst>
            <pc:docMk/>
            <pc:sldMk cId="2430454037" sldId="263"/>
            <ac:spMk id="25" creationId="{36D85D70-7C67-C712-1382-8C3755699F56}"/>
          </ac:spMkLst>
        </pc:spChg>
        <pc:spChg chg="mod">
          <ac:chgData name="Alla A Karapunarly" userId="bad96ab6-5253-4430-8be5-67af7205d973" providerId="ADAL" clId="{3B968B9E-733C-4637-8ED6-9F9F7E99078E}" dt="2022-07-24T19:51:02.955" v="69" actId="20577"/>
          <ac:spMkLst>
            <pc:docMk/>
            <pc:sldMk cId="2430454037" sldId="263"/>
            <ac:spMk id="41" creationId="{E725DF33-B174-41D5-AE4A-5DB822EA08C3}"/>
          </ac:spMkLst>
        </pc:spChg>
        <pc:spChg chg="mod">
          <ac:chgData name="Alla A Karapunarly" userId="bad96ab6-5253-4430-8be5-67af7205d973" providerId="ADAL" clId="{3B968B9E-733C-4637-8ED6-9F9F7E99078E}" dt="2022-07-24T19:51:07.803" v="70" actId="20577"/>
          <ac:spMkLst>
            <pc:docMk/>
            <pc:sldMk cId="2430454037" sldId="263"/>
            <ac:spMk id="42" creationId="{9974254B-E44B-43FD-97F3-72CD9CCC8BA5}"/>
          </ac:spMkLst>
        </pc:spChg>
        <pc:spChg chg="mod">
          <ac:chgData name="Alla A Karapunarly" userId="bad96ab6-5253-4430-8be5-67af7205d973" providerId="ADAL" clId="{3B968B9E-733C-4637-8ED6-9F9F7E99078E}" dt="2022-07-24T19:51:10.782" v="71" actId="20577"/>
          <ac:spMkLst>
            <pc:docMk/>
            <pc:sldMk cId="2430454037" sldId="263"/>
            <ac:spMk id="43" creationId="{B3647BB4-9257-4353-BA68-5438C8B5EE94}"/>
          </ac:spMkLst>
        </pc:spChg>
        <pc:spChg chg="mod">
          <ac:chgData name="Alla A Karapunarly" userId="bad96ab6-5253-4430-8be5-67af7205d973" providerId="ADAL" clId="{3B968B9E-733C-4637-8ED6-9F9F7E99078E}" dt="2022-07-24T19:51:13.734" v="72" actId="20577"/>
          <ac:spMkLst>
            <pc:docMk/>
            <pc:sldMk cId="2430454037" sldId="263"/>
            <ac:spMk id="44" creationId="{4453A555-BCE6-4C9C-8AB4-68DC760540D1}"/>
          </ac:spMkLst>
        </pc:spChg>
        <pc:spChg chg="mod">
          <ac:chgData name="Alla A Karapunarly" userId="bad96ab6-5253-4430-8be5-67af7205d973" providerId="ADAL" clId="{3B968B9E-733C-4637-8ED6-9F9F7E99078E}" dt="2022-07-24T19:51:16.813" v="73" actId="20577"/>
          <ac:spMkLst>
            <pc:docMk/>
            <pc:sldMk cId="2430454037" sldId="263"/>
            <ac:spMk id="45" creationId="{17D7369E-1C8C-4F95-BA89-B4764E61C466}"/>
          </ac:spMkLst>
        </pc:spChg>
      </pc:sldChg>
    </pc:docChg>
  </pc:docChgLst>
  <pc:docChgLst>
    <pc:chgData name="Alla" userId="bad96ab6-5253-4430-8be5-67af7205d973" providerId="ADAL" clId="{11B623FC-2BF1-4D80-A3A1-872DD09A8C3F}"/>
    <pc:docChg chg="modSld">
      <pc:chgData name="Alla" userId="bad96ab6-5253-4430-8be5-67af7205d973" providerId="ADAL" clId="{11B623FC-2BF1-4D80-A3A1-872DD09A8C3F}" dt="2021-11-17T19:17:16.191" v="7" actId="1076"/>
      <pc:docMkLst>
        <pc:docMk/>
      </pc:docMkLst>
      <pc:sldChg chg="addSp modSp mod">
        <pc:chgData name="Alla" userId="bad96ab6-5253-4430-8be5-67af7205d973" providerId="ADAL" clId="{11B623FC-2BF1-4D80-A3A1-872DD09A8C3F}" dt="2021-11-17T19:17:16.191" v="7" actId="1076"/>
        <pc:sldMkLst>
          <pc:docMk/>
          <pc:sldMk cId="3430333599" sldId="256"/>
        </pc:sldMkLst>
        <pc:spChg chg="add mod">
          <ac:chgData name="Alla" userId="bad96ab6-5253-4430-8be5-67af7205d973" providerId="ADAL" clId="{11B623FC-2BF1-4D80-A3A1-872DD09A8C3F}" dt="2021-11-17T19:17:16.191" v="7" actId="1076"/>
          <ac:spMkLst>
            <pc:docMk/>
            <pc:sldMk cId="3430333599" sldId="256"/>
            <ac:spMk id="19" creationId="{609B301B-4715-4A09-975F-65A2CD11B45B}"/>
          </ac:spMkLst>
        </pc:spChg>
      </pc:sldChg>
    </pc:docChg>
  </pc:docChgLst>
  <pc:docChgLst>
    <pc:chgData name="Alla A Karapunarly" userId="bad96ab6-5253-4430-8be5-67af7205d973" providerId="ADAL" clId="{A3FE3CF1-0F57-414F-AE3F-51F7FB2309B9}"/>
    <pc:docChg chg="undo custSel delSld modSld">
      <pc:chgData name="Alla A Karapunarly" userId="bad96ab6-5253-4430-8be5-67af7205d973" providerId="ADAL" clId="{A3FE3CF1-0F57-414F-AE3F-51F7FB2309B9}" dt="2022-07-24T19:57:52.013" v="78" actId="1037"/>
      <pc:docMkLst>
        <pc:docMk/>
      </pc:docMkLst>
      <pc:sldChg chg="del">
        <pc:chgData name="Alla A Karapunarly" userId="bad96ab6-5253-4430-8be5-67af7205d973" providerId="ADAL" clId="{A3FE3CF1-0F57-414F-AE3F-51F7FB2309B9}" dt="2022-07-24T19:51:57.251" v="1" actId="47"/>
        <pc:sldMkLst>
          <pc:docMk/>
          <pc:sldMk cId="3430333599" sldId="256"/>
        </pc:sldMkLst>
      </pc:sldChg>
      <pc:sldChg chg="del">
        <pc:chgData name="Alla A Karapunarly" userId="bad96ab6-5253-4430-8be5-67af7205d973" providerId="ADAL" clId="{A3FE3CF1-0F57-414F-AE3F-51F7FB2309B9}" dt="2022-07-24T19:51:56.391" v="0" actId="47"/>
        <pc:sldMkLst>
          <pc:docMk/>
          <pc:sldMk cId="2754776371" sldId="258"/>
        </pc:sldMkLst>
      </pc:sldChg>
      <pc:sldChg chg="del">
        <pc:chgData name="Alla A Karapunarly" userId="bad96ab6-5253-4430-8be5-67af7205d973" providerId="ADAL" clId="{A3FE3CF1-0F57-414F-AE3F-51F7FB2309B9}" dt="2022-07-24T19:51:58.141" v="3" actId="47"/>
        <pc:sldMkLst>
          <pc:docMk/>
          <pc:sldMk cId="1578317631" sldId="259"/>
        </pc:sldMkLst>
      </pc:sldChg>
      <pc:sldChg chg="del">
        <pc:chgData name="Alla A Karapunarly" userId="bad96ab6-5253-4430-8be5-67af7205d973" providerId="ADAL" clId="{A3FE3CF1-0F57-414F-AE3F-51F7FB2309B9}" dt="2022-07-24T19:51:57.654" v="2" actId="47"/>
        <pc:sldMkLst>
          <pc:docMk/>
          <pc:sldMk cId="784746181" sldId="260"/>
        </pc:sldMkLst>
      </pc:sldChg>
      <pc:sldChg chg="del">
        <pc:chgData name="Alla A Karapunarly" userId="bad96ab6-5253-4430-8be5-67af7205d973" providerId="ADAL" clId="{A3FE3CF1-0F57-414F-AE3F-51F7FB2309B9}" dt="2022-07-24T19:51:58.661" v="4" actId="47"/>
        <pc:sldMkLst>
          <pc:docMk/>
          <pc:sldMk cId="3674510066" sldId="261"/>
        </pc:sldMkLst>
      </pc:sldChg>
      <pc:sldChg chg="addSp delSp modSp mod">
        <pc:chgData name="Alla A Karapunarly" userId="bad96ab6-5253-4430-8be5-67af7205d973" providerId="ADAL" clId="{A3FE3CF1-0F57-414F-AE3F-51F7FB2309B9}" dt="2022-07-24T19:57:52.013" v="78" actId="1037"/>
        <pc:sldMkLst>
          <pc:docMk/>
          <pc:sldMk cId="1517725756" sldId="262"/>
        </pc:sldMkLst>
        <pc:spChg chg="add del mod">
          <ac:chgData name="Alla A Karapunarly" userId="bad96ab6-5253-4430-8be5-67af7205d973" providerId="ADAL" clId="{A3FE3CF1-0F57-414F-AE3F-51F7FB2309B9}" dt="2022-07-24T19:56:41.374" v="54" actId="478"/>
          <ac:spMkLst>
            <pc:docMk/>
            <pc:sldMk cId="1517725756" sldId="262"/>
            <ac:spMk id="8" creationId="{B9D99CB8-A175-B738-2049-CADECA1171B6}"/>
          </ac:spMkLst>
        </pc:spChg>
        <pc:spChg chg="add del mod">
          <ac:chgData name="Alla A Karapunarly" userId="bad96ab6-5253-4430-8be5-67af7205d973" providerId="ADAL" clId="{A3FE3CF1-0F57-414F-AE3F-51F7FB2309B9}" dt="2022-07-24T19:54:48.939" v="23"/>
          <ac:spMkLst>
            <pc:docMk/>
            <pc:sldMk cId="1517725756" sldId="262"/>
            <ac:spMk id="9" creationId="{9BCD6E96-D3F1-0288-550A-3F0B389864A0}"/>
          </ac:spMkLst>
        </pc:spChg>
        <pc:spChg chg="add del mod">
          <ac:chgData name="Alla A Karapunarly" userId="bad96ab6-5253-4430-8be5-67af7205d973" providerId="ADAL" clId="{A3FE3CF1-0F57-414F-AE3F-51F7FB2309B9}" dt="2022-07-24T19:54:48.941" v="25"/>
          <ac:spMkLst>
            <pc:docMk/>
            <pc:sldMk cId="1517725756" sldId="262"/>
            <ac:spMk id="10" creationId="{A86F4288-1B09-8947-BDD8-C8E3588178C7}"/>
          </ac:spMkLst>
        </pc:spChg>
        <pc:spChg chg="mod topLvl">
          <ac:chgData name="Alla A Karapunarly" userId="bad96ab6-5253-4430-8be5-67af7205d973" providerId="ADAL" clId="{A3FE3CF1-0F57-414F-AE3F-51F7FB2309B9}" dt="2022-07-24T19:52:48.017" v="8" actId="164"/>
          <ac:spMkLst>
            <pc:docMk/>
            <pc:sldMk cId="1517725756" sldId="262"/>
            <ac:spMk id="29" creationId="{EEF5C85F-8EA8-4B1F-9381-56C57A16EA84}"/>
          </ac:spMkLst>
        </pc:spChg>
        <pc:spChg chg="mod topLvl">
          <ac:chgData name="Alla A Karapunarly" userId="bad96ab6-5253-4430-8be5-67af7205d973" providerId="ADAL" clId="{A3FE3CF1-0F57-414F-AE3F-51F7FB2309B9}" dt="2022-07-24T19:52:48.017" v="8" actId="164"/>
          <ac:spMkLst>
            <pc:docMk/>
            <pc:sldMk cId="1517725756" sldId="262"/>
            <ac:spMk id="30" creationId="{4B1F6D8F-C35D-4DBD-A656-119F4CBB617B}"/>
          </ac:spMkLst>
        </pc:spChg>
        <pc:spChg chg="mod topLvl">
          <ac:chgData name="Alla A Karapunarly" userId="bad96ab6-5253-4430-8be5-67af7205d973" providerId="ADAL" clId="{A3FE3CF1-0F57-414F-AE3F-51F7FB2309B9}" dt="2022-07-24T19:52:48.017" v="8" actId="164"/>
          <ac:spMkLst>
            <pc:docMk/>
            <pc:sldMk cId="1517725756" sldId="262"/>
            <ac:spMk id="31" creationId="{4E6C3E03-0018-424A-9511-5994B9D97AF4}"/>
          </ac:spMkLst>
        </pc:spChg>
        <pc:spChg chg="add del mod topLvl">
          <ac:chgData name="Alla A Karapunarly" userId="bad96ab6-5253-4430-8be5-67af7205d973" providerId="ADAL" clId="{A3FE3CF1-0F57-414F-AE3F-51F7FB2309B9}" dt="2022-07-24T19:57:20.487" v="67" actId="6549"/>
          <ac:spMkLst>
            <pc:docMk/>
            <pc:sldMk cId="1517725756" sldId="262"/>
            <ac:spMk id="32" creationId="{B71CF202-0638-4174-893B-FF842E1324F9}"/>
          </ac:spMkLst>
        </pc:spChg>
        <pc:spChg chg="mod topLvl">
          <ac:chgData name="Alla A Karapunarly" userId="bad96ab6-5253-4430-8be5-67af7205d973" providerId="ADAL" clId="{A3FE3CF1-0F57-414F-AE3F-51F7FB2309B9}" dt="2022-07-24T19:52:48.017" v="8" actId="164"/>
          <ac:spMkLst>
            <pc:docMk/>
            <pc:sldMk cId="1517725756" sldId="262"/>
            <ac:spMk id="33" creationId="{54C639E8-CDB5-43E4-BA07-8315884D0313}"/>
          </ac:spMkLst>
        </pc:spChg>
        <pc:spChg chg="mod topLvl">
          <ac:chgData name="Alla A Karapunarly" userId="bad96ab6-5253-4430-8be5-67af7205d973" providerId="ADAL" clId="{A3FE3CF1-0F57-414F-AE3F-51F7FB2309B9}" dt="2022-07-24T19:52:48.017" v="8" actId="164"/>
          <ac:spMkLst>
            <pc:docMk/>
            <pc:sldMk cId="1517725756" sldId="262"/>
            <ac:spMk id="35" creationId="{137CA39F-2531-4C31-B30B-7135B93DBEC5}"/>
          </ac:spMkLst>
        </pc:spChg>
        <pc:spChg chg="mod topLvl">
          <ac:chgData name="Alla A Karapunarly" userId="bad96ab6-5253-4430-8be5-67af7205d973" providerId="ADAL" clId="{A3FE3CF1-0F57-414F-AE3F-51F7FB2309B9}" dt="2022-07-24T19:52:48.017" v="8" actId="164"/>
          <ac:spMkLst>
            <pc:docMk/>
            <pc:sldMk cId="1517725756" sldId="262"/>
            <ac:spMk id="37" creationId="{07891B01-CFD9-4258-9224-53AE3861F8B4}"/>
          </ac:spMkLst>
        </pc:spChg>
        <pc:spChg chg="mod topLvl">
          <ac:chgData name="Alla A Karapunarly" userId="bad96ab6-5253-4430-8be5-67af7205d973" providerId="ADAL" clId="{A3FE3CF1-0F57-414F-AE3F-51F7FB2309B9}" dt="2022-07-24T19:52:48.017" v="8" actId="164"/>
          <ac:spMkLst>
            <pc:docMk/>
            <pc:sldMk cId="1517725756" sldId="262"/>
            <ac:spMk id="39" creationId="{BE47CC32-6CD5-4531-81B7-2017F206CAB2}"/>
          </ac:spMkLst>
        </pc:spChg>
        <pc:spChg chg="mod topLvl">
          <ac:chgData name="Alla A Karapunarly" userId="bad96ab6-5253-4430-8be5-67af7205d973" providerId="ADAL" clId="{A3FE3CF1-0F57-414F-AE3F-51F7FB2309B9}" dt="2022-07-24T19:57:26.444" v="71" actId="20577"/>
          <ac:spMkLst>
            <pc:docMk/>
            <pc:sldMk cId="1517725756" sldId="262"/>
            <ac:spMk id="45" creationId="{B2262C97-FCA8-405F-BF0E-2F8145F11622}"/>
          </ac:spMkLst>
        </pc:spChg>
        <pc:spChg chg="mod topLvl">
          <ac:chgData name="Alla A Karapunarly" userId="bad96ab6-5253-4430-8be5-67af7205d973" providerId="ADAL" clId="{A3FE3CF1-0F57-414F-AE3F-51F7FB2309B9}" dt="2022-07-24T19:57:02.771" v="57" actId="120"/>
          <ac:spMkLst>
            <pc:docMk/>
            <pc:sldMk cId="1517725756" sldId="262"/>
            <ac:spMk id="46" creationId="{1559D92C-EEC4-4F6A-9655-CA489336F77A}"/>
          </ac:spMkLst>
        </pc:spChg>
        <pc:spChg chg="mod topLvl">
          <ac:chgData name="Alla A Karapunarly" userId="bad96ab6-5253-4430-8be5-67af7205d973" providerId="ADAL" clId="{A3FE3CF1-0F57-414F-AE3F-51F7FB2309B9}" dt="2022-07-24T19:57:02.771" v="57" actId="120"/>
          <ac:spMkLst>
            <pc:docMk/>
            <pc:sldMk cId="1517725756" sldId="262"/>
            <ac:spMk id="47" creationId="{FE887B18-31AD-408A-B103-6650B1F8EFD3}"/>
          </ac:spMkLst>
        </pc:spChg>
        <pc:spChg chg="mod topLvl">
          <ac:chgData name="Alla A Karapunarly" userId="bad96ab6-5253-4430-8be5-67af7205d973" providerId="ADAL" clId="{A3FE3CF1-0F57-414F-AE3F-51F7FB2309B9}" dt="2022-07-24T19:57:52.013" v="78" actId="1037"/>
          <ac:spMkLst>
            <pc:docMk/>
            <pc:sldMk cId="1517725756" sldId="262"/>
            <ac:spMk id="50" creationId="{D62B6474-AD23-4F0E-BC66-C54DE9647CBF}"/>
          </ac:spMkLst>
        </pc:spChg>
        <pc:spChg chg="mod topLvl">
          <ac:chgData name="Alla A Karapunarly" userId="bad96ab6-5253-4430-8be5-67af7205d973" providerId="ADAL" clId="{A3FE3CF1-0F57-414F-AE3F-51F7FB2309B9}" dt="2022-07-24T19:52:48.017" v="8" actId="164"/>
          <ac:spMkLst>
            <pc:docMk/>
            <pc:sldMk cId="1517725756" sldId="262"/>
            <ac:spMk id="51" creationId="{84C166A4-2BB5-4D8D-9152-74DDBD76B710}"/>
          </ac:spMkLst>
        </pc:spChg>
        <pc:spChg chg="mod topLvl">
          <ac:chgData name="Alla A Karapunarly" userId="bad96ab6-5253-4430-8be5-67af7205d973" providerId="ADAL" clId="{A3FE3CF1-0F57-414F-AE3F-51F7FB2309B9}" dt="2022-07-24T19:52:38.945" v="7" actId="164"/>
          <ac:spMkLst>
            <pc:docMk/>
            <pc:sldMk cId="1517725756" sldId="262"/>
            <ac:spMk id="52" creationId="{29BA0586-7A50-4950-8347-3C6650451915}"/>
          </ac:spMkLst>
        </pc:spChg>
        <pc:spChg chg="mod topLvl">
          <ac:chgData name="Alla A Karapunarly" userId="bad96ab6-5253-4430-8be5-67af7205d973" providerId="ADAL" clId="{A3FE3CF1-0F57-414F-AE3F-51F7FB2309B9}" dt="2022-07-24T19:52:48.017" v="8" actId="164"/>
          <ac:spMkLst>
            <pc:docMk/>
            <pc:sldMk cId="1517725756" sldId="262"/>
            <ac:spMk id="53" creationId="{8C55C4C2-11CB-4FD5-9A2F-8F4D4038351D}"/>
          </ac:spMkLst>
        </pc:spChg>
        <pc:spChg chg="mod topLvl">
          <ac:chgData name="Alla A Karapunarly" userId="bad96ab6-5253-4430-8be5-67af7205d973" providerId="ADAL" clId="{A3FE3CF1-0F57-414F-AE3F-51F7FB2309B9}" dt="2022-07-24T19:52:48.017" v="8" actId="164"/>
          <ac:spMkLst>
            <pc:docMk/>
            <pc:sldMk cId="1517725756" sldId="262"/>
            <ac:spMk id="54" creationId="{EFB3D656-F8E4-4AA1-8F4B-6837F2C73C9C}"/>
          </ac:spMkLst>
        </pc:spChg>
        <pc:spChg chg="mod topLvl">
          <ac:chgData name="Alla A Karapunarly" userId="bad96ab6-5253-4430-8be5-67af7205d973" providerId="ADAL" clId="{A3FE3CF1-0F57-414F-AE3F-51F7FB2309B9}" dt="2022-07-24T19:52:48.017" v="8" actId="164"/>
          <ac:spMkLst>
            <pc:docMk/>
            <pc:sldMk cId="1517725756" sldId="262"/>
            <ac:spMk id="55" creationId="{B01F5559-9C95-4500-80DE-3CB0B4E76A89}"/>
          </ac:spMkLst>
        </pc:spChg>
        <pc:grpChg chg="del">
          <ac:chgData name="Alla A Karapunarly" userId="bad96ab6-5253-4430-8be5-67af7205d973" providerId="ADAL" clId="{A3FE3CF1-0F57-414F-AE3F-51F7FB2309B9}" dt="2022-07-24T19:52:15.549" v="5" actId="165"/>
          <ac:grpSpMkLst>
            <pc:docMk/>
            <pc:sldMk cId="1517725756" sldId="262"/>
            <ac:grpSpMk id="5" creationId="{8AF0F3A2-4555-4A51-BDAA-BC3C44CBA393}"/>
          </ac:grpSpMkLst>
        </pc:grpChg>
        <pc:grpChg chg="add mod">
          <ac:chgData name="Alla A Karapunarly" userId="bad96ab6-5253-4430-8be5-67af7205d973" providerId="ADAL" clId="{A3FE3CF1-0F57-414F-AE3F-51F7FB2309B9}" dt="2022-07-24T19:52:38.945" v="7" actId="164"/>
          <ac:grpSpMkLst>
            <pc:docMk/>
            <pc:sldMk cId="1517725756" sldId="262"/>
            <ac:grpSpMk id="6" creationId="{4479A07C-E647-DD8B-0779-CF3B8C736E99}"/>
          </ac:grpSpMkLst>
        </pc:grpChg>
        <pc:grpChg chg="add mod">
          <ac:chgData name="Alla A Karapunarly" userId="bad96ab6-5253-4430-8be5-67af7205d973" providerId="ADAL" clId="{A3FE3CF1-0F57-414F-AE3F-51F7FB2309B9}" dt="2022-07-24T19:52:48.017" v="8" actId="164"/>
          <ac:grpSpMkLst>
            <pc:docMk/>
            <pc:sldMk cId="1517725756" sldId="262"/>
            <ac:grpSpMk id="7" creationId="{F54E092B-32AB-368F-1EFB-1296BE79D9C6}"/>
          </ac:grpSpMkLst>
        </pc:gr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63391D-6F87-4773-B44A-79246298C61E}" type="datetimeFigureOut">
              <a:rPr lang="en-US" smtClean="0"/>
              <a:t>8/6/2022</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C244E71-D93A-430B-AB15-840B05850DE4}" type="slidenum">
              <a:rPr lang="en-US" smtClean="0"/>
              <a:t>‹#›</a:t>
            </a:fld>
            <a:endParaRPr lang="en-US"/>
          </a:p>
        </p:txBody>
      </p:sp>
    </p:spTree>
    <p:extLst>
      <p:ext uri="{BB962C8B-B14F-4D97-AF65-F5344CB8AC3E}">
        <p14:creationId xmlns:p14="http://schemas.microsoft.com/office/powerpoint/2010/main" val="31979307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834438B-4249-4583-A377-AC3050CEFD48}" type="datetime1">
              <a:rPr lang="en-US" smtClean="0"/>
              <a:t>8/6/2022</a:t>
            </a:fld>
            <a:endParaRPr lang="en-US"/>
          </a:p>
        </p:txBody>
      </p:sp>
      <p:sp>
        <p:nvSpPr>
          <p:cNvPr id="5" name="Footer Placeholder 4"/>
          <p:cNvSpPr>
            <a:spLocks noGrp="1"/>
          </p:cNvSpPr>
          <p:nvPr>
            <p:ph type="ftr" sz="quarter" idx="11"/>
          </p:nvPr>
        </p:nvSpPr>
        <p:spPr/>
        <p:txBody>
          <a:bodyPr/>
          <a:lstStyle/>
          <a:p>
            <a:r>
              <a:rPr lang="en-US"/>
              <a:t>YPARinSchool.com - whatever type of legal stuff don't copy </a:t>
            </a:r>
          </a:p>
        </p:txBody>
      </p:sp>
      <p:sp>
        <p:nvSpPr>
          <p:cNvPr id="6" name="Slide Number Placeholder 5"/>
          <p:cNvSpPr>
            <a:spLocks noGrp="1"/>
          </p:cNvSpPr>
          <p:nvPr>
            <p:ph type="sldNum" sz="quarter" idx="12"/>
          </p:nvPr>
        </p:nvSpPr>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1075630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A7E4E48-0293-468F-B37B-7CF9EA4C360E}" type="datetime1">
              <a:rPr lang="en-US" smtClean="0"/>
              <a:t>8/6/2022</a:t>
            </a:fld>
            <a:endParaRPr lang="en-US"/>
          </a:p>
        </p:txBody>
      </p:sp>
      <p:sp>
        <p:nvSpPr>
          <p:cNvPr id="5" name="Footer Placeholder 4"/>
          <p:cNvSpPr>
            <a:spLocks noGrp="1"/>
          </p:cNvSpPr>
          <p:nvPr>
            <p:ph type="ftr" sz="quarter" idx="11"/>
          </p:nvPr>
        </p:nvSpPr>
        <p:spPr/>
        <p:txBody>
          <a:bodyPr/>
          <a:lstStyle/>
          <a:p>
            <a:r>
              <a:rPr lang="en-US"/>
              <a:t>YPARinSchool.com - whatever type of legal stuff don't copy </a:t>
            </a:r>
          </a:p>
        </p:txBody>
      </p:sp>
      <p:sp>
        <p:nvSpPr>
          <p:cNvPr id="6" name="Slide Number Placeholder 5"/>
          <p:cNvSpPr>
            <a:spLocks noGrp="1"/>
          </p:cNvSpPr>
          <p:nvPr>
            <p:ph type="sldNum" sz="quarter" idx="12"/>
          </p:nvPr>
        </p:nvSpPr>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33008348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109288-C1EB-4166-ABD6-8F38CB709835}" type="datetime1">
              <a:rPr lang="en-US" smtClean="0"/>
              <a:t>8/6/2022</a:t>
            </a:fld>
            <a:endParaRPr lang="en-US"/>
          </a:p>
        </p:txBody>
      </p:sp>
      <p:sp>
        <p:nvSpPr>
          <p:cNvPr id="5" name="Footer Placeholder 4"/>
          <p:cNvSpPr>
            <a:spLocks noGrp="1"/>
          </p:cNvSpPr>
          <p:nvPr>
            <p:ph type="ftr" sz="quarter" idx="11"/>
          </p:nvPr>
        </p:nvSpPr>
        <p:spPr/>
        <p:txBody>
          <a:bodyPr/>
          <a:lstStyle/>
          <a:p>
            <a:r>
              <a:rPr lang="en-US"/>
              <a:t>YPARinSchool.com - whatever type of legal stuff don't copy </a:t>
            </a:r>
          </a:p>
        </p:txBody>
      </p:sp>
      <p:sp>
        <p:nvSpPr>
          <p:cNvPr id="6" name="Slide Number Placeholder 5"/>
          <p:cNvSpPr>
            <a:spLocks noGrp="1"/>
          </p:cNvSpPr>
          <p:nvPr>
            <p:ph type="sldNum" sz="quarter" idx="12"/>
          </p:nvPr>
        </p:nvSpPr>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1485875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14CCB18-6D9F-4FE5-8107-CEC87AA4E12D}" type="datetime1">
              <a:rPr lang="en-US" smtClean="0"/>
              <a:t>8/6/2022</a:t>
            </a:fld>
            <a:endParaRPr lang="en-US"/>
          </a:p>
        </p:txBody>
      </p:sp>
      <p:sp>
        <p:nvSpPr>
          <p:cNvPr id="5" name="Footer Placeholder 4"/>
          <p:cNvSpPr>
            <a:spLocks noGrp="1"/>
          </p:cNvSpPr>
          <p:nvPr>
            <p:ph type="ftr" sz="quarter" idx="11"/>
          </p:nvPr>
        </p:nvSpPr>
        <p:spPr/>
        <p:txBody>
          <a:bodyPr/>
          <a:lstStyle/>
          <a:p>
            <a:r>
              <a:rPr lang="en-US"/>
              <a:t>YPARinSchool.com - whatever type of legal stuff don't copy </a:t>
            </a:r>
          </a:p>
        </p:txBody>
      </p:sp>
      <p:sp>
        <p:nvSpPr>
          <p:cNvPr id="6" name="Slide Number Placeholder 5"/>
          <p:cNvSpPr>
            <a:spLocks noGrp="1"/>
          </p:cNvSpPr>
          <p:nvPr>
            <p:ph type="sldNum" sz="quarter" idx="12"/>
          </p:nvPr>
        </p:nvSpPr>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22258479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770A6D-FC51-466A-A449-9184865F026E}" type="datetime1">
              <a:rPr lang="en-US" smtClean="0"/>
              <a:t>8/6/2022</a:t>
            </a:fld>
            <a:endParaRPr lang="en-US"/>
          </a:p>
        </p:txBody>
      </p:sp>
      <p:sp>
        <p:nvSpPr>
          <p:cNvPr id="5" name="Footer Placeholder 4"/>
          <p:cNvSpPr>
            <a:spLocks noGrp="1"/>
          </p:cNvSpPr>
          <p:nvPr>
            <p:ph type="ftr" sz="quarter" idx="11"/>
          </p:nvPr>
        </p:nvSpPr>
        <p:spPr/>
        <p:txBody>
          <a:bodyPr/>
          <a:lstStyle/>
          <a:p>
            <a:r>
              <a:rPr lang="en-US"/>
              <a:t>YPARinSchool.com - whatever type of legal stuff don't copy </a:t>
            </a:r>
          </a:p>
        </p:txBody>
      </p:sp>
      <p:sp>
        <p:nvSpPr>
          <p:cNvPr id="6" name="Slide Number Placeholder 5"/>
          <p:cNvSpPr>
            <a:spLocks noGrp="1"/>
          </p:cNvSpPr>
          <p:nvPr>
            <p:ph type="sldNum" sz="quarter" idx="12"/>
          </p:nvPr>
        </p:nvSpPr>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19615097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881A7D0-3F9E-45E6-BDB5-E99EF1D68687}" type="datetime1">
              <a:rPr lang="en-US" smtClean="0"/>
              <a:t>8/6/2022</a:t>
            </a:fld>
            <a:endParaRPr lang="en-US"/>
          </a:p>
        </p:txBody>
      </p:sp>
      <p:sp>
        <p:nvSpPr>
          <p:cNvPr id="6" name="Footer Placeholder 5"/>
          <p:cNvSpPr>
            <a:spLocks noGrp="1"/>
          </p:cNvSpPr>
          <p:nvPr>
            <p:ph type="ftr" sz="quarter" idx="11"/>
          </p:nvPr>
        </p:nvSpPr>
        <p:spPr/>
        <p:txBody>
          <a:bodyPr/>
          <a:lstStyle/>
          <a:p>
            <a:r>
              <a:rPr lang="en-US"/>
              <a:t>YPARinSchool.com - whatever type of legal stuff don't copy </a:t>
            </a:r>
          </a:p>
        </p:txBody>
      </p:sp>
      <p:sp>
        <p:nvSpPr>
          <p:cNvPr id="7" name="Slide Number Placeholder 6"/>
          <p:cNvSpPr>
            <a:spLocks noGrp="1"/>
          </p:cNvSpPr>
          <p:nvPr>
            <p:ph type="sldNum" sz="quarter" idx="12"/>
          </p:nvPr>
        </p:nvSpPr>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35556907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6B6C44C-D778-4D6B-89B3-3C79B49AF327}" type="datetime1">
              <a:rPr lang="en-US" smtClean="0"/>
              <a:t>8/6/2022</a:t>
            </a:fld>
            <a:endParaRPr lang="en-US"/>
          </a:p>
        </p:txBody>
      </p:sp>
      <p:sp>
        <p:nvSpPr>
          <p:cNvPr id="8" name="Footer Placeholder 7"/>
          <p:cNvSpPr>
            <a:spLocks noGrp="1"/>
          </p:cNvSpPr>
          <p:nvPr>
            <p:ph type="ftr" sz="quarter" idx="11"/>
          </p:nvPr>
        </p:nvSpPr>
        <p:spPr/>
        <p:txBody>
          <a:bodyPr/>
          <a:lstStyle/>
          <a:p>
            <a:r>
              <a:rPr lang="en-US"/>
              <a:t>YPARinSchool.com - whatever type of legal stuff don't copy </a:t>
            </a:r>
          </a:p>
        </p:txBody>
      </p:sp>
      <p:sp>
        <p:nvSpPr>
          <p:cNvPr id="9" name="Slide Number Placeholder 8"/>
          <p:cNvSpPr>
            <a:spLocks noGrp="1"/>
          </p:cNvSpPr>
          <p:nvPr>
            <p:ph type="sldNum" sz="quarter" idx="12"/>
          </p:nvPr>
        </p:nvSpPr>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1539466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1116820-4B4E-4BD8-B999-7BDBA6C08EB6}" type="datetime1">
              <a:rPr lang="en-US" smtClean="0"/>
              <a:t>8/6/2022</a:t>
            </a:fld>
            <a:endParaRPr lang="en-US"/>
          </a:p>
        </p:txBody>
      </p:sp>
      <p:sp>
        <p:nvSpPr>
          <p:cNvPr id="4" name="Footer Placeholder 3"/>
          <p:cNvSpPr>
            <a:spLocks noGrp="1"/>
          </p:cNvSpPr>
          <p:nvPr>
            <p:ph type="ftr" sz="quarter" idx="11"/>
          </p:nvPr>
        </p:nvSpPr>
        <p:spPr/>
        <p:txBody>
          <a:bodyPr/>
          <a:lstStyle/>
          <a:p>
            <a:r>
              <a:rPr lang="en-US"/>
              <a:t>YPARinSchool.com - whatever type of legal stuff don't copy </a:t>
            </a:r>
          </a:p>
        </p:txBody>
      </p:sp>
      <p:sp>
        <p:nvSpPr>
          <p:cNvPr id="5" name="Slide Number Placeholder 4"/>
          <p:cNvSpPr>
            <a:spLocks noGrp="1"/>
          </p:cNvSpPr>
          <p:nvPr>
            <p:ph type="sldNum" sz="quarter" idx="12"/>
          </p:nvPr>
        </p:nvSpPr>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39809348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0B8C8B-3C66-4CEC-9D7F-02897938BA6A}" type="datetime1">
              <a:rPr lang="en-US" smtClean="0"/>
              <a:t>8/6/2022</a:t>
            </a:fld>
            <a:endParaRPr lang="en-US"/>
          </a:p>
        </p:txBody>
      </p:sp>
      <p:sp>
        <p:nvSpPr>
          <p:cNvPr id="3" name="Footer Placeholder 2"/>
          <p:cNvSpPr>
            <a:spLocks noGrp="1"/>
          </p:cNvSpPr>
          <p:nvPr>
            <p:ph type="ftr" sz="quarter" idx="11"/>
          </p:nvPr>
        </p:nvSpPr>
        <p:spPr/>
        <p:txBody>
          <a:bodyPr/>
          <a:lstStyle/>
          <a:p>
            <a:r>
              <a:rPr lang="en-US"/>
              <a:t>YPARinSchool.com - whatever type of legal stuff don't copy </a:t>
            </a:r>
          </a:p>
        </p:txBody>
      </p:sp>
      <p:sp>
        <p:nvSpPr>
          <p:cNvPr id="4" name="Slide Number Placeholder 3"/>
          <p:cNvSpPr>
            <a:spLocks noGrp="1"/>
          </p:cNvSpPr>
          <p:nvPr>
            <p:ph type="sldNum" sz="quarter" idx="12"/>
          </p:nvPr>
        </p:nvSpPr>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24174623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A72FAAB1-74A1-4AAE-8BC8-62DF9BF3F323}" type="datetime1">
              <a:rPr lang="en-US" smtClean="0"/>
              <a:t>8/6/2022</a:t>
            </a:fld>
            <a:endParaRPr lang="en-US"/>
          </a:p>
        </p:txBody>
      </p:sp>
      <p:sp>
        <p:nvSpPr>
          <p:cNvPr id="6" name="Footer Placeholder 5"/>
          <p:cNvSpPr>
            <a:spLocks noGrp="1"/>
          </p:cNvSpPr>
          <p:nvPr>
            <p:ph type="ftr" sz="quarter" idx="11"/>
          </p:nvPr>
        </p:nvSpPr>
        <p:spPr/>
        <p:txBody>
          <a:bodyPr/>
          <a:lstStyle/>
          <a:p>
            <a:r>
              <a:rPr lang="en-US"/>
              <a:t>YPARinSchool.com - whatever type of legal stuff don't copy </a:t>
            </a:r>
          </a:p>
        </p:txBody>
      </p:sp>
      <p:sp>
        <p:nvSpPr>
          <p:cNvPr id="7" name="Slide Number Placeholder 6"/>
          <p:cNvSpPr>
            <a:spLocks noGrp="1"/>
          </p:cNvSpPr>
          <p:nvPr>
            <p:ph type="sldNum" sz="quarter" idx="12"/>
          </p:nvPr>
        </p:nvSpPr>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578153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D5181CC9-4F7E-450A-9BD8-7C02702F6F0F}" type="datetime1">
              <a:rPr lang="en-US" smtClean="0"/>
              <a:t>8/6/2022</a:t>
            </a:fld>
            <a:endParaRPr lang="en-US"/>
          </a:p>
        </p:txBody>
      </p:sp>
      <p:sp>
        <p:nvSpPr>
          <p:cNvPr id="6" name="Footer Placeholder 5"/>
          <p:cNvSpPr>
            <a:spLocks noGrp="1"/>
          </p:cNvSpPr>
          <p:nvPr>
            <p:ph type="ftr" sz="quarter" idx="11"/>
          </p:nvPr>
        </p:nvSpPr>
        <p:spPr/>
        <p:txBody>
          <a:bodyPr/>
          <a:lstStyle/>
          <a:p>
            <a:r>
              <a:rPr lang="en-US"/>
              <a:t>YPARinSchool.com - whatever type of legal stuff don't copy </a:t>
            </a:r>
          </a:p>
        </p:txBody>
      </p:sp>
      <p:sp>
        <p:nvSpPr>
          <p:cNvPr id="7" name="Slide Number Placeholder 6"/>
          <p:cNvSpPr>
            <a:spLocks noGrp="1"/>
          </p:cNvSpPr>
          <p:nvPr>
            <p:ph type="sldNum" sz="quarter" idx="12"/>
          </p:nvPr>
        </p:nvSpPr>
        <p:spPr/>
        <p:txBody>
          <a:bodyPr/>
          <a:lstStyle/>
          <a:p>
            <a:fld id="{49719EBA-0370-4C47-8ED0-A0CAB8E113E6}" type="slidenum">
              <a:rPr lang="en-US" smtClean="0"/>
              <a:t>‹#›</a:t>
            </a:fld>
            <a:endParaRPr lang="en-US"/>
          </a:p>
        </p:txBody>
      </p:sp>
    </p:spTree>
    <p:extLst>
      <p:ext uri="{BB962C8B-B14F-4D97-AF65-F5344CB8AC3E}">
        <p14:creationId xmlns:p14="http://schemas.microsoft.com/office/powerpoint/2010/main" val="4078102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5BA1843D-5F5E-4433-845D-27A1C2539A0D}" type="datetime1">
              <a:rPr lang="en-US" smtClean="0"/>
              <a:t>8/6/2022</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r>
              <a:rPr lang="en-US"/>
              <a:t>YPARinSchool.com - whatever type of legal stuff don't copy </a:t>
            </a:r>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49719EBA-0370-4C47-8ED0-A0CAB8E113E6}" type="slidenum">
              <a:rPr lang="en-US" smtClean="0"/>
              <a:t>‹#›</a:t>
            </a:fld>
            <a:endParaRPr lang="en-US"/>
          </a:p>
        </p:txBody>
      </p:sp>
    </p:spTree>
    <p:extLst>
      <p:ext uri="{BB962C8B-B14F-4D97-AF65-F5344CB8AC3E}">
        <p14:creationId xmlns:p14="http://schemas.microsoft.com/office/powerpoint/2010/main" val="80463662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dt="0"/>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yparhub.berkeley.edu/define-issue/defining-the-research-question/"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Slide Number Placeholder 19">
            <a:extLst>
              <a:ext uri="{FF2B5EF4-FFF2-40B4-BE49-F238E27FC236}">
                <a16:creationId xmlns:a16="http://schemas.microsoft.com/office/drawing/2014/main" id="{4966ACAE-B507-403B-9390-153F35632FB7}"/>
              </a:ext>
            </a:extLst>
          </p:cNvPr>
          <p:cNvSpPr>
            <a:spLocks noGrp="1"/>
          </p:cNvSpPr>
          <p:nvPr>
            <p:ph type="sldNum" sz="quarter" idx="12"/>
          </p:nvPr>
        </p:nvSpPr>
        <p:spPr>
          <a:xfrm>
            <a:off x="5489258" y="9313039"/>
            <a:ext cx="1748790" cy="535517"/>
          </a:xfrm>
        </p:spPr>
        <p:txBody>
          <a:bodyPr/>
          <a:lstStyle/>
          <a:p>
            <a:fld id="{49719EBA-0370-4C47-8ED0-A0CAB8E113E6}" type="slidenum">
              <a:rPr lang="en-US" smtClean="0"/>
              <a:t>1</a:t>
            </a:fld>
            <a:endParaRPr lang="en-US"/>
          </a:p>
        </p:txBody>
      </p:sp>
      <p:sp>
        <p:nvSpPr>
          <p:cNvPr id="2" name="TextBox 1">
            <a:extLst>
              <a:ext uri="{FF2B5EF4-FFF2-40B4-BE49-F238E27FC236}">
                <a16:creationId xmlns:a16="http://schemas.microsoft.com/office/drawing/2014/main" id="{9C6AD93A-01FD-4920-B1E8-85046322A39F}"/>
              </a:ext>
            </a:extLst>
          </p:cNvPr>
          <p:cNvSpPr txBox="1"/>
          <p:nvPr/>
        </p:nvSpPr>
        <p:spPr>
          <a:xfrm>
            <a:off x="442871" y="750112"/>
            <a:ext cx="6886658" cy="461665"/>
          </a:xfrm>
          <a:prstGeom prst="rect">
            <a:avLst/>
          </a:prstGeom>
          <a:noFill/>
        </p:spPr>
        <p:txBody>
          <a:bodyPr wrap="square" rtlCol="0">
            <a:spAutoFit/>
          </a:bodyPr>
          <a:lstStyle/>
          <a:p>
            <a:pPr algn="ctr"/>
            <a:r>
              <a:rPr lang="en-US" sz="2400" dirty="0">
                <a:latin typeface="Georgia" panose="02040502050405020303" pitchFamily="18" charset="0"/>
              </a:rPr>
              <a:t>What Makes a Good Research Question? </a:t>
            </a:r>
          </a:p>
        </p:txBody>
      </p:sp>
      <p:sp>
        <p:nvSpPr>
          <p:cNvPr id="3" name="TextBox 2">
            <a:extLst>
              <a:ext uri="{FF2B5EF4-FFF2-40B4-BE49-F238E27FC236}">
                <a16:creationId xmlns:a16="http://schemas.microsoft.com/office/drawing/2014/main" id="{5557658F-590E-4FB9-88AF-4CB67B42E982}"/>
              </a:ext>
            </a:extLst>
          </p:cNvPr>
          <p:cNvSpPr txBox="1"/>
          <p:nvPr/>
        </p:nvSpPr>
        <p:spPr>
          <a:xfrm>
            <a:off x="581711" y="1207511"/>
            <a:ext cx="6640969" cy="461665"/>
          </a:xfrm>
          <a:prstGeom prst="rect">
            <a:avLst/>
          </a:prstGeom>
          <a:noFill/>
        </p:spPr>
        <p:txBody>
          <a:bodyPr wrap="square" rtlCol="0">
            <a:spAutoFit/>
          </a:bodyPr>
          <a:lstStyle/>
          <a:p>
            <a:r>
              <a:rPr lang="en-US" sz="1200" dirty="0">
                <a:latin typeface="Georgia" panose="02040502050405020303" pitchFamily="18" charset="0"/>
              </a:rPr>
              <a:t>Example of the kind of question to write in the “Your Question” box: </a:t>
            </a:r>
            <a:r>
              <a:rPr lang="en-US" sz="1200" i="1" dirty="0">
                <a:latin typeface="Georgia" panose="02040502050405020303" pitchFamily="18" charset="0"/>
              </a:rPr>
              <a:t>Where do teens struggling with emotional or mental health issues turn to in our school for support? </a:t>
            </a:r>
          </a:p>
        </p:txBody>
      </p:sp>
      <p:grpSp>
        <p:nvGrpSpPr>
          <p:cNvPr id="4" name="Group 3">
            <a:extLst>
              <a:ext uri="{FF2B5EF4-FFF2-40B4-BE49-F238E27FC236}">
                <a16:creationId xmlns:a16="http://schemas.microsoft.com/office/drawing/2014/main" id="{CFA6F85A-8F39-49DA-8DFE-9FAE9391FBB7}"/>
              </a:ext>
            </a:extLst>
          </p:cNvPr>
          <p:cNvGrpSpPr/>
          <p:nvPr/>
        </p:nvGrpSpPr>
        <p:grpSpPr>
          <a:xfrm>
            <a:off x="2187242" y="259976"/>
            <a:ext cx="3397916" cy="536408"/>
            <a:chOff x="1852050" y="259976"/>
            <a:chExt cx="3397916" cy="536408"/>
          </a:xfrm>
        </p:grpSpPr>
        <p:sp>
          <p:nvSpPr>
            <p:cNvPr id="25" name="TextBox 24">
              <a:extLst>
                <a:ext uri="{FF2B5EF4-FFF2-40B4-BE49-F238E27FC236}">
                  <a16:creationId xmlns:a16="http://schemas.microsoft.com/office/drawing/2014/main" id="{D5C654C6-51AD-4310-994A-40D18B09C3EA}"/>
                </a:ext>
              </a:extLst>
            </p:cNvPr>
            <p:cNvSpPr txBox="1"/>
            <p:nvPr/>
          </p:nvSpPr>
          <p:spPr>
            <a:xfrm>
              <a:off x="2440987" y="273164"/>
              <a:ext cx="2808979" cy="523220"/>
            </a:xfrm>
            <a:prstGeom prst="rect">
              <a:avLst/>
            </a:prstGeom>
            <a:noFill/>
          </p:spPr>
          <p:txBody>
            <a:bodyPr wrap="square" rtlCol="0">
              <a:spAutoFit/>
            </a:bodyPr>
            <a:lstStyle/>
            <a:p>
              <a:r>
                <a:rPr lang="en-US" sz="2800" dirty="0">
                  <a:solidFill>
                    <a:srgbClr val="6C648B"/>
                  </a:solidFill>
                  <a:latin typeface="Josefin Sans" pitchFamily="2" charset="0"/>
                </a:rPr>
                <a:t>YPAR in School</a:t>
              </a:r>
            </a:p>
          </p:txBody>
        </p:sp>
        <p:pic>
          <p:nvPicPr>
            <p:cNvPr id="26" name="Picture 25" descr="Icon&#10;&#10;Description automatically generated">
              <a:extLst>
                <a:ext uri="{FF2B5EF4-FFF2-40B4-BE49-F238E27FC236}">
                  <a16:creationId xmlns:a16="http://schemas.microsoft.com/office/drawing/2014/main" id="{50CBA3E2-CEFF-4689-99A6-4B3FCA6FFBD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52050" y="259976"/>
              <a:ext cx="546954" cy="523220"/>
            </a:xfrm>
            <a:prstGeom prst="rect">
              <a:avLst/>
            </a:prstGeom>
          </p:spPr>
        </p:pic>
      </p:grpSp>
      <p:sp>
        <p:nvSpPr>
          <p:cNvPr id="32" name="Rectangle 31">
            <a:extLst>
              <a:ext uri="{FF2B5EF4-FFF2-40B4-BE49-F238E27FC236}">
                <a16:creationId xmlns:a16="http://schemas.microsoft.com/office/drawing/2014/main" id="{B71CF202-0638-4174-893B-FF842E1324F9}"/>
              </a:ext>
            </a:extLst>
          </p:cNvPr>
          <p:cNvSpPr/>
          <p:nvPr/>
        </p:nvSpPr>
        <p:spPr>
          <a:xfrm>
            <a:off x="4769873" y="2482921"/>
            <a:ext cx="2468880" cy="1188720"/>
          </a:xfrm>
          <a:prstGeom prst="rect">
            <a:avLst/>
          </a:prstGeom>
          <a:noFill/>
          <a:ln w="28575">
            <a:solidFill>
              <a:srgbClr val="9BD252"/>
            </a:solidFill>
          </a:ln>
        </p:spPr>
        <p:style>
          <a:lnRef idx="2">
            <a:schemeClr val="accent6"/>
          </a:lnRef>
          <a:fillRef idx="1">
            <a:schemeClr val="lt1"/>
          </a:fillRef>
          <a:effectRef idx="0">
            <a:schemeClr val="accent6"/>
          </a:effectRef>
          <a:fontRef idx="minor">
            <a:schemeClr val="dk1"/>
          </a:fontRef>
        </p:style>
        <p:txBody>
          <a:bodyPr rtlCol="0" anchor="t"/>
          <a:lstStyle/>
          <a:p>
            <a:endParaRPr lang="en-US" sz="1200" dirty="0"/>
          </a:p>
        </p:txBody>
      </p:sp>
      <p:sp>
        <p:nvSpPr>
          <p:cNvPr id="45" name="Rectangle 44">
            <a:extLst>
              <a:ext uri="{FF2B5EF4-FFF2-40B4-BE49-F238E27FC236}">
                <a16:creationId xmlns:a16="http://schemas.microsoft.com/office/drawing/2014/main" id="{B2262C97-FCA8-405F-BF0E-2F8145F11622}"/>
              </a:ext>
            </a:extLst>
          </p:cNvPr>
          <p:cNvSpPr/>
          <p:nvPr/>
        </p:nvSpPr>
        <p:spPr>
          <a:xfrm>
            <a:off x="4781727" y="3790016"/>
            <a:ext cx="2468880" cy="1188720"/>
          </a:xfrm>
          <a:prstGeom prst="rect">
            <a:avLst/>
          </a:prstGeom>
          <a:noFill/>
          <a:ln w="28575">
            <a:solidFill>
              <a:srgbClr val="9BD252"/>
            </a:solidFill>
          </a:ln>
        </p:spPr>
        <p:style>
          <a:lnRef idx="2">
            <a:schemeClr val="accent6"/>
          </a:lnRef>
          <a:fillRef idx="1">
            <a:schemeClr val="lt1"/>
          </a:fillRef>
          <a:effectRef idx="0">
            <a:schemeClr val="accent6"/>
          </a:effectRef>
          <a:fontRef idx="minor">
            <a:schemeClr val="dk1"/>
          </a:fontRef>
        </p:style>
        <p:txBody>
          <a:bodyPr rtlCol="0" anchor="t"/>
          <a:lstStyle/>
          <a:p>
            <a:endParaRPr lang="en-US" sz="1200" dirty="0"/>
          </a:p>
        </p:txBody>
      </p:sp>
      <p:sp>
        <p:nvSpPr>
          <p:cNvPr id="46" name="Rectangle 45">
            <a:extLst>
              <a:ext uri="{FF2B5EF4-FFF2-40B4-BE49-F238E27FC236}">
                <a16:creationId xmlns:a16="http://schemas.microsoft.com/office/drawing/2014/main" id="{1559D92C-EEC4-4F6A-9655-CA489336F77A}"/>
              </a:ext>
            </a:extLst>
          </p:cNvPr>
          <p:cNvSpPr/>
          <p:nvPr/>
        </p:nvSpPr>
        <p:spPr>
          <a:xfrm>
            <a:off x="4769873" y="5099024"/>
            <a:ext cx="2468880" cy="1188720"/>
          </a:xfrm>
          <a:prstGeom prst="rect">
            <a:avLst/>
          </a:prstGeom>
          <a:noFill/>
          <a:ln w="28575">
            <a:solidFill>
              <a:srgbClr val="9BD252"/>
            </a:solidFill>
          </a:ln>
        </p:spPr>
        <p:style>
          <a:lnRef idx="2">
            <a:schemeClr val="accent6"/>
          </a:lnRef>
          <a:fillRef idx="1">
            <a:schemeClr val="lt1"/>
          </a:fillRef>
          <a:effectRef idx="0">
            <a:schemeClr val="accent6"/>
          </a:effectRef>
          <a:fontRef idx="minor">
            <a:schemeClr val="dk1"/>
          </a:fontRef>
        </p:style>
        <p:txBody>
          <a:bodyPr rtlCol="0" anchor="t"/>
          <a:lstStyle/>
          <a:p>
            <a:endParaRPr lang="en-US" sz="1200" dirty="0"/>
          </a:p>
        </p:txBody>
      </p:sp>
      <p:sp>
        <p:nvSpPr>
          <p:cNvPr id="47" name="Rectangle 46">
            <a:extLst>
              <a:ext uri="{FF2B5EF4-FFF2-40B4-BE49-F238E27FC236}">
                <a16:creationId xmlns:a16="http://schemas.microsoft.com/office/drawing/2014/main" id="{FE887B18-31AD-408A-B103-6650B1F8EFD3}"/>
              </a:ext>
            </a:extLst>
          </p:cNvPr>
          <p:cNvSpPr/>
          <p:nvPr/>
        </p:nvSpPr>
        <p:spPr>
          <a:xfrm>
            <a:off x="4781727" y="6406119"/>
            <a:ext cx="2468880" cy="1188720"/>
          </a:xfrm>
          <a:prstGeom prst="rect">
            <a:avLst/>
          </a:prstGeom>
          <a:noFill/>
          <a:ln w="28575">
            <a:solidFill>
              <a:srgbClr val="9BD252"/>
            </a:solidFill>
          </a:ln>
        </p:spPr>
        <p:style>
          <a:lnRef idx="2">
            <a:schemeClr val="accent6"/>
          </a:lnRef>
          <a:fillRef idx="1">
            <a:schemeClr val="lt1"/>
          </a:fillRef>
          <a:effectRef idx="0">
            <a:schemeClr val="accent6"/>
          </a:effectRef>
          <a:fontRef idx="minor">
            <a:schemeClr val="dk1"/>
          </a:fontRef>
        </p:style>
        <p:txBody>
          <a:bodyPr rtlCol="0" anchor="t"/>
          <a:lstStyle/>
          <a:p>
            <a:endParaRPr lang="en-US" sz="1200" dirty="0"/>
          </a:p>
        </p:txBody>
      </p:sp>
      <p:sp>
        <p:nvSpPr>
          <p:cNvPr id="50" name="Rectangle 49">
            <a:extLst>
              <a:ext uri="{FF2B5EF4-FFF2-40B4-BE49-F238E27FC236}">
                <a16:creationId xmlns:a16="http://schemas.microsoft.com/office/drawing/2014/main" id="{D62B6474-AD23-4F0E-BC66-C54DE9647CBF}"/>
              </a:ext>
            </a:extLst>
          </p:cNvPr>
          <p:cNvSpPr/>
          <p:nvPr/>
        </p:nvSpPr>
        <p:spPr>
          <a:xfrm>
            <a:off x="4783935" y="7723266"/>
            <a:ext cx="2468880" cy="1188720"/>
          </a:xfrm>
          <a:prstGeom prst="rect">
            <a:avLst/>
          </a:prstGeom>
          <a:noFill/>
          <a:ln w="28575">
            <a:solidFill>
              <a:srgbClr val="9BD252"/>
            </a:solidFill>
          </a:ln>
        </p:spPr>
        <p:style>
          <a:lnRef idx="2">
            <a:schemeClr val="accent6"/>
          </a:lnRef>
          <a:fillRef idx="1">
            <a:schemeClr val="lt1"/>
          </a:fillRef>
          <a:effectRef idx="0">
            <a:schemeClr val="accent6"/>
          </a:effectRef>
          <a:fontRef idx="minor">
            <a:schemeClr val="dk1"/>
          </a:fontRef>
        </p:style>
        <p:txBody>
          <a:bodyPr rtlCol="0" anchor="t"/>
          <a:lstStyle/>
          <a:p>
            <a:endParaRPr lang="en-US" sz="1200" dirty="0"/>
          </a:p>
        </p:txBody>
      </p:sp>
      <p:sp>
        <p:nvSpPr>
          <p:cNvPr id="52" name="Rectangle 51">
            <a:extLst>
              <a:ext uri="{FF2B5EF4-FFF2-40B4-BE49-F238E27FC236}">
                <a16:creationId xmlns:a16="http://schemas.microsoft.com/office/drawing/2014/main" id="{29BA0586-7A50-4950-8347-3C6650451915}"/>
              </a:ext>
            </a:extLst>
          </p:cNvPr>
          <p:cNvSpPr/>
          <p:nvPr/>
        </p:nvSpPr>
        <p:spPr>
          <a:xfrm>
            <a:off x="4759372" y="2014567"/>
            <a:ext cx="2468880" cy="389964"/>
          </a:xfrm>
          <a:prstGeom prst="rect">
            <a:avLst/>
          </a:prstGeom>
          <a:solidFill>
            <a:srgbClr val="6C648B">
              <a:alpha val="50196"/>
            </a:srgbClr>
          </a:solidFill>
          <a:ln w="38100">
            <a:solidFill>
              <a:srgbClr val="6C648B"/>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400" b="1" dirty="0">
                <a:latin typeface="Georgia" panose="02040502050405020303" pitchFamily="18" charset="0"/>
              </a:rPr>
              <a:t>Your Question</a:t>
            </a:r>
          </a:p>
        </p:txBody>
      </p:sp>
      <p:grpSp>
        <p:nvGrpSpPr>
          <p:cNvPr id="7" name="Group 6">
            <a:extLst>
              <a:ext uri="{FF2B5EF4-FFF2-40B4-BE49-F238E27FC236}">
                <a16:creationId xmlns:a16="http://schemas.microsoft.com/office/drawing/2014/main" id="{F54E092B-32AB-368F-1EFB-1296BE79D9C6}"/>
              </a:ext>
            </a:extLst>
          </p:cNvPr>
          <p:cNvGrpSpPr/>
          <p:nvPr/>
        </p:nvGrpSpPr>
        <p:grpSpPr>
          <a:xfrm>
            <a:off x="502789" y="2006313"/>
            <a:ext cx="4162738" cy="6905056"/>
            <a:chOff x="502789" y="2006313"/>
            <a:chExt cx="4162738" cy="6905056"/>
          </a:xfrm>
        </p:grpSpPr>
        <p:sp>
          <p:nvSpPr>
            <p:cNvPr id="29" name="Rectangle 28">
              <a:extLst>
                <a:ext uri="{FF2B5EF4-FFF2-40B4-BE49-F238E27FC236}">
                  <a16:creationId xmlns:a16="http://schemas.microsoft.com/office/drawing/2014/main" id="{EEF5C85F-8EA8-4B1F-9381-56C57A16EA84}"/>
                </a:ext>
              </a:extLst>
            </p:cNvPr>
            <p:cNvSpPr/>
            <p:nvPr/>
          </p:nvSpPr>
          <p:spPr>
            <a:xfrm>
              <a:off x="518156" y="6393560"/>
              <a:ext cx="1543287" cy="1188720"/>
            </a:xfrm>
            <a:prstGeom prst="rect">
              <a:avLst/>
            </a:prstGeom>
            <a:solidFill>
              <a:srgbClr val="6C648B">
                <a:alpha val="50196"/>
              </a:srgbClr>
            </a:solidFill>
            <a:ln w="38100">
              <a:solidFill>
                <a:srgbClr val="6C648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latin typeface="Georgia" panose="02040502050405020303" pitchFamily="18" charset="0"/>
                </a:rPr>
                <a:t>Is the question about a specific group of people (age, gender, races, sexual orientation, etc.)?</a:t>
              </a:r>
            </a:p>
          </p:txBody>
        </p:sp>
        <p:sp>
          <p:nvSpPr>
            <p:cNvPr id="30" name="Rectangle 29">
              <a:extLst>
                <a:ext uri="{FF2B5EF4-FFF2-40B4-BE49-F238E27FC236}">
                  <a16:creationId xmlns:a16="http://schemas.microsoft.com/office/drawing/2014/main" id="{4B1F6D8F-C35D-4DBD-A656-119F4CBB617B}"/>
                </a:ext>
              </a:extLst>
            </p:cNvPr>
            <p:cNvSpPr/>
            <p:nvPr/>
          </p:nvSpPr>
          <p:spPr>
            <a:xfrm>
              <a:off x="518156" y="7722649"/>
              <a:ext cx="1543287" cy="1188720"/>
            </a:xfrm>
            <a:prstGeom prst="rect">
              <a:avLst/>
            </a:prstGeom>
            <a:solidFill>
              <a:srgbClr val="6C648B">
                <a:alpha val="50196"/>
              </a:srgbClr>
            </a:solidFill>
            <a:ln w="38100">
              <a:solidFill>
                <a:srgbClr val="6C648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latin typeface="Georgia" panose="02040502050405020303" pitchFamily="18" charset="0"/>
                </a:rPr>
                <a:t>How important is this question to my community?</a:t>
              </a:r>
            </a:p>
          </p:txBody>
        </p:sp>
        <p:sp>
          <p:nvSpPr>
            <p:cNvPr id="31" name="Rectangle 30">
              <a:extLst>
                <a:ext uri="{FF2B5EF4-FFF2-40B4-BE49-F238E27FC236}">
                  <a16:creationId xmlns:a16="http://schemas.microsoft.com/office/drawing/2014/main" id="{4E6C3E03-0018-424A-9511-5994B9D97AF4}"/>
                </a:ext>
              </a:extLst>
            </p:cNvPr>
            <p:cNvSpPr/>
            <p:nvPr/>
          </p:nvSpPr>
          <p:spPr>
            <a:xfrm>
              <a:off x="2161180" y="2482923"/>
              <a:ext cx="2468880" cy="1188720"/>
            </a:xfrm>
            <a:prstGeom prst="rect">
              <a:avLst/>
            </a:prstGeom>
            <a:noFill/>
            <a:ln w="28575">
              <a:solidFill>
                <a:srgbClr val="9BD252"/>
              </a:solidFill>
            </a:ln>
          </p:spPr>
          <p:style>
            <a:lnRef idx="2">
              <a:schemeClr val="accent6"/>
            </a:lnRef>
            <a:fillRef idx="1">
              <a:schemeClr val="lt1"/>
            </a:fillRef>
            <a:effectRef idx="0">
              <a:schemeClr val="accent6"/>
            </a:effectRef>
            <a:fontRef idx="minor">
              <a:schemeClr val="dk1"/>
            </a:fontRef>
          </p:style>
          <p:txBody>
            <a:bodyPr rtlCol="0" anchor="ctr"/>
            <a:lstStyle/>
            <a:p>
              <a:r>
                <a:rPr lang="en-US" sz="1200" dirty="0">
                  <a:latin typeface="Georgia" panose="02040502050405020303" pitchFamily="18" charset="0"/>
                </a:rPr>
                <a:t>The question is trying to figure out what sorts of people, services, agencies teens see as resources when they’re struggling with depression. Do they even feel they have the supports to begin with?</a:t>
              </a:r>
            </a:p>
          </p:txBody>
        </p:sp>
        <p:sp>
          <p:nvSpPr>
            <p:cNvPr id="33" name="Rectangle 32">
              <a:extLst>
                <a:ext uri="{FF2B5EF4-FFF2-40B4-BE49-F238E27FC236}">
                  <a16:creationId xmlns:a16="http://schemas.microsoft.com/office/drawing/2014/main" id="{54C639E8-CDB5-43E4-BA07-8315884D0313}"/>
                </a:ext>
              </a:extLst>
            </p:cNvPr>
            <p:cNvSpPr/>
            <p:nvPr/>
          </p:nvSpPr>
          <p:spPr>
            <a:xfrm>
              <a:off x="2161179" y="3790016"/>
              <a:ext cx="2468880" cy="1188720"/>
            </a:xfrm>
            <a:prstGeom prst="rect">
              <a:avLst/>
            </a:prstGeom>
            <a:noFill/>
            <a:ln w="28575">
              <a:solidFill>
                <a:srgbClr val="9BD252"/>
              </a:solidFill>
            </a:ln>
          </p:spPr>
          <p:style>
            <a:lnRef idx="2">
              <a:schemeClr val="accent6"/>
            </a:lnRef>
            <a:fillRef idx="1">
              <a:schemeClr val="lt1"/>
            </a:fillRef>
            <a:effectRef idx="0">
              <a:schemeClr val="accent6"/>
            </a:effectRef>
            <a:fontRef idx="minor">
              <a:schemeClr val="dk1"/>
            </a:fontRef>
          </p:style>
          <p:txBody>
            <a:bodyPr rtlCol="0" anchor="ctr"/>
            <a:lstStyle/>
            <a:p>
              <a:r>
                <a:rPr lang="en-US" sz="1200" dirty="0">
                  <a:latin typeface="Georgia" panose="02040502050405020303" pitchFamily="18" charset="0"/>
                </a:rPr>
                <a:t>What does the question mean by “support”? What about “emotional or mental health issues” – what exactly does that mean? </a:t>
              </a:r>
            </a:p>
          </p:txBody>
        </p:sp>
        <p:sp>
          <p:nvSpPr>
            <p:cNvPr id="35" name="Rectangle 34">
              <a:extLst>
                <a:ext uri="{FF2B5EF4-FFF2-40B4-BE49-F238E27FC236}">
                  <a16:creationId xmlns:a16="http://schemas.microsoft.com/office/drawing/2014/main" id="{137CA39F-2531-4C31-B30B-7135B93DBEC5}"/>
                </a:ext>
              </a:extLst>
            </p:cNvPr>
            <p:cNvSpPr/>
            <p:nvPr/>
          </p:nvSpPr>
          <p:spPr>
            <a:xfrm>
              <a:off x="2188964" y="5093892"/>
              <a:ext cx="2468880" cy="1188720"/>
            </a:xfrm>
            <a:prstGeom prst="rect">
              <a:avLst/>
            </a:prstGeom>
            <a:noFill/>
            <a:ln w="28575">
              <a:solidFill>
                <a:srgbClr val="9BD252"/>
              </a:solidFill>
            </a:ln>
          </p:spPr>
          <p:style>
            <a:lnRef idx="2">
              <a:schemeClr val="accent6"/>
            </a:lnRef>
            <a:fillRef idx="1">
              <a:schemeClr val="lt1"/>
            </a:fillRef>
            <a:effectRef idx="0">
              <a:schemeClr val="accent6"/>
            </a:effectRef>
            <a:fontRef idx="minor">
              <a:schemeClr val="dk1"/>
            </a:fontRef>
          </p:style>
          <p:txBody>
            <a:bodyPr rtlCol="0" anchor="ctr"/>
            <a:lstStyle/>
            <a:p>
              <a:r>
                <a:rPr lang="en-US" sz="1200" dirty="0">
                  <a:latin typeface="Georgia" panose="02040502050405020303" pitchFamily="18" charset="0"/>
                </a:rPr>
                <a:t>Yes, school supports for teens with emotional or mental health issues. </a:t>
              </a:r>
            </a:p>
          </p:txBody>
        </p:sp>
        <p:sp>
          <p:nvSpPr>
            <p:cNvPr id="37" name="Rectangle 36">
              <a:extLst>
                <a:ext uri="{FF2B5EF4-FFF2-40B4-BE49-F238E27FC236}">
                  <a16:creationId xmlns:a16="http://schemas.microsoft.com/office/drawing/2014/main" id="{07891B01-CFD9-4258-9224-53AE3861F8B4}"/>
                </a:ext>
              </a:extLst>
            </p:cNvPr>
            <p:cNvSpPr/>
            <p:nvPr/>
          </p:nvSpPr>
          <p:spPr>
            <a:xfrm>
              <a:off x="2196647" y="6406119"/>
              <a:ext cx="2468880" cy="1188720"/>
            </a:xfrm>
            <a:prstGeom prst="rect">
              <a:avLst/>
            </a:prstGeom>
            <a:noFill/>
            <a:ln w="28575">
              <a:solidFill>
                <a:srgbClr val="9BD252"/>
              </a:solidFill>
            </a:ln>
          </p:spPr>
          <p:style>
            <a:lnRef idx="2">
              <a:schemeClr val="accent6"/>
            </a:lnRef>
            <a:fillRef idx="1">
              <a:schemeClr val="lt1"/>
            </a:fillRef>
            <a:effectRef idx="0">
              <a:schemeClr val="accent6"/>
            </a:effectRef>
            <a:fontRef idx="minor">
              <a:schemeClr val="dk1"/>
            </a:fontRef>
          </p:style>
          <p:txBody>
            <a:bodyPr rtlCol="0" anchor="ctr"/>
            <a:lstStyle/>
            <a:p>
              <a:r>
                <a:rPr lang="en-US" sz="1200" dirty="0">
                  <a:latin typeface="Georgia" panose="02040502050405020303" pitchFamily="18" charset="0"/>
                </a:rPr>
                <a:t>Yes, this question is looking only at teens with social and emotional health issues – although, couldn’t that be all teens?</a:t>
              </a:r>
            </a:p>
          </p:txBody>
        </p:sp>
        <p:sp>
          <p:nvSpPr>
            <p:cNvPr id="39" name="Rectangle 38">
              <a:extLst>
                <a:ext uri="{FF2B5EF4-FFF2-40B4-BE49-F238E27FC236}">
                  <a16:creationId xmlns:a16="http://schemas.microsoft.com/office/drawing/2014/main" id="{BE47CC32-6CD5-4531-81B7-2017F206CAB2}"/>
                </a:ext>
              </a:extLst>
            </p:cNvPr>
            <p:cNvSpPr/>
            <p:nvPr/>
          </p:nvSpPr>
          <p:spPr>
            <a:xfrm>
              <a:off x="2196647" y="7722649"/>
              <a:ext cx="2468880" cy="1188720"/>
            </a:xfrm>
            <a:prstGeom prst="rect">
              <a:avLst/>
            </a:prstGeom>
            <a:noFill/>
            <a:ln w="28575">
              <a:solidFill>
                <a:srgbClr val="9BD252"/>
              </a:solidFill>
            </a:ln>
          </p:spPr>
          <p:style>
            <a:lnRef idx="2">
              <a:schemeClr val="accent6"/>
            </a:lnRef>
            <a:fillRef idx="1">
              <a:schemeClr val="lt1"/>
            </a:fillRef>
            <a:effectRef idx="0">
              <a:schemeClr val="accent6"/>
            </a:effectRef>
            <a:fontRef idx="minor">
              <a:schemeClr val="dk1"/>
            </a:fontRef>
          </p:style>
          <p:txBody>
            <a:bodyPr rtlCol="0" anchor="ctr"/>
            <a:lstStyle/>
            <a:p>
              <a:r>
                <a:rPr lang="en-US" sz="1200" dirty="0">
                  <a:latin typeface="Georgia" panose="02040502050405020303" pitchFamily="18" charset="0"/>
                </a:rPr>
                <a:t>A lot of teens struggle with emotional issues and may experience depression, so it’s important to know what’s out there, and what’s missing. </a:t>
              </a:r>
            </a:p>
          </p:txBody>
        </p:sp>
        <p:sp>
          <p:nvSpPr>
            <p:cNvPr id="51" name="Rectangle 50">
              <a:extLst>
                <a:ext uri="{FF2B5EF4-FFF2-40B4-BE49-F238E27FC236}">
                  <a16:creationId xmlns:a16="http://schemas.microsoft.com/office/drawing/2014/main" id="{84C166A4-2BB5-4D8D-9152-74DDBD76B710}"/>
                </a:ext>
              </a:extLst>
            </p:cNvPr>
            <p:cNvSpPr/>
            <p:nvPr/>
          </p:nvSpPr>
          <p:spPr>
            <a:xfrm>
              <a:off x="2170160" y="2006313"/>
              <a:ext cx="2468880" cy="389964"/>
            </a:xfrm>
            <a:prstGeom prst="rect">
              <a:avLst/>
            </a:prstGeom>
            <a:solidFill>
              <a:srgbClr val="6C648B">
                <a:alpha val="50196"/>
              </a:srgbClr>
            </a:solidFill>
            <a:ln w="38100">
              <a:solidFill>
                <a:srgbClr val="6C648B"/>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400" b="1" dirty="0">
                  <a:latin typeface="Georgia" panose="02040502050405020303" pitchFamily="18" charset="0"/>
                </a:rPr>
                <a:t>Example</a:t>
              </a:r>
              <a:r>
                <a:rPr lang="en-US" sz="1400" dirty="0">
                  <a:latin typeface="Georgia" panose="02040502050405020303" pitchFamily="18" charset="0"/>
                </a:rPr>
                <a:t> </a:t>
              </a:r>
              <a:r>
                <a:rPr lang="en-US" sz="1400" b="1" dirty="0">
                  <a:latin typeface="Georgia" panose="02040502050405020303" pitchFamily="18" charset="0"/>
                </a:rPr>
                <a:t>Question</a:t>
              </a:r>
            </a:p>
          </p:txBody>
        </p:sp>
        <p:sp>
          <p:nvSpPr>
            <p:cNvPr id="53" name="Rectangle 52">
              <a:extLst>
                <a:ext uri="{FF2B5EF4-FFF2-40B4-BE49-F238E27FC236}">
                  <a16:creationId xmlns:a16="http://schemas.microsoft.com/office/drawing/2014/main" id="{8C55C4C2-11CB-4FD5-9A2F-8F4D4038351D}"/>
                </a:ext>
              </a:extLst>
            </p:cNvPr>
            <p:cNvSpPr/>
            <p:nvPr/>
          </p:nvSpPr>
          <p:spPr>
            <a:xfrm>
              <a:off x="502789" y="2478600"/>
              <a:ext cx="1543287" cy="1188720"/>
            </a:xfrm>
            <a:prstGeom prst="rect">
              <a:avLst/>
            </a:prstGeom>
            <a:solidFill>
              <a:srgbClr val="6C648B">
                <a:alpha val="50196"/>
              </a:srgbClr>
            </a:solidFill>
            <a:ln w="38100">
              <a:solidFill>
                <a:srgbClr val="6C648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latin typeface="Georgia" panose="02040502050405020303" pitchFamily="18" charset="0"/>
                </a:rPr>
                <a:t>What do you think the question is asking?</a:t>
              </a:r>
            </a:p>
          </p:txBody>
        </p:sp>
        <p:sp>
          <p:nvSpPr>
            <p:cNvPr id="54" name="Rectangle 53">
              <a:extLst>
                <a:ext uri="{FF2B5EF4-FFF2-40B4-BE49-F238E27FC236}">
                  <a16:creationId xmlns:a16="http://schemas.microsoft.com/office/drawing/2014/main" id="{EFB3D656-F8E4-4AA1-8F4B-6837F2C73C9C}"/>
                </a:ext>
              </a:extLst>
            </p:cNvPr>
            <p:cNvSpPr/>
            <p:nvPr/>
          </p:nvSpPr>
          <p:spPr>
            <a:xfrm>
              <a:off x="502789" y="3784569"/>
              <a:ext cx="1543287" cy="1188720"/>
            </a:xfrm>
            <a:prstGeom prst="rect">
              <a:avLst/>
            </a:prstGeom>
            <a:solidFill>
              <a:srgbClr val="6C648B">
                <a:alpha val="50196"/>
              </a:srgbClr>
            </a:solidFill>
            <a:ln w="38100">
              <a:solidFill>
                <a:srgbClr val="6C648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latin typeface="Georgia" panose="02040502050405020303" pitchFamily="18" charset="0"/>
                </a:rPr>
                <a:t>Do you understand all of the words or phrases used?</a:t>
              </a:r>
            </a:p>
          </p:txBody>
        </p:sp>
        <p:sp>
          <p:nvSpPr>
            <p:cNvPr id="55" name="Rectangle 54">
              <a:extLst>
                <a:ext uri="{FF2B5EF4-FFF2-40B4-BE49-F238E27FC236}">
                  <a16:creationId xmlns:a16="http://schemas.microsoft.com/office/drawing/2014/main" id="{B01F5559-9C95-4500-80DE-3CB0B4E76A89}"/>
                </a:ext>
              </a:extLst>
            </p:cNvPr>
            <p:cNvSpPr/>
            <p:nvPr/>
          </p:nvSpPr>
          <p:spPr>
            <a:xfrm>
              <a:off x="502789" y="5088445"/>
              <a:ext cx="1543287" cy="1188720"/>
            </a:xfrm>
            <a:prstGeom prst="rect">
              <a:avLst/>
            </a:prstGeom>
            <a:solidFill>
              <a:srgbClr val="6C648B">
                <a:alpha val="50196"/>
              </a:srgbClr>
            </a:solidFill>
            <a:ln w="38100">
              <a:solidFill>
                <a:srgbClr val="6C648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200" dirty="0">
                  <a:solidFill>
                    <a:schemeClr val="tx1"/>
                  </a:solidFill>
                  <a:latin typeface="Georgia" panose="02040502050405020303" pitchFamily="18" charset="0"/>
                </a:rPr>
                <a:t>Does the question only look at one issue, topic, or idea?</a:t>
              </a:r>
            </a:p>
          </p:txBody>
        </p:sp>
      </p:grpSp>
      <p:sp>
        <p:nvSpPr>
          <p:cNvPr id="56" name="Rectangle 55">
            <a:extLst>
              <a:ext uri="{FF2B5EF4-FFF2-40B4-BE49-F238E27FC236}">
                <a16:creationId xmlns:a16="http://schemas.microsoft.com/office/drawing/2014/main" id="{9CDC4BDA-46DB-4FC9-8257-E7EBDEB3A77F}"/>
              </a:ext>
            </a:extLst>
          </p:cNvPr>
          <p:cNvSpPr/>
          <p:nvPr/>
        </p:nvSpPr>
        <p:spPr>
          <a:xfrm>
            <a:off x="604972" y="1216056"/>
            <a:ext cx="6562456" cy="453614"/>
          </a:xfrm>
          <a:prstGeom prst="rect">
            <a:avLst/>
          </a:prstGeom>
          <a:ln w="28575">
            <a:solidFill>
              <a:srgbClr val="6C648B"/>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en-US" sz="1200" dirty="0">
                <a:latin typeface="Georgia" panose="02040502050405020303" pitchFamily="18" charset="0"/>
              </a:rPr>
              <a:t>Materials adapted from YPAR Hub: </a:t>
            </a:r>
          </a:p>
          <a:p>
            <a:pPr algn="ctr"/>
            <a:r>
              <a:rPr lang="en-US" sz="1200" dirty="0">
                <a:latin typeface="Georgia" panose="02040502050405020303" pitchFamily="18" charset="0"/>
                <a:hlinkClick r:id="rId3"/>
              </a:rPr>
              <a:t>http://yparhub.berkeley.edu/define-issue/defining-the-research-question/</a:t>
            </a:r>
            <a:r>
              <a:rPr lang="en-US" sz="1200" dirty="0">
                <a:latin typeface="Georgia" panose="02040502050405020303" pitchFamily="18" charset="0"/>
              </a:rPr>
              <a:t> </a:t>
            </a:r>
          </a:p>
        </p:txBody>
      </p:sp>
      <p:sp>
        <p:nvSpPr>
          <p:cNvPr id="34" name="Footer Placeholder 18">
            <a:extLst>
              <a:ext uri="{FF2B5EF4-FFF2-40B4-BE49-F238E27FC236}">
                <a16:creationId xmlns:a16="http://schemas.microsoft.com/office/drawing/2014/main" id="{40A30D43-7ADE-F938-09BF-96ED8F40D643}"/>
              </a:ext>
            </a:extLst>
          </p:cNvPr>
          <p:cNvSpPr txBox="1">
            <a:spLocks/>
          </p:cNvSpPr>
          <p:nvPr/>
        </p:nvSpPr>
        <p:spPr>
          <a:xfrm>
            <a:off x="388932" y="9436410"/>
            <a:ext cx="6994537" cy="412774"/>
          </a:xfrm>
          <a:prstGeom prst="rect">
            <a:avLst/>
          </a:prstGeom>
        </p:spPr>
        <p:txBody>
          <a:bodyPr vert="horz" lIns="91440" tIns="45720" rIns="91440" bIns="45720" rtlCol="0" anchor="ctr"/>
          <a:lstStyle>
            <a:defPPr>
              <a:defRPr lang="en-US"/>
            </a:defPPr>
            <a:lvl1pPr marL="0" algn="ctr" defTabSz="457200" rtl="0" eaLnBrk="1" latinLnBrk="0" hangingPunct="1">
              <a:defRPr sz="102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900" dirty="0"/>
              <a:t>© 2022 YPARinSchool.com</a:t>
            </a:r>
          </a:p>
          <a:p>
            <a:r>
              <a:rPr lang="en-US" sz="900" dirty="0"/>
              <a:t>This file is for personal, classroom or public library use. By using it,</a:t>
            </a:r>
          </a:p>
          <a:p>
            <a:r>
              <a:rPr lang="en-US" sz="900" dirty="0"/>
              <a:t> you agree that you will not copy or reproduce files except for non-commercial personal use </a:t>
            </a:r>
          </a:p>
        </p:txBody>
      </p:sp>
    </p:spTree>
    <p:extLst>
      <p:ext uri="{BB962C8B-B14F-4D97-AF65-F5344CB8AC3E}">
        <p14:creationId xmlns:p14="http://schemas.microsoft.com/office/powerpoint/2010/main" val="151772575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6605</TotalTime>
  <Words>293</Words>
  <Application>Microsoft Office PowerPoint</Application>
  <PresentationFormat>Custom</PresentationFormat>
  <Paragraphs>21</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Georgia</vt:lpstr>
      <vt:lpstr>Josefin Sans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Lisa Carrick</dc:creator>
  <cp:lastModifiedBy>Alla A Karapunarly</cp:lastModifiedBy>
  <cp:revision>12</cp:revision>
  <dcterms:created xsi:type="dcterms:W3CDTF">2021-06-22T13:02:41Z</dcterms:created>
  <dcterms:modified xsi:type="dcterms:W3CDTF">2022-08-06T17:34:05Z</dcterms:modified>
</cp:coreProperties>
</file>