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1" r:id="rId2"/>
    <p:sldId id="262" r:id="rId3"/>
    <p:sldId id="263"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252"/>
    <a:srgbClr val="B6A19E"/>
    <a:srgbClr val="FFC600"/>
    <a:srgbClr val="6C648B"/>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DA26A5-7D63-4418-B1BF-FC6FB56187E3}" v="4" dt="2022-07-24T01:31:09.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48" d="100"/>
          <a:sy n="48" d="100"/>
        </p:scale>
        <p:origin x="191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E1DA26A5-7D63-4418-B1BF-FC6FB56187E3}"/>
    <pc:docChg chg="custSel modSld">
      <pc:chgData name="Alla A Karapunarly" userId="bad96ab6-5253-4430-8be5-67af7205d973" providerId="ADAL" clId="{E1DA26A5-7D63-4418-B1BF-FC6FB56187E3}" dt="2022-07-24T01:31:09.271" v="36"/>
      <pc:docMkLst>
        <pc:docMk/>
      </pc:docMkLst>
      <pc:sldChg chg="modSp mod">
        <pc:chgData name="Alla A Karapunarly" userId="bad96ab6-5253-4430-8be5-67af7205d973" providerId="ADAL" clId="{E1DA26A5-7D63-4418-B1BF-FC6FB56187E3}" dt="2022-07-24T01:30:26.779" v="27" actId="12788"/>
        <pc:sldMkLst>
          <pc:docMk/>
          <pc:sldMk cId="3430333599" sldId="256"/>
        </pc:sldMkLst>
        <pc:spChg chg="mod">
          <ac:chgData name="Alla A Karapunarly" userId="bad96ab6-5253-4430-8be5-67af7205d973" providerId="ADAL" clId="{E1DA26A5-7D63-4418-B1BF-FC6FB56187E3}" dt="2022-07-24T01:30:26.779" v="27" actId="12788"/>
          <ac:spMkLst>
            <pc:docMk/>
            <pc:sldMk cId="3430333599" sldId="256"/>
            <ac:spMk id="22" creationId="{E6BE65B1-6E68-43CC-BFFA-50B2E46B221E}"/>
          </ac:spMkLst>
        </pc:spChg>
        <pc:spChg chg="mod">
          <ac:chgData name="Alla A Karapunarly" userId="bad96ab6-5253-4430-8be5-67af7205d973" providerId="ADAL" clId="{E1DA26A5-7D63-4418-B1BF-FC6FB56187E3}" dt="2022-07-24T01:29:14.577" v="10" actId="20577"/>
          <ac:spMkLst>
            <pc:docMk/>
            <pc:sldMk cId="3430333599" sldId="256"/>
            <ac:spMk id="25" creationId="{FC9C4DE7-C9EB-4A26-8764-42CA6FD9390C}"/>
          </ac:spMkLst>
        </pc:spChg>
      </pc:sldChg>
      <pc:sldChg chg="addSp delSp modSp mod">
        <pc:chgData name="Alla A Karapunarly" userId="bad96ab6-5253-4430-8be5-67af7205d973" providerId="ADAL" clId="{E1DA26A5-7D63-4418-B1BF-FC6FB56187E3}" dt="2022-07-24T01:30:37.984" v="29"/>
        <pc:sldMkLst>
          <pc:docMk/>
          <pc:sldMk cId="2754776371" sldId="258"/>
        </pc:sldMkLst>
        <pc:spChg chg="add mod">
          <ac:chgData name="Alla A Karapunarly" userId="bad96ab6-5253-4430-8be5-67af7205d973" providerId="ADAL" clId="{E1DA26A5-7D63-4418-B1BF-FC6FB56187E3}" dt="2022-07-24T01:30:37.984" v="29"/>
          <ac:spMkLst>
            <pc:docMk/>
            <pc:sldMk cId="2754776371" sldId="258"/>
            <ac:spMk id="10" creationId="{9892622A-8DA1-3749-848B-10C39587953F}"/>
          </ac:spMkLst>
        </pc:spChg>
        <pc:spChg chg="del">
          <ac:chgData name="Alla A Karapunarly" userId="bad96ab6-5253-4430-8be5-67af7205d973" providerId="ADAL" clId="{E1DA26A5-7D63-4418-B1BF-FC6FB56187E3}" dt="2022-07-24T01:30:37.497" v="28" actId="478"/>
          <ac:spMkLst>
            <pc:docMk/>
            <pc:sldMk cId="2754776371" sldId="258"/>
            <ac:spMk id="13" creationId="{874FA9E3-99D1-408A-8FC1-DFE2BE88F69D}"/>
          </ac:spMkLst>
        </pc:spChg>
        <pc:spChg chg="mod">
          <ac:chgData name="Alla A Karapunarly" userId="bad96ab6-5253-4430-8be5-67af7205d973" providerId="ADAL" clId="{E1DA26A5-7D63-4418-B1BF-FC6FB56187E3}" dt="2022-07-24T01:29:33.143" v="23" actId="20577"/>
          <ac:spMkLst>
            <pc:docMk/>
            <pc:sldMk cId="2754776371" sldId="258"/>
            <ac:spMk id="15" creationId="{871253EE-E82F-4EB4-A2DD-DFD56600BCF3}"/>
          </ac:spMkLst>
        </pc:spChg>
      </pc:sldChg>
      <pc:sldChg chg="modSp mod">
        <pc:chgData name="Alla A Karapunarly" userId="bad96ab6-5253-4430-8be5-67af7205d973" providerId="ADAL" clId="{E1DA26A5-7D63-4418-B1BF-FC6FB56187E3}" dt="2022-07-24T01:30:52.466" v="32" actId="12788"/>
        <pc:sldMkLst>
          <pc:docMk/>
          <pc:sldMk cId="571757512" sldId="261"/>
        </pc:sldMkLst>
        <pc:spChg chg="mod">
          <ac:chgData name="Alla A Karapunarly" userId="bad96ab6-5253-4430-8be5-67af7205d973" providerId="ADAL" clId="{E1DA26A5-7D63-4418-B1BF-FC6FB56187E3}" dt="2022-07-24T01:30:52.466" v="32" actId="12788"/>
          <ac:spMkLst>
            <pc:docMk/>
            <pc:sldMk cId="571757512" sldId="261"/>
            <ac:spMk id="10" creationId="{6B88CE6E-0F8C-4248-820E-AEE0532EB66A}"/>
          </ac:spMkLst>
        </pc:spChg>
      </pc:sldChg>
      <pc:sldChg chg="addSp delSp modSp mod">
        <pc:chgData name="Alla A Karapunarly" userId="bad96ab6-5253-4430-8be5-67af7205d973" providerId="ADAL" clId="{E1DA26A5-7D63-4418-B1BF-FC6FB56187E3}" dt="2022-07-24T01:31:01.348" v="34"/>
        <pc:sldMkLst>
          <pc:docMk/>
          <pc:sldMk cId="672756525" sldId="262"/>
        </pc:sldMkLst>
        <pc:spChg chg="del">
          <ac:chgData name="Alla A Karapunarly" userId="bad96ab6-5253-4430-8be5-67af7205d973" providerId="ADAL" clId="{E1DA26A5-7D63-4418-B1BF-FC6FB56187E3}" dt="2022-07-24T01:31:00.924" v="33" actId="478"/>
          <ac:spMkLst>
            <pc:docMk/>
            <pc:sldMk cId="672756525" sldId="262"/>
            <ac:spMk id="10" creationId="{6B88CE6E-0F8C-4248-820E-AEE0532EB66A}"/>
          </ac:spMkLst>
        </pc:spChg>
        <pc:spChg chg="add mod">
          <ac:chgData name="Alla A Karapunarly" userId="bad96ab6-5253-4430-8be5-67af7205d973" providerId="ADAL" clId="{E1DA26A5-7D63-4418-B1BF-FC6FB56187E3}" dt="2022-07-24T01:31:01.348" v="34"/>
          <ac:spMkLst>
            <pc:docMk/>
            <pc:sldMk cId="672756525" sldId="262"/>
            <ac:spMk id="14" creationId="{795D258D-872D-574B-BF89-825E32682508}"/>
          </ac:spMkLst>
        </pc:spChg>
      </pc:sldChg>
      <pc:sldChg chg="addSp delSp modSp mod">
        <pc:chgData name="Alla A Karapunarly" userId="bad96ab6-5253-4430-8be5-67af7205d973" providerId="ADAL" clId="{E1DA26A5-7D63-4418-B1BF-FC6FB56187E3}" dt="2022-07-24T01:31:09.271" v="36"/>
        <pc:sldMkLst>
          <pc:docMk/>
          <pc:sldMk cId="3814024850" sldId="263"/>
        </pc:sldMkLst>
        <pc:spChg chg="del">
          <ac:chgData name="Alla A Karapunarly" userId="bad96ab6-5253-4430-8be5-67af7205d973" providerId="ADAL" clId="{E1DA26A5-7D63-4418-B1BF-FC6FB56187E3}" dt="2022-07-24T01:29:45.962" v="24" actId="478"/>
          <ac:spMkLst>
            <pc:docMk/>
            <pc:sldMk cId="3814024850" sldId="263"/>
            <ac:spMk id="10" creationId="{6B88CE6E-0F8C-4248-820E-AEE0532EB66A}"/>
          </ac:spMkLst>
        </pc:spChg>
        <pc:spChg chg="add del mod">
          <ac:chgData name="Alla A Karapunarly" userId="bad96ab6-5253-4430-8be5-67af7205d973" providerId="ADAL" clId="{E1DA26A5-7D63-4418-B1BF-FC6FB56187E3}" dt="2022-07-24T01:31:08.857" v="35" actId="478"/>
          <ac:spMkLst>
            <pc:docMk/>
            <pc:sldMk cId="3814024850" sldId="263"/>
            <ac:spMk id="41" creationId="{E0A2809E-EF5F-0AA9-93C8-0EBD0705D760}"/>
          </ac:spMkLst>
        </pc:spChg>
        <pc:spChg chg="add mod">
          <ac:chgData name="Alla A Karapunarly" userId="bad96ab6-5253-4430-8be5-67af7205d973" providerId="ADAL" clId="{E1DA26A5-7D63-4418-B1BF-FC6FB56187E3}" dt="2022-07-24T01:31:09.271" v="36"/>
          <ac:spMkLst>
            <pc:docMk/>
            <pc:sldMk cId="3814024850" sldId="263"/>
            <ac:spMk id="42" creationId="{4E342691-9286-73B4-6EBA-0D0BA09AEB84}"/>
          </ac:spMkLst>
        </pc:spChg>
      </pc:sldChg>
    </pc:docChg>
  </pc:docChgLst>
  <pc:docChgLst>
    <pc:chgData name="Alla" userId="bad96ab6-5253-4430-8be5-67af7205d973" providerId="ADAL" clId="{7D73852A-9610-4562-B7CC-0773C7088F20}"/>
    <pc:docChg chg="undo custSel modSld">
      <pc:chgData name="Alla" userId="bad96ab6-5253-4430-8be5-67af7205d973" providerId="ADAL" clId="{7D73852A-9610-4562-B7CC-0773C7088F20}" dt="2022-01-17T01:01:20.280" v="73" actId="12788"/>
      <pc:docMkLst>
        <pc:docMk/>
      </pc:docMkLst>
      <pc:sldChg chg="addSp delSp modSp mod">
        <pc:chgData name="Alla" userId="bad96ab6-5253-4430-8be5-67af7205d973" providerId="ADAL" clId="{7D73852A-9610-4562-B7CC-0773C7088F20}" dt="2022-01-17T01:01:20.280" v="73" actId="12788"/>
        <pc:sldMkLst>
          <pc:docMk/>
          <pc:sldMk cId="3430333599" sldId="256"/>
        </pc:sldMkLst>
        <pc:spChg chg="del">
          <ac:chgData name="Alla" userId="bad96ab6-5253-4430-8be5-67af7205d973" providerId="ADAL" clId="{7D73852A-9610-4562-B7CC-0773C7088F20}" dt="2022-01-17T00:53:36.889" v="2" actId="478"/>
          <ac:spMkLst>
            <pc:docMk/>
            <pc:sldMk cId="3430333599" sldId="256"/>
            <ac:spMk id="4" creationId="{6C29F813-C4EB-400B-9434-EEB12138E248}"/>
          </ac:spMkLst>
        </pc:spChg>
        <pc:spChg chg="mod">
          <ac:chgData name="Alla" userId="bad96ab6-5253-4430-8be5-67af7205d973" providerId="ADAL" clId="{7D73852A-9610-4562-B7CC-0773C7088F20}" dt="2022-01-17T01:01:20.280" v="73" actId="12788"/>
          <ac:spMkLst>
            <pc:docMk/>
            <pc:sldMk cId="3430333599" sldId="256"/>
            <ac:spMk id="13" creationId="{A8C5D9F0-7A31-440C-8968-8DDD950A4EC8}"/>
          </ac:spMkLst>
        </pc:spChg>
        <pc:spChg chg="mod">
          <ac:chgData name="Alla" userId="bad96ab6-5253-4430-8be5-67af7205d973" providerId="ADAL" clId="{7D73852A-9610-4562-B7CC-0773C7088F20}" dt="2022-01-17T00:59:14.038" v="65" actId="1035"/>
          <ac:spMkLst>
            <pc:docMk/>
            <pc:sldMk cId="3430333599" sldId="256"/>
            <ac:spMk id="16" creationId="{23A4EAF7-38C3-49F5-98B6-EA59C341E87E}"/>
          </ac:spMkLst>
        </pc:spChg>
        <pc:spChg chg="mod">
          <ac:chgData name="Alla" userId="bad96ab6-5253-4430-8be5-67af7205d973" providerId="ADAL" clId="{7D73852A-9610-4562-B7CC-0773C7088F20}" dt="2022-01-17T00:55:19.888" v="31" actId="12788"/>
          <ac:spMkLst>
            <pc:docMk/>
            <pc:sldMk cId="3430333599" sldId="256"/>
            <ac:spMk id="17" creationId="{4673177F-FBBE-4776-AA1C-869BBCEC0E59}"/>
          </ac:spMkLst>
        </pc:spChg>
        <pc:spChg chg="mod">
          <ac:chgData name="Alla" userId="bad96ab6-5253-4430-8be5-67af7205d973" providerId="ADAL" clId="{7D73852A-9610-4562-B7CC-0773C7088F20}" dt="2022-01-17T00:59:14.038" v="65" actId="1035"/>
          <ac:spMkLst>
            <pc:docMk/>
            <pc:sldMk cId="3430333599" sldId="256"/>
            <ac:spMk id="18" creationId="{FABA863C-3841-4F51-B670-3CA075AE6F66}"/>
          </ac:spMkLst>
        </pc:spChg>
        <pc:spChg chg="del mod">
          <ac:chgData name="Alla" userId="bad96ab6-5253-4430-8be5-67af7205d973" providerId="ADAL" clId="{7D73852A-9610-4562-B7CC-0773C7088F20}" dt="2022-01-17T01:00:11.762" v="68" actId="478"/>
          <ac:spMkLst>
            <pc:docMk/>
            <pc:sldMk cId="3430333599" sldId="256"/>
            <ac:spMk id="19" creationId="{BDC0DE2D-0754-4993-9302-4CA091E9631F}"/>
          </ac:spMkLst>
        </pc:spChg>
        <pc:spChg chg="mod">
          <ac:chgData name="Alla" userId="bad96ab6-5253-4430-8be5-67af7205d973" providerId="ADAL" clId="{7D73852A-9610-4562-B7CC-0773C7088F20}" dt="2022-01-17T00:55:25.336" v="32" actId="12788"/>
          <ac:spMkLst>
            <pc:docMk/>
            <pc:sldMk cId="3430333599" sldId="256"/>
            <ac:spMk id="21" creationId="{5E573E6F-2E6C-4036-AD44-A929B3D4EC7D}"/>
          </ac:spMkLst>
        </pc:spChg>
        <pc:spChg chg="add mod">
          <ac:chgData name="Alla" userId="bad96ab6-5253-4430-8be5-67af7205d973" providerId="ADAL" clId="{7D73852A-9610-4562-B7CC-0773C7088F20}" dt="2022-01-17T00:59:10.854" v="52" actId="571"/>
          <ac:spMkLst>
            <pc:docMk/>
            <pc:sldMk cId="3430333599" sldId="256"/>
            <ac:spMk id="23" creationId="{C9D3E0D9-7DBE-4E84-A4FD-64D95288038E}"/>
          </ac:spMkLst>
        </pc:spChg>
        <pc:spChg chg="add mod">
          <ac:chgData name="Alla" userId="bad96ab6-5253-4430-8be5-67af7205d973" providerId="ADAL" clId="{7D73852A-9610-4562-B7CC-0773C7088F20}" dt="2022-01-17T00:59:10.854" v="52" actId="571"/>
          <ac:spMkLst>
            <pc:docMk/>
            <pc:sldMk cId="3430333599" sldId="256"/>
            <ac:spMk id="24" creationId="{48D97ACD-ABD1-41FB-A9BF-F1A7A8325983}"/>
          </ac:spMkLst>
        </pc:spChg>
        <pc:spChg chg="add mod">
          <ac:chgData name="Alla" userId="bad96ab6-5253-4430-8be5-67af7205d973" providerId="ADAL" clId="{7D73852A-9610-4562-B7CC-0773C7088F20}" dt="2022-01-17T01:00:07.319" v="67"/>
          <ac:spMkLst>
            <pc:docMk/>
            <pc:sldMk cId="3430333599" sldId="256"/>
            <ac:spMk id="25" creationId="{FC9C4DE7-C9EB-4A26-8764-42CA6FD9390C}"/>
          </ac:spMkLst>
        </pc:spChg>
        <pc:spChg chg="add mod">
          <ac:chgData name="Alla" userId="bad96ab6-5253-4430-8be5-67af7205d973" providerId="ADAL" clId="{7D73852A-9610-4562-B7CC-0773C7088F20}" dt="2022-01-17T00:59:56.769" v="66"/>
          <ac:spMkLst>
            <pc:docMk/>
            <pc:sldMk cId="3430333599" sldId="256"/>
            <ac:spMk id="26" creationId="{A0016DE2-F44A-47A3-AD8B-A3B5743C7C90}"/>
          </ac:spMkLst>
        </pc:spChg>
        <pc:picChg chg="del mod">
          <ac:chgData name="Alla" userId="bad96ab6-5253-4430-8be5-67af7205d973" providerId="ADAL" clId="{7D73852A-9610-4562-B7CC-0773C7088F20}" dt="2022-01-17T00:53:33.929" v="1" actId="478"/>
          <ac:picMkLst>
            <pc:docMk/>
            <pc:sldMk cId="3430333599" sldId="256"/>
            <ac:picMk id="9" creationId="{C306E888-EF35-4CE2-9127-BAD9A191C0A2}"/>
          </ac:picMkLst>
        </pc:picChg>
        <pc:picChg chg="add mod">
          <ac:chgData name="Alla" userId="bad96ab6-5253-4430-8be5-67af7205d973" providerId="ADAL" clId="{7D73852A-9610-4562-B7CC-0773C7088F20}" dt="2022-01-17T00:59:56.769" v="66"/>
          <ac:picMkLst>
            <pc:docMk/>
            <pc:sldMk cId="3430333599" sldId="256"/>
            <ac:picMk id="28" creationId="{10FE3D03-8906-4554-8407-B1C65F610119}"/>
          </ac:picMkLst>
        </pc:picChg>
      </pc:sldChg>
      <pc:sldChg chg="addSp delSp modSp mod">
        <pc:chgData name="Alla" userId="bad96ab6-5253-4430-8be5-67af7205d973" providerId="ADAL" clId="{7D73852A-9610-4562-B7CC-0773C7088F20}" dt="2022-01-17T01:00:27.431" v="69"/>
        <pc:sldMkLst>
          <pc:docMk/>
          <pc:sldMk cId="2754776371" sldId="258"/>
        </pc:sldMkLst>
        <pc:spChg chg="del">
          <ac:chgData name="Alla" userId="bad96ab6-5253-4430-8be5-67af7205d973" providerId="ADAL" clId="{7D73852A-9610-4562-B7CC-0773C7088F20}" dt="2022-01-17T00:53:46.002" v="6" actId="478"/>
          <ac:spMkLst>
            <pc:docMk/>
            <pc:sldMk cId="2754776371" sldId="258"/>
            <ac:spMk id="10" creationId="{A2E894BD-13A5-4B52-B075-6C8B5E6600EA}"/>
          </ac:spMkLst>
        </pc:spChg>
        <pc:spChg chg="del">
          <ac:chgData name="Alla" userId="bad96ab6-5253-4430-8be5-67af7205d973" providerId="ADAL" clId="{7D73852A-9610-4562-B7CC-0773C7088F20}" dt="2022-01-17T00:54:21.002" v="15" actId="478"/>
          <ac:spMkLst>
            <pc:docMk/>
            <pc:sldMk cId="2754776371" sldId="258"/>
            <ac:spMk id="12" creationId="{EF4F5BC4-0233-43CC-9A06-DFF3CA6F0766}"/>
          </ac:spMkLst>
        </pc:spChg>
        <pc:spChg chg="add mod">
          <ac:chgData name="Alla" userId="bad96ab6-5253-4430-8be5-67af7205d973" providerId="ADAL" clId="{7D73852A-9610-4562-B7CC-0773C7088F20}" dt="2022-01-17T01:00:27.431" v="69"/>
          <ac:spMkLst>
            <pc:docMk/>
            <pc:sldMk cId="2754776371" sldId="258"/>
            <ac:spMk id="15" creationId="{871253EE-E82F-4EB4-A2DD-DFD56600BCF3}"/>
          </ac:spMkLst>
        </pc:spChg>
        <pc:spChg chg="mod">
          <ac:chgData name="Alla" userId="bad96ab6-5253-4430-8be5-67af7205d973" providerId="ADAL" clId="{7D73852A-9610-4562-B7CC-0773C7088F20}" dt="2022-01-17T00:58:32.765" v="43" actId="404"/>
          <ac:spMkLst>
            <pc:docMk/>
            <pc:sldMk cId="2754776371" sldId="258"/>
            <ac:spMk id="16" creationId="{23A4EAF7-38C3-49F5-98B6-EA59C341E87E}"/>
          </ac:spMkLst>
        </pc:spChg>
        <pc:spChg chg="add mod">
          <ac:chgData name="Alla" userId="bad96ab6-5253-4430-8be5-67af7205d973" providerId="ADAL" clId="{7D73852A-9610-4562-B7CC-0773C7088F20}" dt="2022-01-17T01:00:27.431" v="69"/>
          <ac:spMkLst>
            <pc:docMk/>
            <pc:sldMk cId="2754776371" sldId="258"/>
            <ac:spMk id="17" creationId="{0D5C2933-E6F5-48EB-A4F5-02B88915CA2A}"/>
          </ac:spMkLst>
        </pc:spChg>
        <pc:picChg chg="del mod">
          <ac:chgData name="Alla" userId="bad96ab6-5253-4430-8be5-67af7205d973" providerId="ADAL" clId="{7D73852A-9610-4562-B7CC-0773C7088F20}" dt="2022-01-17T00:53:43.797" v="5" actId="478"/>
          <ac:picMkLst>
            <pc:docMk/>
            <pc:sldMk cId="2754776371" sldId="258"/>
            <ac:picMk id="11" creationId="{78E7ABA6-2E5A-4313-BCEE-F4A4AD54CDD1}"/>
          </ac:picMkLst>
        </pc:picChg>
        <pc:picChg chg="add mod">
          <ac:chgData name="Alla" userId="bad96ab6-5253-4430-8be5-67af7205d973" providerId="ADAL" clId="{7D73852A-9610-4562-B7CC-0773C7088F20}" dt="2022-01-17T01:00:27.431" v="69"/>
          <ac:picMkLst>
            <pc:docMk/>
            <pc:sldMk cId="2754776371" sldId="258"/>
            <ac:picMk id="19" creationId="{2577FE09-624C-4FA5-8576-62F2A4F7B76C}"/>
          </ac:picMkLst>
        </pc:picChg>
      </pc:sldChg>
      <pc:sldChg chg="addSp delSp modSp mod">
        <pc:chgData name="Alla" userId="bad96ab6-5253-4430-8be5-67af7205d973" providerId="ADAL" clId="{7D73852A-9610-4562-B7CC-0773C7088F20}" dt="2022-01-17T01:00:44.694" v="70"/>
        <pc:sldMkLst>
          <pc:docMk/>
          <pc:sldMk cId="571757512" sldId="261"/>
        </pc:sldMkLst>
        <pc:spChg chg="add mod">
          <ac:chgData name="Alla" userId="bad96ab6-5253-4430-8be5-67af7205d973" providerId="ADAL" clId="{7D73852A-9610-4562-B7CC-0773C7088F20}" dt="2022-01-17T01:00:44.694" v="70"/>
          <ac:spMkLst>
            <pc:docMk/>
            <pc:sldMk cId="571757512" sldId="261"/>
            <ac:spMk id="9" creationId="{359670E4-D11F-46D0-8539-2F86037B4304}"/>
          </ac:spMkLst>
        </pc:spChg>
        <pc:spChg chg="del">
          <ac:chgData name="Alla" userId="bad96ab6-5253-4430-8be5-67af7205d973" providerId="ADAL" clId="{7D73852A-9610-4562-B7CC-0773C7088F20}" dt="2022-01-17T00:53:51.735" v="9" actId="478"/>
          <ac:spMkLst>
            <pc:docMk/>
            <pc:sldMk cId="571757512" sldId="261"/>
            <ac:spMk id="17" creationId="{D5B7EB90-76DB-4F4E-AB03-E1C6A5AF8FB7}"/>
          </ac:spMkLst>
        </pc:spChg>
        <pc:picChg chg="add mod">
          <ac:chgData name="Alla" userId="bad96ab6-5253-4430-8be5-67af7205d973" providerId="ADAL" clId="{7D73852A-9610-4562-B7CC-0773C7088F20}" dt="2022-01-17T01:00:44.694" v="70"/>
          <ac:picMkLst>
            <pc:docMk/>
            <pc:sldMk cId="571757512" sldId="261"/>
            <ac:picMk id="11" creationId="{3F92AE42-EF45-480C-9B07-932794D13485}"/>
          </ac:picMkLst>
        </pc:picChg>
        <pc:picChg chg="del mod">
          <ac:chgData name="Alla" userId="bad96ab6-5253-4430-8be5-67af7205d973" providerId="ADAL" clId="{7D73852A-9610-4562-B7CC-0773C7088F20}" dt="2022-01-17T00:53:49.478" v="8" actId="478"/>
          <ac:picMkLst>
            <pc:docMk/>
            <pc:sldMk cId="571757512" sldId="261"/>
            <ac:picMk id="18" creationId="{2D20539C-3BB0-4648-9A12-2C18DA4883B3}"/>
          </ac:picMkLst>
        </pc:picChg>
      </pc:sldChg>
      <pc:sldChg chg="addSp delSp modSp mod">
        <pc:chgData name="Alla" userId="bad96ab6-5253-4430-8be5-67af7205d973" providerId="ADAL" clId="{7D73852A-9610-4562-B7CC-0773C7088F20}" dt="2022-01-17T01:00:48.670" v="71"/>
        <pc:sldMkLst>
          <pc:docMk/>
          <pc:sldMk cId="672756525" sldId="262"/>
        </pc:sldMkLst>
        <pc:spChg chg="add mod">
          <ac:chgData name="Alla" userId="bad96ab6-5253-4430-8be5-67af7205d973" providerId="ADAL" clId="{7D73852A-9610-4562-B7CC-0773C7088F20}" dt="2022-01-17T01:00:48.670" v="71"/>
          <ac:spMkLst>
            <pc:docMk/>
            <pc:sldMk cId="672756525" sldId="262"/>
            <ac:spMk id="11" creationId="{4A19CE80-BD2D-457F-82B0-DA3A7D43AFF3}"/>
          </ac:spMkLst>
        </pc:spChg>
        <pc:spChg chg="del">
          <ac:chgData name="Alla" userId="bad96ab6-5253-4430-8be5-67af7205d973" providerId="ADAL" clId="{7D73852A-9610-4562-B7CC-0773C7088F20}" dt="2022-01-17T00:53:57.548" v="11" actId="478"/>
          <ac:spMkLst>
            <pc:docMk/>
            <pc:sldMk cId="672756525" sldId="262"/>
            <ac:spMk id="17" creationId="{D5B7EB90-76DB-4F4E-AB03-E1C6A5AF8FB7}"/>
          </ac:spMkLst>
        </pc:spChg>
        <pc:picChg chg="add mod">
          <ac:chgData name="Alla" userId="bad96ab6-5253-4430-8be5-67af7205d973" providerId="ADAL" clId="{7D73852A-9610-4562-B7CC-0773C7088F20}" dt="2022-01-17T01:00:48.670" v="71"/>
          <ac:picMkLst>
            <pc:docMk/>
            <pc:sldMk cId="672756525" sldId="262"/>
            <ac:picMk id="13" creationId="{CE0AB7EB-E5EA-4497-A383-9139609855F9}"/>
          </ac:picMkLst>
        </pc:picChg>
        <pc:picChg chg="del">
          <ac:chgData name="Alla" userId="bad96ab6-5253-4430-8be5-67af7205d973" providerId="ADAL" clId="{7D73852A-9610-4562-B7CC-0773C7088F20}" dt="2022-01-17T00:53:55.568" v="10" actId="478"/>
          <ac:picMkLst>
            <pc:docMk/>
            <pc:sldMk cId="672756525" sldId="262"/>
            <ac:picMk id="18" creationId="{2D20539C-3BB0-4648-9A12-2C18DA4883B3}"/>
          </ac:picMkLst>
        </pc:picChg>
      </pc:sldChg>
      <pc:sldChg chg="addSp delSp modSp mod">
        <pc:chgData name="Alla" userId="bad96ab6-5253-4430-8be5-67af7205d973" providerId="ADAL" clId="{7D73852A-9610-4562-B7CC-0773C7088F20}" dt="2022-01-17T01:00:50.816" v="72"/>
        <pc:sldMkLst>
          <pc:docMk/>
          <pc:sldMk cId="3814024850" sldId="263"/>
        </pc:sldMkLst>
        <pc:spChg chg="del">
          <ac:chgData name="Alla" userId="bad96ab6-5253-4430-8be5-67af7205d973" providerId="ADAL" clId="{7D73852A-9610-4562-B7CC-0773C7088F20}" dt="2022-01-17T00:54:04.904" v="14" actId="478"/>
          <ac:spMkLst>
            <pc:docMk/>
            <pc:sldMk cId="3814024850" sldId="263"/>
            <ac:spMk id="17" creationId="{D5B7EB90-76DB-4F4E-AB03-E1C6A5AF8FB7}"/>
          </ac:spMkLst>
        </pc:spChg>
        <pc:spChg chg="add mod">
          <ac:chgData name="Alla" userId="bad96ab6-5253-4430-8be5-67af7205d973" providerId="ADAL" clId="{7D73852A-9610-4562-B7CC-0773C7088F20}" dt="2022-01-17T01:00:50.816" v="72"/>
          <ac:spMkLst>
            <pc:docMk/>
            <pc:sldMk cId="3814024850" sldId="263"/>
            <ac:spMk id="39" creationId="{51EF3453-F5E2-4521-880D-746AE128AA42}"/>
          </ac:spMkLst>
        </pc:spChg>
        <pc:picChg chg="del mod">
          <ac:chgData name="Alla" userId="bad96ab6-5253-4430-8be5-67af7205d973" providerId="ADAL" clId="{7D73852A-9610-4562-B7CC-0773C7088F20}" dt="2022-01-17T00:54:02.583" v="13" actId="478"/>
          <ac:picMkLst>
            <pc:docMk/>
            <pc:sldMk cId="3814024850" sldId="263"/>
            <ac:picMk id="18" creationId="{2D20539C-3BB0-4648-9A12-2C18DA4883B3}"/>
          </ac:picMkLst>
        </pc:picChg>
        <pc:picChg chg="add mod">
          <ac:chgData name="Alla" userId="bad96ab6-5253-4430-8be5-67af7205d973" providerId="ADAL" clId="{7D73852A-9610-4562-B7CC-0773C7088F20}" dt="2022-01-17T01:00:50.816" v="72"/>
          <ac:picMkLst>
            <pc:docMk/>
            <pc:sldMk cId="3814024850" sldId="263"/>
            <ac:picMk id="40" creationId="{F6C72443-03C6-4D66-BE67-795A64643188}"/>
          </ac:picMkLst>
        </pc:picChg>
      </pc:sldChg>
    </pc:docChg>
  </pc:docChgLst>
  <pc:docChgLst>
    <pc:chgData name="Alla A Karapunarly" userId="bad96ab6-5253-4430-8be5-67af7205d973" providerId="ADAL" clId="{BFC766D6-405E-4907-A3BD-E91AB6782395}"/>
    <pc:docChg chg="delSld">
      <pc:chgData name="Alla A Karapunarly" userId="bad96ab6-5253-4430-8be5-67af7205d973" providerId="ADAL" clId="{BFC766D6-405E-4907-A3BD-E91AB6782395}" dt="2022-07-24T01:31:41.917" v="1" actId="47"/>
      <pc:docMkLst>
        <pc:docMk/>
      </pc:docMkLst>
      <pc:sldChg chg="del">
        <pc:chgData name="Alla A Karapunarly" userId="bad96ab6-5253-4430-8be5-67af7205d973" providerId="ADAL" clId="{BFC766D6-405E-4907-A3BD-E91AB6782395}" dt="2022-07-24T01:31:41.402" v="0" actId="47"/>
        <pc:sldMkLst>
          <pc:docMk/>
          <pc:sldMk cId="3430333599" sldId="256"/>
        </pc:sldMkLst>
      </pc:sldChg>
      <pc:sldChg chg="del">
        <pc:chgData name="Alla A Karapunarly" userId="bad96ab6-5253-4430-8be5-67af7205d973" providerId="ADAL" clId="{BFC766D6-405E-4907-A3BD-E91AB6782395}" dt="2022-07-24T01:31:41.917" v="1" actId="47"/>
        <pc:sldMkLst>
          <pc:docMk/>
          <pc:sldMk cId="2754776371"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7/23/2022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7/23/2022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7/23/2022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7/23/2022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7/23/2022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1</a:t>
            </a:fld>
            <a:endParaRPr lang="en-US"/>
          </a:p>
        </p:txBody>
      </p:sp>
      <p:sp>
        <p:nvSpPr>
          <p:cNvPr id="3" name="TextBox 2">
            <a:extLst>
              <a:ext uri="{FF2B5EF4-FFF2-40B4-BE49-F238E27FC236}">
                <a16:creationId xmlns:a16="http://schemas.microsoft.com/office/drawing/2014/main" id="{512EF1D4-B8DC-4CB4-A2D6-7C7BE487B055}"/>
              </a:ext>
            </a:extLst>
          </p:cNvPr>
          <p:cNvSpPr txBox="1"/>
          <p:nvPr/>
        </p:nvSpPr>
        <p:spPr>
          <a:xfrm>
            <a:off x="635591" y="1387781"/>
            <a:ext cx="6450850" cy="400110"/>
          </a:xfrm>
          <a:prstGeom prst="rect">
            <a:avLst/>
          </a:prstGeom>
          <a:noFill/>
        </p:spPr>
        <p:txBody>
          <a:bodyPr wrap="square" rtlCol="0">
            <a:spAutoFit/>
          </a:bodyPr>
          <a:lstStyle/>
          <a:p>
            <a:pPr algn="ctr"/>
            <a:r>
              <a:rPr lang="en-US" sz="2000" dirty="0">
                <a:latin typeface="Georgia" panose="02040502050405020303" pitchFamily="18" charset="0"/>
              </a:rPr>
              <a:t>Developing Your Survey Questions </a:t>
            </a:r>
          </a:p>
        </p:txBody>
      </p:sp>
      <p:cxnSp>
        <p:nvCxnSpPr>
          <p:cNvPr id="7" name="Straight Connector 6">
            <a:extLst>
              <a:ext uri="{FF2B5EF4-FFF2-40B4-BE49-F238E27FC236}">
                <a16:creationId xmlns:a16="http://schemas.microsoft.com/office/drawing/2014/main" id="{C486A7D0-47FB-46C2-81D4-6CEBBC6C04D5}"/>
              </a:ext>
            </a:extLst>
          </p:cNvPr>
          <p:cNvCxnSpPr>
            <a:cxnSpLocks/>
          </p:cNvCxnSpPr>
          <p:nvPr/>
        </p:nvCxnSpPr>
        <p:spPr>
          <a:xfrm>
            <a:off x="635591" y="1329044"/>
            <a:ext cx="6501217" cy="0"/>
          </a:xfrm>
          <a:prstGeom prst="line">
            <a:avLst/>
          </a:prstGeom>
          <a:ln w="28575">
            <a:solidFill>
              <a:srgbClr val="9BD252"/>
            </a:solidFill>
            <a:prstDash val="lgDashDot"/>
          </a:ln>
        </p:spPr>
        <p:style>
          <a:lnRef idx="1">
            <a:schemeClr val="accent1"/>
          </a:lnRef>
          <a:fillRef idx="0">
            <a:schemeClr val="accent1"/>
          </a:fillRef>
          <a:effectRef idx="0">
            <a:schemeClr val="accent1"/>
          </a:effectRef>
          <a:fontRef idx="minor">
            <a:schemeClr val="tx1"/>
          </a:fontRef>
        </p:style>
      </p:cxnSp>
      <p:sp>
        <p:nvSpPr>
          <p:cNvPr id="10" name="Footer Placeholder 18">
            <a:extLst>
              <a:ext uri="{FF2B5EF4-FFF2-40B4-BE49-F238E27FC236}">
                <a16:creationId xmlns:a16="http://schemas.microsoft.com/office/drawing/2014/main" id="{6B88CE6E-0F8C-4248-820E-AEE0532EB66A}"/>
              </a:ext>
            </a:extLst>
          </p:cNvPr>
          <p:cNvSpPr>
            <a:spLocks noGrp="1"/>
          </p:cNvSpPr>
          <p:nvPr>
            <p:ph type="ftr" sz="quarter" idx="11"/>
          </p:nvPr>
        </p:nvSpPr>
        <p:spPr>
          <a:xfrm>
            <a:off x="388932" y="9283537"/>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
        <p:nvSpPr>
          <p:cNvPr id="12" name="TextBox 11">
            <a:extLst>
              <a:ext uri="{FF2B5EF4-FFF2-40B4-BE49-F238E27FC236}">
                <a16:creationId xmlns:a16="http://schemas.microsoft.com/office/drawing/2014/main" id="{704CC3A6-456E-441E-B858-9713DC345FFB}"/>
              </a:ext>
            </a:extLst>
          </p:cNvPr>
          <p:cNvSpPr txBox="1"/>
          <p:nvPr/>
        </p:nvSpPr>
        <p:spPr>
          <a:xfrm>
            <a:off x="660773" y="1875263"/>
            <a:ext cx="6450851" cy="6247864"/>
          </a:xfrm>
          <a:prstGeom prst="rect">
            <a:avLst/>
          </a:prstGeom>
          <a:noFill/>
        </p:spPr>
        <p:txBody>
          <a:bodyPr wrap="square">
            <a:spAutoFit/>
          </a:bodyPr>
          <a:lstStyle/>
          <a:p>
            <a:pPr rtl="0">
              <a:spcBef>
                <a:spcPts val="0"/>
              </a:spcBef>
              <a:spcAft>
                <a:spcPts val="0"/>
              </a:spcAft>
            </a:pPr>
            <a:r>
              <a:rPr lang="en-US" sz="1600" b="1" i="0" u="none" strike="noStrike" dirty="0">
                <a:solidFill>
                  <a:srgbClr val="000000"/>
                </a:solidFill>
                <a:effectLst/>
                <a:latin typeface="Georgia" panose="02040502050405020303" pitchFamily="18" charset="0"/>
              </a:rPr>
              <a:t>1)</a:t>
            </a:r>
            <a:r>
              <a:rPr lang="en-US" sz="1600" b="0" i="0" u="none" strike="noStrike" dirty="0">
                <a:solidFill>
                  <a:srgbClr val="000000"/>
                </a:solidFill>
                <a:effectLst/>
                <a:latin typeface="Georgia" panose="02040502050405020303" pitchFamily="18" charset="0"/>
              </a:rPr>
              <a:t> What is your research question:</a:t>
            </a:r>
            <a:r>
              <a:rPr lang="en-US" sz="1600" b="1" i="0" u="none" strike="noStrike" dirty="0">
                <a:solidFill>
                  <a:srgbClr val="000000"/>
                </a:solidFill>
                <a:effectLst/>
                <a:latin typeface="Georgia" panose="02040502050405020303" pitchFamily="18" charset="0"/>
              </a:rPr>
              <a:t> </a:t>
            </a:r>
            <a:endParaRPr lang="en-US" sz="1600" dirty="0">
              <a:effectLst/>
              <a:latin typeface="Georgia" panose="02040502050405020303" pitchFamily="18" charset="0"/>
            </a:endParaRPr>
          </a:p>
          <a:p>
            <a:pPr rtl="0">
              <a:spcBef>
                <a:spcPts val="0"/>
              </a:spcBef>
              <a:spcAft>
                <a:spcPts val="0"/>
              </a:spcAft>
            </a:pPr>
            <a:endParaRPr lang="en-US" sz="1600" dirty="0">
              <a:latin typeface="Georgia" panose="02040502050405020303" pitchFamily="18" charset="0"/>
            </a:endParaRPr>
          </a:p>
          <a:p>
            <a:pPr rtl="0">
              <a:spcBef>
                <a:spcPts val="0"/>
              </a:spcBef>
              <a:spcAft>
                <a:spcPts val="0"/>
              </a:spcAft>
            </a:pPr>
            <a:endParaRPr lang="en-US" sz="1600" dirty="0">
              <a:latin typeface="Georgia" panose="02040502050405020303" pitchFamily="18" charset="0"/>
            </a:endParaRPr>
          </a:p>
          <a:p>
            <a:pPr rtl="0">
              <a:spcBef>
                <a:spcPts val="0"/>
              </a:spcBef>
              <a:spcAft>
                <a:spcPts val="0"/>
              </a:spcAft>
            </a:pPr>
            <a:br>
              <a:rPr lang="en-US" sz="1600" dirty="0">
                <a:latin typeface="Georgia" panose="02040502050405020303" pitchFamily="18" charset="0"/>
              </a:rPr>
            </a:br>
            <a:br>
              <a:rPr lang="en-US" sz="1600" dirty="0">
                <a:latin typeface="Georgia" panose="02040502050405020303" pitchFamily="18" charset="0"/>
              </a:rPr>
            </a:br>
            <a:r>
              <a:rPr lang="en-US" sz="1600" b="1" i="0" u="none" strike="noStrike" dirty="0">
                <a:solidFill>
                  <a:srgbClr val="000000"/>
                </a:solidFill>
                <a:effectLst/>
                <a:latin typeface="Georgia" panose="02040502050405020303" pitchFamily="18" charset="0"/>
              </a:rPr>
              <a:t>2) </a:t>
            </a:r>
            <a:r>
              <a:rPr lang="en-US" sz="1600" b="0" i="0" u="none" strike="noStrike" dirty="0">
                <a:solidFill>
                  <a:srgbClr val="000000"/>
                </a:solidFill>
                <a:effectLst/>
                <a:latin typeface="Georgia" panose="02040502050405020303" pitchFamily="18" charset="0"/>
              </a:rPr>
              <a:t>Whom do you plan (or hope) to survey in order to answer your research question? Be as specific as possible. (Ex: Students in Grades 6-8 at 4 CMSD Schools, Refugees living in Cleveland).</a:t>
            </a:r>
            <a:endParaRPr lang="en-US" sz="1600" dirty="0">
              <a:effectLst/>
              <a:latin typeface="Georgia" panose="02040502050405020303" pitchFamily="18" charset="0"/>
            </a:endParaRPr>
          </a:p>
          <a:p>
            <a:endParaRPr lang="en-US" sz="1600" dirty="0">
              <a:latin typeface="Georgia" panose="02040502050405020303" pitchFamily="18" charset="0"/>
            </a:endParaRPr>
          </a:p>
          <a:p>
            <a:endParaRPr lang="en-US" sz="1600" dirty="0">
              <a:latin typeface="Georgia" panose="02040502050405020303" pitchFamily="18" charset="0"/>
            </a:endParaRPr>
          </a:p>
          <a:p>
            <a:br>
              <a:rPr lang="en-US" sz="1600" dirty="0">
                <a:latin typeface="Georgia" panose="02040502050405020303" pitchFamily="18" charset="0"/>
              </a:rPr>
            </a:br>
            <a:br>
              <a:rPr lang="en-US" sz="1600" dirty="0">
                <a:latin typeface="Georgia" panose="02040502050405020303" pitchFamily="18" charset="0"/>
              </a:rPr>
            </a:br>
            <a:br>
              <a:rPr lang="en-US" sz="1600" dirty="0">
                <a:latin typeface="Georgia" panose="02040502050405020303" pitchFamily="18" charset="0"/>
              </a:rPr>
            </a:br>
            <a:r>
              <a:rPr lang="en-US" sz="1600" b="1" i="0" u="none" strike="noStrike" dirty="0">
                <a:solidFill>
                  <a:srgbClr val="000000"/>
                </a:solidFill>
                <a:effectLst/>
                <a:latin typeface="Georgia" panose="02040502050405020303" pitchFamily="18" charset="0"/>
              </a:rPr>
              <a:t>3) </a:t>
            </a:r>
            <a:r>
              <a:rPr lang="en-US" sz="1600" b="0" i="0" u="none" strike="noStrike" dirty="0">
                <a:solidFill>
                  <a:srgbClr val="000000"/>
                </a:solidFill>
                <a:effectLst/>
                <a:latin typeface="Georgia" panose="02040502050405020303" pitchFamily="18" charset="0"/>
              </a:rPr>
              <a:t>Is it important that you know background information (ex: race, gender, neighborhood, age, </a:t>
            </a:r>
            <a:r>
              <a:rPr lang="en-US" sz="1600" b="0" i="0" u="none" strike="noStrike" dirty="0" err="1">
                <a:solidFill>
                  <a:srgbClr val="000000"/>
                </a:solidFill>
                <a:effectLst/>
                <a:latin typeface="Georgia" panose="02040502050405020303" pitchFamily="18" charset="0"/>
              </a:rPr>
              <a:t>etc</a:t>
            </a:r>
            <a:r>
              <a:rPr lang="en-US" sz="1600" b="0" i="0" u="none" strike="noStrike" dirty="0">
                <a:solidFill>
                  <a:srgbClr val="000000"/>
                </a:solidFill>
                <a:effectLst/>
                <a:latin typeface="Georgia" panose="02040502050405020303" pitchFamily="18" charset="0"/>
              </a:rPr>
              <a:t>) about the people you survey. </a:t>
            </a:r>
            <a:r>
              <a:rPr lang="en-US" sz="1600" b="0" i="1" u="none" strike="noStrike" dirty="0">
                <a:solidFill>
                  <a:srgbClr val="000000"/>
                </a:solidFill>
                <a:effectLst/>
                <a:latin typeface="Georgia" panose="02040502050405020303" pitchFamily="18" charset="0"/>
              </a:rPr>
              <a:t>For example, if you’re trying to understand bullying in middle school, you’ll want to know what grade your research participants are in, how old they are, </a:t>
            </a:r>
            <a:r>
              <a:rPr lang="en-US" sz="1600" b="0" i="1" u="none" strike="noStrike" dirty="0" err="1">
                <a:solidFill>
                  <a:srgbClr val="000000"/>
                </a:solidFill>
                <a:effectLst/>
                <a:latin typeface="Georgia" panose="02040502050405020303" pitchFamily="18" charset="0"/>
              </a:rPr>
              <a:t>etc</a:t>
            </a:r>
            <a:r>
              <a:rPr lang="en-US" sz="1600" b="0" i="1" u="none" strike="noStrike" dirty="0">
                <a:solidFill>
                  <a:srgbClr val="000000"/>
                </a:solidFill>
                <a:effectLst/>
                <a:latin typeface="Georgia" panose="02040502050405020303" pitchFamily="18" charset="0"/>
              </a:rPr>
              <a:t>).</a:t>
            </a:r>
            <a:r>
              <a:rPr lang="en-US" sz="1600" b="0" i="0" u="none" strike="noStrike" dirty="0">
                <a:solidFill>
                  <a:srgbClr val="000000"/>
                </a:solidFill>
                <a:effectLst/>
                <a:latin typeface="Georgia" panose="02040502050405020303" pitchFamily="18" charset="0"/>
              </a:rPr>
              <a:t>  </a:t>
            </a:r>
            <a:r>
              <a:rPr lang="en-US" sz="1600" b="1" i="1" u="none" strike="noStrike" dirty="0">
                <a:solidFill>
                  <a:srgbClr val="000000"/>
                </a:solidFill>
                <a:effectLst/>
                <a:latin typeface="Georgia" panose="02040502050405020303" pitchFamily="18" charset="0"/>
              </a:rPr>
              <a:t>If you think background information is important to know, you will need to include this as part of your survey question. List the background information will you need to collect to answer your question? </a:t>
            </a:r>
          </a:p>
          <a:p>
            <a:endParaRPr lang="en-US" sz="1600" b="1" i="1" dirty="0">
              <a:solidFill>
                <a:srgbClr val="000000"/>
              </a:solidFill>
              <a:latin typeface="Georgia" panose="02040502050405020303" pitchFamily="18" charset="0"/>
            </a:endParaRPr>
          </a:p>
          <a:p>
            <a:endParaRPr lang="en-US" sz="1600" b="1" i="1" dirty="0">
              <a:solidFill>
                <a:srgbClr val="000000"/>
              </a:solidFill>
              <a:latin typeface="Georgia" panose="02040502050405020303" pitchFamily="18" charset="0"/>
            </a:endParaRPr>
          </a:p>
          <a:p>
            <a:endParaRPr lang="en-US" sz="1600" b="1" i="1" dirty="0">
              <a:solidFill>
                <a:srgbClr val="000000"/>
              </a:solidFill>
              <a:latin typeface="Georgia" panose="02040502050405020303" pitchFamily="18" charset="0"/>
            </a:endParaRPr>
          </a:p>
          <a:p>
            <a:endParaRPr lang="en-US" sz="1600" dirty="0">
              <a:latin typeface="Georgia" panose="02040502050405020303" pitchFamily="18" charset="0"/>
            </a:endParaRPr>
          </a:p>
        </p:txBody>
      </p:sp>
      <p:sp>
        <p:nvSpPr>
          <p:cNvPr id="9" name="TextBox 8">
            <a:extLst>
              <a:ext uri="{FF2B5EF4-FFF2-40B4-BE49-F238E27FC236}">
                <a16:creationId xmlns:a16="http://schemas.microsoft.com/office/drawing/2014/main" id="{359670E4-D11F-46D0-8539-2F86037B4304}"/>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1" name="Picture 10" descr="Icon&#10;&#10;Description automatically generated">
            <a:extLst>
              <a:ext uri="{FF2B5EF4-FFF2-40B4-BE49-F238E27FC236}">
                <a16:creationId xmlns:a16="http://schemas.microsoft.com/office/drawing/2014/main" id="{3F92AE42-EF45-480C-9B07-932794D13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Tree>
    <p:extLst>
      <p:ext uri="{BB962C8B-B14F-4D97-AF65-F5344CB8AC3E}">
        <p14:creationId xmlns:p14="http://schemas.microsoft.com/office/powerpoint/2010/main" val="57175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2</a:t>
            </a:fld>
            <a:endParaRPr lang="en-US"/>
          </a:p>
        </p:txBody>
      </p:sp>
      <p:sp>
        <p:nvSpPr>
          <p:cNvPr id="3" name="TextBox 2">
            <a:extLst>
              <a:ext uri="{FF2B5EF4-FFF2-40B4-BE49-F238E27FC236}">
                <a16:creationId xmlns:a16="http://schemas.microsoft.com/office/drawing/2014/main" id="{512EF1D4-B8DC-4CB4-A2D6-7C7BE487B055}"/>
              </a:ext>
            </a:extLst>
          </p:cNvPr>
          <p:cNvSpPr txBox="1"/>
          <p:nvPr/>
        </p:nvSpPr>
        <p:spPr>
          <a:xfrm>
            <a:off x="635591" y="1387781"/>
            <a:ext cx="6450850" cy="400110"/>
          </a:xfrm>
          <a:prstGeom prst="rect">
            <a:avLst/>
          </a:prstGeom>
          <a:noFill/>
        </p:spPr>
        <p:txBody>
          <a:bodyPr wrap="square" rtlCol="0">
            <a:spAutoFit/>
          </a:bodyPr>
          <a:lstStyle/>
          <a:p>
            <a:pPr algn="ctr"/>
            <a:r>
              <a:rPr lang="en-US" sz="2000" dirty="0">
                <a:latin typeface="Georgia" panose="02040502050405020303" pitchFamily="18" charset="0"/>
              </a:rPr>
              <a:t>Developing Your Survey Questions </a:t>
            </a:r>
          </a:p>
        </p:txBody>
      </p:sp>
      <p:cxnSp>
        <p:nvCxnSpPr>
          <p:cNvPr id="7" name="Straight Connector 6">
            <a:extLst>
              <a:ext uri="{FF2B5EF4-FFF2-40B4-BE49-F238E27FC236}">
                <a16:creationId xmlns:a16="http://schemas.microsoft.com/office/drawing/2014/main" id="{C486A7D0-47FB-46C2-81D4-6CEBBC6C04D5}"/>
              </a:ext>
            </a:extLst>
          </p:cNvPr>
          <p:cNvCxnSpPr>
            <a:cxnSpLocks/>
          </p:cNvCxnSpPr>
          <p:nvPr/>
        </p:nvCxnSpPr>
        <p:spPr>
          <a:xfrm>
            <a:off x="635591" y="1329044"/>
            <a:ext cx="6501217" cy="0"/>
          </a:xfrm>
          <a:prstGeom prst="line">
            <a:avLst/>
          </a:prstGeom>
          <a:ln w="28575">
            <a:solidFill>
              <a:srgbClr val="9BD252"/>
            </a:solidFill>
            <a:prstDash val="lgDashDot"/>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04CC3A6-456E-441E-B858-9713DC345FFB}"/>
              </a:ext>
            </a:extLst>
          </p:cNvPr>
          <p:cNvSpPr txBox="1"/>
          <p:nvPr/>
        </p:nvSpPr>
        <p:spPr>
          <a:xfrm>
            <a:off x="635590" y="1760429"/>
            <a:ext cx="6450851" cy="1569660"/>
          </a:xfrm>
          <a:prstGeom prst="rect">
            <a:avLst/>
          </a:prstGeom>
          <a:noFill/>
        </p:spPr>
        <p:txBody>
          <a:bodyPr wrap="square">
            <a:spAutoFit/>
          </a:bodyPr>
          <a:lstStyle/>
          <a:p>
            <a:r>
              <a:rPr lang="en-US" sz="1600" b="1" i="0" u="none" strike="noStrike" dirty="0">
                <a:solidFill>
                  <a:srgbClr val="000000"/>
                </a:solidFill>
                <a:effectLst/>
                <a:latin typeface="Georgia" panose="02040502050405020303" pitchFamily="18" charset="0"/>
              </a:rPr>
              <a:t>4) </a:t>
            </a:r>
            <a:r>
              <a:rPr lang="en-US" sz="1600" b="0" i="0" u="none" strike="noStrike" dirty="0">
                <a:solidFill>
                  <a:srgbClr val="000000"/>
                </a:solidFill>
                <a:effectLst/>
                <a:latin typeface="Georgia" panose="02040502050405020303" pitchFamily="18" charset="0"/>
              </a:rPr>
              <a:t>Brainstorm a list of questions below. Indicate WHAT type of question you plan to ask: Likert Scale, Multiple Choice, Rating, Ranking, Yes/No or True/False, Open-ended. If the question is multiple-choice then write down what the possible response options would be.</a:t>
            </a:r>
            <a:endParaRPr lang="en-US" sz="1600" dirty="0">
              <a:effectLst/>
              <a:latin typeface="Georgia" panose="02040502050405020303" pitchFamily="18" charset="0"/>
            </a:endParaRPr>
          </a:p>
          <a:p>
            <a:endParaRPr lang="en-US" sz="1600" dirty="0">
              <a:latin typeface="Georgia" panose="02040502050405020303" pitchFamily="18" charset="0"/>
            </a:endParaRPr>
          </a:p>
        </p:txBody>
      </p:sp>
      <p:graphicFrame>
        <p:nvGraphicFramePr>
          <p:cNvPr id="2" name="Table 3">
            <a:extLst>
              <a:ext uri="{FF2B5EF4-FFF2-40B4-BE49-F238E27FC236}">
                <a16:creationId xmlns:a16="http://schemas.microsoft.com/office/drawing/2014/main" id="{54098BED-6052-497D-950C-18386AB901F6}"/>
              </a:ext>
            </a:extLst>
          </p:cNvPr>
          <p:cNvGraphicFramePr>
            <a:graphicFrameLocks noGrp="1"/>
          </p:cNvGraphicFramePr>
          <p:nvPr>
            <p:extLst>
              <p:ext uri="{D42A27DB-BD31-4B8C-83A1-F6EECF244321}">
                <p14:modId xmlns:p14="http://schemas.microsoft.com/office/powerpoint/2010/main" val="2782879259"/>
              </p:ext>
            </p:extLst>
          </p:nvPr>
        </p:nvGraphicFramePr>
        <p:xfrm>
          <a:off x="635589" y="3093705"/>
          <a:ext cx="6301758" cy="6108045"/>
        </p:xfrm>
        <a:graphic>
          <a:graphicData uri="http://schemas.openxmlformats.org/drawingml/2006/table">
            <a:tbl>
              <a:tblPr firstRow="1" bandRow="1">
                <a:tableStyleId>{5C22544A-7EE6-4342-B048-85BDC9FD1C3A}</a:tableStyleId>
              </a:tblPr>
              <a:tblGrid>
                <a:gridCol w="346046">
                  <a:extLst>
                    <a:ext uri="{9D8B030D-6E8A-4147-A177-3AD203B41FA5}">
                      <a16:colId xmlns:a16="http://schemas.microsoft.com/office/drawing/2014/main" val="2574082043"/>
                    </a:ext>
                  </a:extLst>
                </a:gridCol>
                <a:gridCol w="1348124">
                  <a:extLst>
                    <a:ext uri="{9D8B030D-6E8A-4147-A177-3AD203B41FA5}">
                      <a16:colId xmlns:a16="http://schemas.microsoft.com/office/drawing/2014/main" val="4160759559"/>
                    </a:ext>
                  </a:extLst>
                </a:gridCol>
                <a:gridCol w="4607588">
                  <a:extLst>
                    <a:ext uri="{9D8B030D-6E8A-4147-A177-3AD203B41FA5}">
                      <a16:colId xmlns:a16="http://schemas.microsoft.com/office/drawing/2014/main" val="486513681"/>
                    </a:ext>
                  </a:extLst>
                </a:gridCol>
              </a:tblGrid>
              <a:tr h="288365">
                <a:tc>
                  <a:txBody>
                    <a:bodyPr/>
                    <a:lstStyle/>
                    <a:p>
                      <a:r>
                        <a:rPr lang="en-US" sz="1200" b="0" dirty="0">
                          <a:solidFill>
                            <a:schemeClr val="tx1"/>
                          </a:solidFill>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Georgia" panose="02040502050405020303" pitchFamily="18" charset="0"/>
                        </a:rPr>
                        <a:t>Question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Georgia" panose="02040502050405020303" pitchFamily="18" charset="0"/>
                        </a:rPr>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903683"/>
                  </a:ext>
                </a:extLst>
              </a:tr>
              <a:tr h="581968">
                <a:tc>
                  <a:txBody>
                    <a:bodyPr/>
                    <a:lstStyle/>
                    <a:p>
                      <a:r>
                        <a:rPr lang="en-US" sz="1200" b="0" dirty="0">
                          <a:solidFill>
                            <a:schemeClr val="tx1"/>
                          </a:solidFill>
                          <a:latin typeface="Georgia" panose="02040502050405020303"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5979389"/>
                  </a:ext>
                </a:extLst>
              </a:tr>
              <a:tr h="581968">
                <a:tc>
                  <a:txBody>
                    <a:bodyPr/>
                    <a:lstStyle/>
                    <a:p>
                      <a:r>
                        <a:rPr lang="en-US" sz="1200" b="0" dirty="0">
                          <a:solidFill>
                            <a:schemeClr val="tx1"/>
                          </a:solidFill>
                          <a:latin typeface="Georgia" panose="02040502050405020303"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216065"/>
                  </a:ext>
                </a:extLst>
              </a:tr>
              <a:tr h="581968">
                <a:tc>
                  <a:txBody>
                    <a:bodyPr/>
                    <a:lstStyle/>
                    <a:p>
                      <a:r>
                        <a:rPr lang="en-US" sz="1200" b="0" dirty="0">
                          <a:solidFill>
                            <a:schemeClr val="tx1"/>
                          </a:solidFill>
                          <a:latin typeface="Georgia" panose="02040502050405020303"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7212267"/>
                  </a:ext>
                </a:extLst>
              </a:tr>
              <a:tr h="581968">
                <a:tc>
                  <a:txBody>
                    <a:bodyPr/>
                    <a:lstStyle/>
                    <a:p>
                      <a:r>
                        <a:rPr lang="en-US" sz="1200" b="0" dirty="0">
                          <a:solidFill>
                            <a:schemeClr val="tx1"/>
                          </a:solidFill>
                          <a:latin typeface="Georgia" panose="02040502050405020303"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748181"/>
                  </a:ext>
                </a:extLst>
              </a:tr>
              <a:tr h="581968">
                <a:tc>
                  <a:txBody>
                    <a:bodyPr/>
                    <a:lstStyle/>
                    <a:p>
                      <a:r>
                        <a:rPr lang="en-US" sz="1200" b="0" dirty="0">
                          <a:solidFill>
                            <a:schemeClr val="tx1"/>
                          </a:solidFill>
                          <a:latin typeface="Georgia" panose="02040502050405020303"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5778960"/>
                  </a:ext>
                </a:extLst>
              </a:tr>
              <a:tr h="581968">
                <a:tc>
                  <a:txBody>
                    <a:bodyPr/>
                    <a:lstStyle/>
                    <a:p>
                      <a:r>
                        <a:rPr lang="en-US" sz="1200" b="0" dirty="0">
                          <a:solidFill>
                            <a:schemeClr val="tx1"/>
                          </a:solidFill>
                          <a:latin typeface="Georgia" panose="02040502050405020303"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2965409"/>
                  </a:ext>
                </a:extLst>
              </a:tr>
              <a:tr h="581968">
                <a:tc>
                  <a:txBody>
                    <a:bodyPr/>
                    <a:lstStyle/>
                    <a:p>
                      <a:r>
                        <a:rPr lang="en-US" sz="1200" b="0" dirty="0">
                          <a:solidFill>
                            <a:schemeClr val="tx1"/>
                          </a:solidFill>
                          <a:latin typeface="Georgia" panose="02040502050405020303"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9513419"/>
                  </a:ext>
                </a:extLst>
              </a:tr>
              <a:tr h="581968">
                <a:tc>
                  <a:txBody>
                    <a:bodyPr/>
                    <a:lstStyle/>
                    <a:p>
                      <a:r>
                        <a:rPr lang="en-US" sz="1200" b="0" dirty="0">
                          <a:solidFill>
                            <a:schemeClr val="tx1"/>
                          </a:solidFill>
                          <a:latin typeface="Georgia" panose="02040502050405020303"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78001"/>
                  </a:ext>
                </a:extLst>
              </a:tr>
              <a:tr h="581968">
                <a:tc>
                  <a:txBody>
                    <a:bodyPr/>
                    <a:lstStyle/>
                    <a:p>
                      <a:r>
                        <a:rPr lang="en-US" sz="1200" b="0" dirty="0">
                          <a:solidFill>
                            <a:schemeClr val="tx1"/>
                          </a:solidFill>
                          <a:latin typeface="Georgia" panose="02040502050405020303"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396070"/>
                  </a:ext>
                </a:extLst>
              </a:tr>
              <a:tr h="581968">
                <a:tc>
                  <a:txBody>
                    <a:bodyPr/>
                    <a:lstStyle/>
                    <a:p>
                      <a:r>
                        <a:rPr lang="en-US" sz="1200" b="0" dirty="0">
                          <a:solidFill>
                            <a:schemeClr val="tx1"/>
                          </a:solidFill>
                          <a:latin typeface="Georgia" panose="02040502050405020303"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884391"/>
                  </a:ext>
                </a:extLst>
              </a:tr>
            </a:tbl>
          </a:graphicData>
        </a:graphic>
      </p:graphicFrame>
      <p:sp>
        <p:nvSpPr>
          <p:cNvPr id="11" name="TextBox 10">
            <a:extLst>
              <a:ext uri="{FF2B5EF4-FFF2-40B4-BE49-F238E27FC236}">
                <a16:creationId xmlns:a16="http://schemas.microsoft.com/office/drawing/2014/main" id="{4A19CE80-BD2D-457F-82B0-DA3A7D43AFF3}"/>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3" name="Picture 12" descr="Icon&#10;&#10;Description automatically generated">
            <a:extLst>
              <a:ext uri="{FF2B5EF4-FFF2-40B4-BE49-F238E27FC236}">
                <a16:creationId xmlns:a16="http://schemas.microsoft.com/office/drawing/2014/main" id="{CE0AB7EB-E5EA-4497-A383-913960985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4" name="Footer Placeholder 18">
            <a:extLst>
              <a:ext uri="{FF2B5EF4-FFF2-40B4-BE49-F238E27FC236}">
                <a16:creationId xmlns:a16="http://schemas.microsoft.com/office/drawing/2014/main" id="{795D258D-872D-574B-BF89-825E32682508}"/>
              </a:ext>
            </a:extLst>
          </p:cNvPr>
          <p:cNvSpPr>
            <a:spLocks noGrp="1"/>
          </p:cNvSpPr>
          <p:nvPr>
            <p:ph type="ftr" sz="quarter" idx="11"/>
          </p:nvPr>
        </p:nvSpPr>
        <p:spPr>
          <a:xfrm>
            <a:off x="388932" y="9283537"/>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672756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3</a:t>
            </a:fld>
            <a:endParaRPr lang="en-US"/>
          </a:p>
        </p:txBody>
      </p:sp>
      <p:sp>
        <p:nvSpPr>
          <p:cNvPr id="3" name="TextBox 2">
            <a:extLst>
              <a:ext uri="{FF2B5EF4-FFF2-40B4-BE49-F238E27FC236}">
                <a16:creationId xmlns:a16="http://schemas.microsoft.com/office/drawing/2014/main" id="{512EF1D4-B8DC-4CB4-A2D6-7C7BE487B055}"/>
              </a:ext>
            </a:extLst>
          </p:cNvPr>
          <p:cNvSpPr txBox="1"/>
          <p:nvPr/>
        </p:nvSpPr>
        <p:spPr>
          <a:xfrm>
            <a:off x="635591" y="1387781"/>
            <a:ext cx="6450850" cy="400110"/>
          </a:xfrm>
          <a:prstGeom prst="rect">
            <a:avLst/>
          </a:prstGeom>
          <a:noFill/>
        </p:spPr>
        <p:txBody>
          <a:bodyPr wrap="square" rtlCol="0">
            <a:spAutoFit/>
          </a:bodyPr>
          <a:lstStyle/>
          <a:p>
            <a:pPr algn="ctr"/>
            <a:r>
              <a:rPr lang="en-US" sz="2000" dirty="0">
                <a:latin typeface="Georgia" panose="02040502050405020303" pitchFamily="18" charset="0"/>
              </a:rPr>
              <a:t>Developing Your Survey Questions </a:t>
            </a:r>
          </a:p>
        </p:txBody>
      </p:sp>
      <p:cxnSp>
        <p:nvCxnSpPr>
          <p:cNvPr id="7" name="Straight Connector 6">
            <a:extLst>
              <a:ext uri="{FF2B5EF4-FFF2-40B4-BE49-F238E27FC236}">
                <a16:creationId xmlns:a16="http://schemas.microsoft.com/office/drawing/2014/main" id="{C486A7D0-47FB-46C2-81D4-6CEBBC6C04D5}"/>
              </a:ext>
            </a:extLst>
          </p:cNvPr>
          <p:cNvCxnSpPr>
            <a:cxnSpLocks/>
          </p:cNvCxnSpPr>
          <p:nvPr/>
        </p:nvCxnSpPr>
        <p:spPr>
          <a:xfrm>
            <a:off x="635591" y="1329044"/>
            <a:ext cx="6501217" cy="0"/>
          </a:xfrm>
          <a:prstGeom prst="line">
            <a:avLst/>
          </a:prstGeom>
          <a:ln w="28575">
            <a:solidFill>
              <a:srgbClr val="9BD252"/>
            </a:solidFill>
            <a:prstDash val="lgDashDot"/>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04CC3A6-456E-441E-B858-9713DC345FFB}"/>
              </a:ext>
            </a:extLst>
          </p:cNvPr>
          <p:cNvSpPr txBox="1"/>
          <p:nvPr/>
        </p:nvSpPr>
        <p:spPr>
          <a:xfrm>
            <a:off x="660773" y="1875263"/>
            <a:ext cx="6450851" cy="4524315"/>
          </a:xfrm>
          <a:prstGeom prst="rect">
            <a:avLst/>
          </a:prstGeom>
          <a:noFill/>
        </p:spPr>
        <p:txBody>
          <a:bodyPr wrap="square">
            <a:spAutoFit/>
          </a:bodyPr>
          <a:lstStyle/>
          <a:p>
            <a:pPr rtl="0">
              <a:spcBef>
                <a:spcPts val="0"/>
              </a:spcBef>
              <a:spcAft>
                <a:spcPts val="0"/>
              </a:spcAft>
            </a:pPr>
            <a:r>
              <a:rPr lang="en-US" sz="1600" dirty="0">
                <a:solidFill>
                  <a:srgbClr val="000000"/>
                </a:solidFill>
                <a:latin typeface="Georgia" panose="02040502050405020303" pitchFamily="18" charset="0"/>
              </a:rPr>
              <a:t>5</a:t>
            </a:r>
            <a:r>
              <a:rPr lang="en-US" sz="1600" u="none" strike="noStrike" dirty="0">
                <a:solidFill>
                  <a:srgbClr val="000000"/>
                </a:solidFill>
                <a:effectLst/>
                <a:latin typeface="Georgia" panose="02040502050405020303" pitchFamily="18" charset="0"/>
              </a:rPr>
              <a:t>) Now re-read your questions and check them using the following criteria. Fill in the circles </a:t>
            </a:r>
            <a:r>
              <a:rPr lang="en-US" sz="1600" dirty="0">
                <a:solidFill>
                  <a:srgbClr val="000000"/>
                </a:solidFill>
                <a:latin typeface="Georgia" panose="02040502050405020303" pitchFamily="18" charset="0"/>
              </a:rPr>
              <a:t>when the question fits the criteria. </a:t>
            </a:r>
            <a:endParaRPr lang="en-US" sz="1600" u="none" strike="noStrike" dirty="0">
              <a:solidFill>
                <a:srgbClr val="000000"/>
              </a:solidFill>
              <a:effectLst/>
              <a:latin typeface="Georgia" panose="02040502050405020303" pitchFamily="18" charset="0"/>
            </a:endParaRPr>
          </a:p>
          <a:p>
            <a:pPr rtl="0">
              <a:spcBef>
                <a:spcPts val="0"/>
              </a:spcBef>
              <a:spcAft>
                <a:spcPts val="0"/>
              </a:spcAft>
            </a:pPr>
            <a:endParaRPr lang="en-US" sz="1600" u="none" strike="noStrike" dirty="0">
              <a:solidFill>
                <a:srgbClr val="000000"/>
              </a:solidFill>
              <a:effectLst/>
              <a:latin typeface="Georgia" panose="02040502050405020303" pitchFamily="18" charset="0"/>
            </a:endParaRPr>
          </a:p>
          <a:p>
            <a:pPr rtl="0">
              <a:spcBef>
                <a:spcPts val="0"/>
              </a:spcBef>
              <a:spcAft>
                <a:spcPts val="0"/>
              </a:spcAft>
            </a:pPr>
            <a:r>
              <a:rPr lang="en-US" sz="1600" dirty="0">
                <a:solidFill>
                  <a:srgbClr val="000000"/>
                </a:solidFill>
                <a:latin typeface="Georgia" panose="02040502050405020303" pitchFamily="18" charset="0"/>
              </a:rPr>
              <a:t>Do your questions help you answer your overarching research question?</a:t>
            </a: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endParaRPr lang="en-US" sz="1600" dirty="0">
              <a:solidFill>
                <a:srgbClr val="000000"/>
              </a:solidFill>
              <a:latin typeface="Georgia" panose="02040502050405020303" pitchFamily="18" charset="0"/>
            </a:endParaRPr>
          </a:p>
          <a:p>
            <a:pPr rtl="0">
              <a:spcBef>
                <a:spcPts val="0"/>
              </a:spcBef>
              <a:spcAft>
                <a:spcPts val="0"/>
              </a:spcAft>
            </a:pPr>
            <a:r>
              <a:rPr lang="en-US" sz="1600" dirty="0">
                <a:solidFill>
                  <a:srgbClr val="000000"/>
                </a:solidFill>
                <a:latin typeface="Georgia" panose="02040502050405020303" pitchFamily="18" charset="0"/>
              </a:rPr>
              <a:t>Is the question free of bias and not leading</a:t>
            </a:r>
            <a:r>
              <a:rPr lang="en-US" sz="1600">
                <a:solidFill>
                  <a:srgbClr val="000000"/>
                </a:solidFill>
                <a:latin typeface="Georgia" panose="02040502050405020303" pitchFamily="18" charset="0"/>
              </a:rPr>
              <a:t>? </a:t>
            </a:r>
            <a:endParaRPr lang="en-US" sz="1600" dirty="0">
              <a:solidFill>
                <a:srgbClr val="000000"/>
              </a:solidFill>
              <a:latin typeface="Georgia" panose="02040502050405020303" pitchFamily="18" charset="0"/>
            </a:endParaRPr>
          </a:p>
          <a:p>
            <a:endParaRPr lang="en-US" sz="1600" b="1" i="1" dirty="0">
              <a:solidFill>
                <a:srgbClr val="000000"/>
              </a:solidFill>
              <a:latin typeface="Georgia" panose="02040502050405020303" pitchFamily="18" charset="0"/>
            </a:endParaRPr>
          </a:p>
          <a:p>
            <a:endParaRPr lang="en-US" sz="1600" b="1" i="1" dirty="0">
              <a:solidFill>
                <a:srgbClr val="000000"/>
              </a:solidFill>
              <a:latin typeface="Georgia" panose="02040502050405020303" pitchFamily="18" charset="0"/>
            </a:endParaRPr>
          </a:p>
          <a:p>
            <a:endParaRPr lang="en-US" sz="1600" dirty="0">
              <a:latin typeface="Georgia" panose="02040502050405020303" pitchFamily="18" charset="0"/>
            </a:endParaRPr>
          </a:p>
        </p:txBody>
      </p:sp>
      <p:pic>
        <p:nvPicPr>
          <p:cNvPr id="4" name="Graphic 3" descr="Badge 3 outline">
            <a:extLst>
              <a:ext uri="{FF2B5EF4-FFF2-40B4-BE49-F238E27FC236}">
                <a16:creationId xmlns:a16="http://schemas.microsoft.com/office/drawing/2014/main" id="{0520D3F8-5CEE-4DA0-94E8-5C5DE650CB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4192" y="3328040"/>
            <a:ext cx="881990" cy="881990"/>
          </a:xfrm>
          <a:prstGeom prst="rect">
            <a:avLst/>
          </a:prstGeom>
        </p:spPr>
      </p:pic>
      <p:pic>
        <p:nvPicPr>
          <p:cNvPr id="6" name="Graphic 5" descr="Badge 7 outline">
            <a:extLst>
              <a:ext uri="{FF2B5EF4-FFF2-40B4-BE49-F238E27FC236}">
                <a16:creationId xmlns:a16="http://schemas.microsoft.com/office/drawing/2014/main" id="{7E0C95D4-037A-4372-BAE1-E3D9889A62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72484" y="4147210"/>
            <a:ext cx="881990" cy="881990"/>
          </a:xfrm>
          <a:prstGeom prst="rect">
            <a:avLst/>
          </a:prstGeom>
        </p:spPr>
      </p:pic>
      <p:pic>
        <p:nvPicPr>
          <p:cNvPr id="9" name="Graphic 8" descr="Badge 5 outline">
            <a:extLst>
              <a:ext uri="{FF2B5EF4-FFF2-40B4-BE49-F238E27FC236}">
                <a16:creationId xmlns:a16="http://schemas.microsoft.com/office/drawing/2014/main" id="{BA69DE3F-1E88-4B6E-91E1-66305DA6B3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62729" y="3328040"/>
            <a:ext cx="881990" cy="881990"/>
          </a:xfrm>
          <a:prstGeom prst="rect">
            <a:avLst/>
          </a:prstGeom>
        </p:spPr>
      </p:pic>
      <p:pic>
        <p:nvPicPr>
          <p:cNvPr id="13" name="Graphic 12" descr="Badge 6 outline">
            <a:extLst>
              <a:ext uri="{FF2B5EF4-FFF2-40B4-BE49-F238E27FC236}">
                <a16:creationId xmlns:a16="http://schemas.microsoft.com/office/drawing/2014/main" id="{62D1556F-EB2C-4768-B553-E59C8C463C7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4299" y="4147210"/>
            <a:ext cx="881990" cy="881990"/>
          </a:xfrm>
          <a:prstGeom prst="rect">
            <a:avLst/>
          </a:prstGeom>
        </p:spPr>
      </p:pic>
      <p:pic>
        <p:nvPicPr>
          <p:cNvPr id="15" name="Graphic 14" descr="Badge 1 outline">
            <a:extLst>
              <a:ext uri="{FF2B5EF4-FFF2-40B4-BE49-F238E27FC236}">
                <a16:creationId xmlns:a16="http://schemas.microsoft.com/office/drawing/2014/main" id="{519D0FE4-BA53-4D8F-A2A8-D15F333E499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45654" y="3328040"/>
            <a:ext cx="881990" cy="881990"/>
          </a:xfrm>
          <a:prstGeom prst="rect">
            <a:avLst/>
          </a:prstGeom>
        </p:spPr>
      </p:pic>
      <p:pic>
        <p:nvPicPr>
          <p:cNvPr id="19" name="Graphic 18" descr="Badge outline">
            <a:extLst>
              <a:ext uri="{FF2B5EF4-FFF2-40B4-BE49-F238E27FC236}">
                <a16:creationId xmlns:a16="http://schemas.microsoft.com/office/drawing/2014/main" id="{035E3228-C00B-4D64-84F7-1C1C17E8701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374923" y="3328040"/>
            <a:ext cx="881990" cy="881990"/>
          </a:xfrm>
          <a:prstGeom prst="rect">
            <a:avLst/>
          </a:prstGeom>
        </p:spPr>
      </p:pic>
      <p:pic>
        <p:nvPicPr>
          <p:cNvPr id="22" name="Graphic 21" descr="Badge 8 outline">
            <a:extLst>
              <a:ext uri="{FF2B5EF4-FFF2-40B4-BE49-F238E27FC236}">
                <a16:creationId xmlns:a16="http://schemas.microsoft.com/office/drawing/2014/main" id="{E196E51F-0283-4BCA-A362-2DA1DFE9A41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210669" y="4147210"/>
            <a:ext cx="881990" cy="881990"/>
          </a:xfrm>
          <a:prstGeom prst="rect">
            <a:avLst/>
          </a:prstGeom>
        </p:spPr>
      </p:pic>
      <p:pic>
        <p:nvPicPr>
          <p:cNvPr id="24" name="Graphic 23" descr="Badge 10 outline">
            <a:extLst>
              <a:ext uri="{FF2B5EF4-FFF2-40B4-BE49-F238E27FC236}">
                <a16:creationId xmlns:a16="http://schemas.microsoft.com/office/drawing/2014/main" id="{38AE01EF-A86E-45EC-AAC6-5F7BE8EDBAB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887040" y="4147210"/>
            <a:ext cx="881990" cy="881990"/>
          </a:xfrm>
          <a:prstGeom prst="rect">
            <a:avLst/>
          </a:prstGeom>
        </p:spPr>
      </p:pic>
      <p:pic>
        <p:nvPicPr>
          <p:cNvPr id="26" name="Graphic 25" descr="Badge 4 outline">
            <a:extLst>
              <a:ext uri="{FF2B5EF4-FFF2-40B4-BE49-F238E27FC236}">
                <a16:creationId xmlns:a16="http://schemas.microsoft.com/office/drawing/2014/main" id="{7057F565-2BBC-4F26-BCE4-0550A05B8F3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033461" y="3328040"/>
            <a:ext cx="881990" cy="881990"/>
          </a:xfrm>
          <a:prstGeom prst="rect">
            <a:avLst/>
          </a:prstGeom>
        </p:spPr>
      </p:pic>
      <p:pic>
        <p:nvPicPr>
          <p:cNvPr id="28" name="Graphic 27" descr="Badge 9 outline">
            <a:extLst>
              <a:ext uri="{FF2B5EF4-FFF2-40B4-BE49-F238E27FC236}">
                <a16:creationId xmlns:a16="http://schemas.microsoft.com/office/drawing/2014/main" id="{9A9C29C2-14D1-4E19-A275-B7857401CE7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048854" y="4147210"/>
            <a:ext cx="881990" cy="881990"/>
          </a:xfrm>
          <a:prstGeom prst="rect">
            <a:avLst/>
          </a:prstGeom>
        </p:spPr>
      </p:pic>
      <p:pic>
        <p:nvPicPr>
          <p:cNvPr id="29" name="Graphic 28" descr="Badge 3 outline">
            <a:extLst>
              <a:ext uri="{FF2B5EF4-FFF2-40B4-BE49-F238E27FC236}">
                <a16:creationId xmlns:a16="http://schemas.microsoft.com/office/drawing/2014/main" id="{BDDADCAC-342B-42DE-867B-E113319302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4192" y="6046459"/>
            <a:ext cx="881990" cy="881990"/>
          </a:xfrm>
          <a:prstGeom prst="rect">
            <a:avLst/>
          </a:prstGeom>
        </p:spPr>
      </p:pic>
      <p:pic>
        <p:nvPicPr>
          <p:cNvPr id="30" name="Graphic 29" descr="Badge 7 outline">
            <a:extLst>
              <a:ext uri="{FF2B5EF4-FFF2-40B4-BE49-F238E27FC236}">
                <a16:creationId xmlns:a16="http://schemas.microsoft.com/office/drawing/2014/main" id="{9BE6586D-36CC-42B7-A025-DDAECA8175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72484" y="6865629"/>
            <a:ext cx="881990" cy="881990"/>
          </a:xfrm>
          <a:prstGeom prst="rect">
            <a:avLst/>
          </a:prstGeom>
        </p:spPr>
      </p:pic>
      <p:pic>
        <p:nvPicPr>
          <p:cNvPr id="31" name="Graphic 30" descr="Badge 5 outline">
            <a:extLst>
              <a:ext uri="{FF2B5EF4-FFF2-40B4-BE49-F238E27FC236}">
                <a16:creationId xmlns:a16="http://schemas.microsoft.com/office/drawing/2014/main" id="{2A004932-E220-43EB-92B3-049A939409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62729" y="6046459"/>
            <a:ext cx="881990" cy="881990"/>
          </a:xfrm>
          <a:prstGeom prst="rect">
            <a:avLst/>
          </a:prstGeom>
        </p:spPr>
      </p:pic>
      <p:pic>
        <p:nvPicPr>
          <p:cNvPr id="32" name="Graphic 31" descr="Badge 6 outline">
            <a:extLst>
              <a:ext uri="{FF2B5EF4-FFF2-40B4-BE49-F238E27FC236}">
                <a16:creationId xmlns:a16="http://schemas.microsoft.com/office/drawing/2014/main" id="{24F485B4-0C3E-404F-98E6-D60D7C6195E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4299" y="6865629"/>
            <a:ext cx="881990" cy="881990"/>
          </a:xfrm>
          <a:prstGeom prst="rect">
            <a:avLst/>
          </a:prstGeom>
        </p:spPr>
      </p:pic>
      <p:pic>
        <p:nvPicPr>
          <p:cNvPr id="33" name="Graphic 32" descr="Badge 1 outline">
            <a:extLst>
              <a:ext uri="{FF2B5EF4-FFF2-40B4-BE49-F238E27FC236}">
                <a16:creationId xmlns:a16="http://schemas.microsoft.com/office/drawing/2014/main" id="{49822DDF-EA43-4E15-B728-50FA97B78A7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45654" y="6046459"/>
            <a:ext cx="881990" cy="881990"/>
          </a:xfrm>
          <a:prstGeom prst="rect">
            <a:avLst/>
          </a:prstGeom>
        </p:spPr>
      </p:pic>
      <p:pic>
        <p:nvPicPr>
          <p:cNvPr id="34" name="Graphic 33" descr="Badge outline">
            <a:extLst>
              <a:ext uri="{FF2B5EF4-FFF2-40B4-BE49-F238E27FC236}">
                <a16:creationId xmlns:a16="http://schemas.microsoft.com/office/drawing/2014/main" id="{D8107C38-18AE-43E3-877C-199C3FC4AC9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374923" y="6046459"/>
            <a:ext cx="881990" cy="881990"/>
          </a:xfrm>
          <a:prstGeom prst="rect">
            <a:avLst/>
          </a:prstGeom>
        </p:spPr>
      </p:pic>
      <p:pic>
        <p:nvPicPr>
          <p:cNvPr id="35" name="Graphic 34" descr="Badge 8 outline">
            <a:extLst>
              <a:ext uri="{FF2B5EF4-FFF2-40B4-BE49-F238E27FC236}">
                <a16:creationId xmlns:a16="http://schemas.microsoft.com/office/drawing/2014/main" id="{83E81BFA-454A-40D6-A843-C074FF0F0DD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210669" y="6865629"/>
            <a:ext cx="881990" cy="881990"/>
          </a:xfrm>
          <a:prstGeom prst="rect">
            <a:avLst/>
          </a:prstGeom>
        </p:spPr>
      </p:pic>
      <p:pic>
        <p:nvPicPr>
          <p:cNvPr id="36" name="Graphic 35" descr="Badge 10 outline">
            <a:extLst>
              <a:ext uri="{FF2B5EF4-FFF2-40B4-BE49-F238E27FC236}">
                <a16:creationId xmlns:a16="http://schemas.microsoft.com/office/drawing/2014/main" id="{03F46D74-8814-415B-93AA-943DBA102A47}"/>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887040" y="6865629"/>
            <a:ext cx="881990" cy="881990"/>
          </a:xfrm>
          <a:prstGeom prst="rect">
            <a:avLst/>
          </a:prstGeom>
        </p:spPr>
      </p:pic>
      <p:pic>
        <p:nvPicPr>
          <p:cNvPr id="37" name="Graphic 36" descr="Badge 4 outline">
            <a:extLst>
              <a:ext uri="{FF2B5EF4-FFF2-40B4-BE49-F238E27FC236}">
                <a16:creationId xmlns:a16="http://schemas.microsoft.com/office/drawing/2014/main" id="{2B368C42-7AE3-4AE2-AC7D-A86436FC434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033461" y="6046459"/>
            <a:ext cx="881990" cy="881990"/>
          </a:xfrm>
          <a:prstGeom prst="rect">
            <a:avLst/>
          </a:prstGeom>
        </p:spPr>
      </p:pic>
      <p:pic>
        <p:nvPicPr>
          <p:cNvPr id="38" name="Graphic 37" descr="Badge 9 outline">
            <a:extLst>
              <a:ext uri="{FF2B5EF4-FFF2-40B4-BE49-F238E27FC236}">
                <a16:creationId xmlns:a16="http://schemas.microsoft.com/office/drawing/2014/main" id="{0DACF294-2139-4323-A6B0-5F4AD22893DF}"/>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048854" y="6865629"/>
            <a:ext cx="881990" cy="881990"/>
          </a:xfrm>
          <a:prstGeom prst="rect">
            <a:avLst/>
          </a:prstGeom>
        </p:spPr>
      </p:pic>
      <p:sp>
        <p:nvSpPr>
          <p:cNvPr id="39" name="TextBox 38">
            <a:extLst>
              <a:ext uri="{FF2B5EF4-FFF2-40B4-BE49-F238E27FC236}">
                <a16:creationId xmlns:a16="http://schemas.microsoft.com/office/drawing/2014/main" id="{51EF3453-F5E2-4521-880D-746AE128AA42}"/>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40" name="Picture 39" descr="Icon&#10;&#10;Description automatically generated">
            <a:extLst>
              <a:ext uri="{FF2B5EF4-FFF2-40B4-BE49-F238E27FC236}">
                <a16:creationId xmlns:a16="http://schemas.microsoft.com/office/drawing/2014/main" id="{F6C72443-03C6-4D66-BE67-795A64643188}"/>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42" name="Footer Placeholder 18">
            <a:extLst>
              <a:ext uri="{FF2B5EF4-FFF2-40B4-BE49-F238E27FC236}">
                <a16:creationId xmlns:a16="http://schemas.microsoft.com/office/drawing/2014/main" id="{4E342691-9286-73B4-6EBA-0D0BA09AEB84}"/>
              </a:ext>
            </a:extLst>
          </p:cNvPr>
          <p:cNvSpPr>
            <a:spLocks noGrp="1"/>
          </p:cNvSpPr>
          <p:nvPr>
            <p:ph type="ftr" sz="quarter" idx="11"/>
          </p:nvPr>
        </p:nvSpPr>
        <p:spPr>
          <a:xfrm>
            <a:off x="388932" y="9283537"/>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3814024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6785</TotalTime>
  <Words>404</Words>
  <Application>Microsoft Office PowerPoint</Application>
  <PresentationFormat>Custom</PresentationFormat>
  <Paragraphs>55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Georgia</vt:lpstr>
      <vt:lpstr>Josefin Sans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14</cp:revision>
  <dcterms:created xsi:type="dcterms:W3CDTF">2021-06-22T13:02:41Z</dcterms:created>
  <dcterms:modified xsi:type="dcterms:W3CDTF">2022-07-24T01:31:45Z</dcterms:modified>
</cp:coreProperties>
</file>