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8" r:id="rId2"/>
    <p:sldId id="260" r:id="rId3"/>
    <p:sldId id="261" r:id="rId4"/>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252"/>
    <a:srgbClr val="6C648B"/>
    <a:srgbClr val="B6A19E"/>
    <a:srgbClr val="FFC600"/>
    <a:srgbClr val="853A76"/>
    <a:srgbClr val="4B0C3B"/>
    <a:srgbClr val="698E28"/>
    <a:srgbClr val="8332B2"/>
    <a:srgbClr val="221E1B"/>
    <a:srgbClr val="C1F5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6" autoAdjust="0"/>
    <p:restoredTop sz="94660"/>
  </p:normalViewPr>
  <p:slideViewPr>
    <p:cSldViewPr snapToGrid="0">
      <p:cViewPr varScale="1">
        <p:scale>
          <a:sx n="48" d="100"/>
          <a:sy n="48" d="100"/>
        </p:scale>
        <p:origin x="191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userId="bad96ab6-5253-4430-8be5-67af7205d973" providerId="ADAL" clId="{4E95819B-095A-4016-BB2C-45BC65C70272}"/>
    <pc:docChg chg="custSel modSld">
      <pc:chgData name="Alla" userId="bad96ab6-5253-4430-8be5-67af7205d973" providerId="ADAL" clId="{4E95819B-095A-4016-BB2C-45BC65C70272}" dt="2022-07-24T00:56:40.120" v="18"/>
      <pc:docMkLst>
        <pc:docMk/>
      </pc:docMkLst>
      <pc:sldChg chg="modSp mod">
        <pc:chgData name="Alla" userId="bad96ab6-5253-4430-8be5-67af7205d973" providerId="ADAL" clId="{4E95819B-095A-4016-BB2C-45BC65C70272}" dt="2022-07-24T00:56:03.609" v="12" actId="20577"/>
        <pc:sldMkLst>
          <pc:docMk/>
          <pc:sldMk cId="3430333599" sldId="256"/>
        </pc:sldMkLst>
        <pc:spChg chg="mod">
          <ac:chgData name="Alla" userId="bad96ab6-5253-4430-8be5-67af7205d973" providerId="ADAL" clId="{4E95819B-095A-4016-BB2C-45BC65C70272}" dt="2022-07-24T00:55:43.419" v="10" actId="20577"/>
          <ac:spMkLst>
            <pc:docMk/>
            <pc:sldMk cId="3430333599" sldId="256"/>
            <ac:spMk id="24" creationId="{DB8090B3-4108-42BD-8FD7-9311661630F3}"/>
          </ac:spMkLst>
        </pc:spChg>
        <pc:spChg chg="mod">
          <ac:chgData name="Alla" userId="bad96ab6-5253-4430-8be5-67af7205d973" providerId="ADAL" clId="{4E95819B-095A-4016-BB2C-45BC65C70272}" dt="2022-07-24T00:56:03.609" v="12" actId="20577"/>
          <ac:spMkLst>
            <pc:docMk/>
            <pc:sldMk cId="3430333599" sldId="256"/>
            <ac:spMk id="25" creationId="{15B6DC27-7E3C-4B07-B0D0-71D974A12AB4}"/>
          </ac:spMkLst>
        </pc:spChg>
      </pc:sldChg>
      <pc:sldChg chg="addSp delSp modSp mod">
        <pc:chgData name="Alla" userId="bad96ab6-5253-4430-8be5-67af7205d973" providerId="ADAL" clId="{4E95819B-095A-4016-BB2C-45BC65C70272}" dt="2022-07-24T00:56:21.139" v="14"/>
        <pc:sldMkLst>
          <pc:docMk/>
          <pc:sldMk cId="2754776371" sldId="258"/>
        </pc:sldMkLst>
        <pc:spChg chg="add mod">
          <ac:chgData name="Alla" userId="bad96ab6-5253-4430-8be5-67af7205d973" providerId="ADAL" clId="{4E95819B-095A-4016-BB2C-45BC65C70272}" dt="2022-07-24T00:56:21.139" v="14"/>
          <ac:spMkLst>
            <pc:docMk/>
            <pc:sldMk cId="2754776371" sldId="258"/>
            <ac:spMk id="11" creationId="{A9CFCB01-D65B-DDC7-5C75-C747EF9C3F2C}"/>
          </ac:spMkLst>
        </pc:spChg>
        <pc:spChg chg="del">
          <ac:chgData name="Alla" userId="bad96ab6-5253-4430-8be5-67af7205d973" providerId="ADAL" clId="{4E95819B-095A-4016-BB2C-45BC65C70272}" dt="2022-07-24T00:56:20.185" v="13" actId="478"/>
          <ac:spMkLst>
            <pc:docMk/>
            <pc:sldMk cId="2754776371" sldId="258"/>
            <ac:spMk id="19" creationId="{CFC45B68-779D-4E0E-94DC-62E932C27F56}"/>
          </ac:spMkLst>
        </pc:spChg>
      </pc:sldChg>
      <pc:sldChg chg="addSp delSp modSp mod">
        <pc:chgData name="Alla" userId="bad96ab6-5253-4430-8be5-67af7205d973" providerId="ADAL" clId="{4E95819B-095A-4016-BB2C-45BC65C70272}" dt="2022-07-24T00:56:29.750" v="16"/>
        <pc:sldMkLst>
          <pc:docMk/>
          <pc:sldMk cId="3953321159" sldId="260"/>
        </pc:sldMkLst>
        <pc:spChg chg="add mod">
          <ac:chgData name="Alla" userId="bad96ab6-5253-4430-8be5-67af7205d973" providerId="ADAL" clId="{4E95819B-095A-4016-BB2C-45BC65C70272}" dt="2022-07-24T00:56:29.750" v="16"/>
          <ac:spMkLst>
            <pc:docMk/>
            <pc:sldMk cId="3953321159" sldId="260"/>
            <ac:spMk id="9" creationId="{482FC64A-B17A-1619-E410-C7DAD0336EB0}"/>
          </ac:spMkLst>
        </pc:spChg>
        <pc:spChg chg="del">
          <ac:chgData name="Alla" userId="bad96ab6-5253-4430-8be5-67af7205d973" providerId="ADAL" clId="{4E95819B-095A-4016-BB2C-45BC65C70272}" dt="2022-07-24T00:56:28.908" v="15" actId="478"/>
          <ac:spMkLst>
            <pc:docMk/>
            <pc:sldMk cId="3953321159" sldId="260"/>
            <ac:spMk id="17" creationId="{0EE8190E-7E17-420A-9313-5DF53597877B}"/>
          </ac:spMkLst>
        </pc:spChg>
      </pc:sldChg>
      <pc:sldChg chg="addSp delSp modSp mod">
        <pc:chgData name="Alla" userId="bad96ab6-5253-4430-8be5-67af7205d973" providerId="ADAL" clId="{4E95819B-095A-4016-BB2C-45BC65C70272}" dt="2022-07-24T00:56:40.120" v="18"/>
        <pc:sldMkLst>
          <pc:docMk/>
          <pc:sldMk cId="571757512" sldId="261"/>
        </pc:sldMkLst>
        <pc:spChg chg="add mod">
          <ac:chgData name="Alla" userId="bad96ab6-5253-4430-8be5-67af7205d973" providerId="ADAL" clId="{4E95819B-095A-4016-BB2C-45BC65C70272}" dt="2022-07-24T00:56:40.120" v="18"/>
          <ac:spMkLst>
            <pc:docMk/>
            <pc:sldMk cId="571757512" sldId="261"/>
            <ac:spMk id="17" creationId="{49C1905F-15DC-8163-4F3C-59DD383F145A}"/>
          </ac:spMkLst>
        </pc:spChg>
        <pc:spChg chg="del">
          <ac:chgData name="Alla" userId="bad96ab6-5253-4430-8be5-67af7205d973" providerId="ADAL" clId="{4E95819B-095A-4016-BB2C-45BC65C70272}" dt="2022-07-24T00:56:39.278" v="17" actId="478"/>
          <ac:spMkLst>
            <pc:docMk/>
            <pc:sldMk cId="571757512" sldId="261"/>
            <ac:spMk id="22" creationId="{193F85EC-5009-44FA-8597-1FC4F579AE34}"/>
          </ac:spMkLst>
        </pc:spChg>
      </pc:sldChg>
    </pc:docChg>
  </pc:docChgLst>
  <pc:docChgLst>
    <pc:chgData name="Alla" userId="bad96ab6-5253-4430-8be5-67af7205d973" providerId="ADAL" clId="{CDAB959C-EAB0-4EBE-9491-42538C6BD73F}"/>
    <pc:docChg chg="undo redo custSel modSld">
      <pc:chgData name="Alla" userId="bad96ab6-5253-4430-8be5-67af7205d973" providerId="ADAL" clId="{CDAB959C-EAB0-4EBE-9491-42538C6BD73F}" dt="2021-12-22T18:30:27.668" v="196" actId="1035"/>
      <pc:docMkLst>
        <pc:docMk/>
      </pc:docMkLst>
      <pc:sldChg chg="addSp delSp modSp mod">
        <pc:chgData name="Alla" userId="bad96ab6-5253-4430-8be5-67af7205d973" providerId="ADAL" clId="{CDAB959C-EAB0-4EBE-9491-42538C6BD73F}" dt="2021-12-22T18:22:51.423" v="191" actId="12788"/>
        <pc:sldMkLst>
          <pc:docMk/>
          <pc:sldMk cId="3430333599" sldId="256"/>
        </pc:sldMkLst>
        <pc:spChg chg="del mod">
          <ac:chgData name="Alla" userId="bad96ab6-5253-4430-8be5-67af7205d973" providerId="ADAL" clId="{CDAB959C-EAB0-4EBE-9491-42538C6BD73F}" dt="2021-12-22T18:08:22.772" v="12" actId="478"/>
          <ac:spMkLst>
            <pc:docMk/>
            <pc:sldMk cId="3430333599" sldId="256"/>
            <ac:spMk id="11" creationId="{97C13C52-2134-4884-A1B2-723AABE9B082}"/>
          </ac:spMkLst>
        </pc:spChg>
        <pc:spChg chg="mod">
          <ac:chgData name="Alla" userId="bad96ab6-5253-4430-8be5-67af7205d973" providerId="ADAL" clId="{CDAB959C-EAB0-4EBE-9491-42538C6BD73F}" dt="2021-12-22T18:16:25.763" v="89" actId="12788"/>
          <ac:spMkLst>
            <pc:docMk/>
            <pc:sldMk cId="3430333599" sldId="256"/>
            <ac:spMk id="13" creationId="{A8C5D9F0-7A31-440C-8968-8DDD950A4EC8}"/>
          </ac:spMkLst>
        </pc:spChg>
        <pc:spChg chg="del">
          <ac:chgData name="Alla" userId="bad96ab6-5253-4430-8be5-67af7205d973" providerId="ADAL" clId="{CDAB959C-EAB0-4EBE-9491-42538C6BD73F}" dt="2021-12-22T17:56:22.409" v="0" actId="478"/>
          <ac:spMkLst>
            <pc:docMk/>
            <pc:sldMk cId="3430333599" sldId="256"/>
            <ac:spMk id="14" creationId="{48D0838F-5CC1-45B3-B600-BE6C8E0EA2A4}"/>
          </ac:spMkLst>
        </pc:spChg>
        <pc:spChg chg="mod">
          <ac:chgData name="Alla" userId="bad96ab6-5253-4430-8be5-67af7205d973" providerId="ADAL" clId="{CDAB959C-EAB0-4EBE-9491-42538C6BD73F}" dt="2021-12-22T18:15:58.529" v="85" actId="12788"/>
          <ac:spMkLst>
            <pc:docMk/>
            <pc:sldMk cId="3430333599" sldId="256"/>
            <ac:spMk id="16" creationId="{23A4EAF7-38C3-49F5-98B6-EA59C341E87E}"/>
          </ac:spMkLst>
        </pc:spChg>
        <pc:spChg chg="mod">
          <ac:chgData name="Alla" userId="bad96ab6-5253-4430-8be5-67af7205d973" providerId="ADAL" clId="{CDAB959C-EAB0-4EBE-9491-42538C6BD73F}" dt="2021-12-22T18:16:19.511" v="88" actId="12788"/>
          <ac:spMkLst>
            <pc:docMk/>
            <pc:sldMk cId="3430333599" sldId="256"/>
            <ac:spMk id="17" creationId="{4673177F-FBBE-4776-AA1C-869BBCEC0E59}"/>
          </ac:spMkLst>
        </pc:spChg>
        <pc:spChg chg="mod">
          <ac:chgData name="Alla" userId="bad96ab6-5253-4430-8be5-67af7205d973" providerId="ADAL" clId="{CDAB959C-EAB0-4EBE-9491-42538C6BD73F}" dt="2021-12-22T18:16:02.306" v="86" actId="12788"/>
          <ac:spMkLst>
            <pc:docMk/>
            <pc:sldMk cId="3430333599" sldId="256"/>
            <ac:spMk id="18" creationId="{FABA863C-3841-4F51-B670-3CA075AE6F66}"/>
          </ac:spMkLst>
        </pc:spChg>
        <pc:spChg chg="add mod">
          <ac:chgData name="Alla" userId="bad96ab6-5253-4430-8be5-67af7205d973" providerId="ADAL" clId="{CDAB959C-EAB0-4EBE-9491-42538C6BD73F}" dt="2021-12-22T18:08:02.089" v="8"/>
          <ac:spMkLst>
            <pc:docMk/>
            <pc:sldMk cId="3430333599" sldId="256"/>
            <ac:spMk id="19" creationId="{E7782D74-DAF6-44BA-B756-454A52196A93}"/>
          </ac:spMkLst>
        </pc:spChg>
        <pc:spChg chg="mod">
          <ac:chgData name="Alla" userId="bad96ab6-5253-4430-8be5-67af7205d973" providerId="ADAL" clId="{CDAB959C-EAB0-4EBE-9491-42538C6BD73F}" dt="2021-12-22T18:16:15.988" v="87" actId="12788"/>
          <ac:spMkLst>
            <pc:docMk/>
            <pc:sldMk cId="3430333599" sldId="256"/>
            <ac:spMk id="21" creationId="{5E573E6F-2E6C-4036-AD44-A929B3D4EC7D}"/>
          </ac:spMkLst>
        </pc:spChg>
        <pc:spChg chg="del">
          <ac:chgData name="Alla" userId="bad96ab6-5253-4430-8be5-67af7205d973" providerId="ADAL" clId="{CDAB959C-EAB0-4EBE-9491-42538C6BD73F}" dt="2021-12-22T18:22:47.746" v="189" actId="478"/>
          <ac:spMkLst>
            <pc:docMk/>
            <pc:sldMk cId="3430333599" sldId="256"/>
            <ac:spMk id="22" creationId="{E40E5D47-35E8-4DF6-B44F-BA7A4410E4C1}"/>
          </ac:spMkLst>
        </pc:spChg>
        <pc:spChg chg="add mod">
          <ac:chgData name="Alla" userId="bad96ab6-5253-4430-8be5-67af7205d973" providerId="ADAL" clId="{CDAB959C-EAB0-4EBE-9491-42538C6BD73F}" dt="2021-12-22T18:08:20.745" v="11" actId="20577"/>
          <ac:spMkLst>
            <pc:docMk/>
            <pc:sldMk cId="3430333599" sldId="256"/>
            <ac:spMk id="24" creationId="{DB8090B3-4108-42BD-8FD7-9311661630F3}"/>
          </ac:spMkLst>
        </pc:spChg>
        <pc:spChg chg="add mod">
          <ac:chgData name="Alla" userId="bad96ab6-5253-4430-8be5-67af7205d973" providerId="ADAL" clId="{CDAB959C-EAB0-4EBE-9491-42538C6BD73F}" dt="2021-12-22T18:22:51.423" v="191" actId="12788"/>
          <ac:spMkLst>
            <pc:docMk/>
            <pc:sldMk cId="3430333599" sldId="256"/>
            <ac:spMk id="25" creationId="{15B6DC27-7E3C-4B07-B0D0-71D974A12AB4}"/>
          </ac:spMkLst>
        </pc:spChg>
        <pc:picChg chg="add mod">
          <ac:chgData name="Alla" userId="bad96ab6-5253-4430-8be5-67af7205d973" providerId="ADAL" clId="{CDAB959C-EAB0-4EBE-9491-42538C6BD73F}" dt="2021-12-22T18:08:02.089" v="8"/>
          <ac:picMkLst>
            <pc:docMk/>
            <pc:sldMk cId="3430333599" sldId="256"/>
            <ac:picMk id="23" creationId="{934EAFEF-D08E-42D3-BE20-D4A3E83C58A0}"/>
          </ac:picMkLst>
        </pc:picChg>
        <pc:picChg chg="mod">
          <ac:chgData name="Alla" userId="bad96ab6-5253-4430-8be5-67af7205d973" providerId="ADAL" clId="{CDAB959C-EAB0-4EBE-9491-42538C6BD73F}" dt="2021-12-22T18:09:48.603" v="30" actId="1036"/>
          <ac:picMkLst>
            <pc:docMk/>
            <pc:sldMk cId="3430333599" sldId="256"/>
            <ac:picMk id="27" creationId="{0F3DF2D1-B661-4E85-8605-E385790B8397}"/>
          </ac:picMkLst>
        </pc:picChg>
      </pc:sldChg>
      <pc:sldChg chg="addSp delSp modSp mod">
        <pc:chgData name="Alla" userId="bad96ab6-5253-4430-8be5-67af7205d973" providerId="ADAL" clId="{CDAB959C-EAB0-4EBE-9491-42538C6BD73F}" dt="2021-12-22T18:15:45.678" v="84" actId="1036"/>
        <pc:sldMkLst>
          <pc:docMk/>
          <pc:sldMk cId="2754776371" sldId="258"/>
        </pc:sldMkLst>
        <pc:spChg chg="del">
          <ac:chgData name="Alla" userId="bad96ab6-5253-4430-8be5-67af7205d973" providerId="ADAL" clId="{CDAB959C-EAB0-4EBE-9491-42538C6BD73F}" dt="2021-12-22T17:56:33.707" v="3" actId="478"/>
          <ac:spMkLst>
            <pc:docMk/>
            <pc:sldMk cId="2754776371" sldId="258"/>
            <ac:spMk id="10" creationId="{DB4358FC-13FE-4B7D-A3FF-507CC6307D33}"/>
          </ac:spMkLst>
        </pc:spChg>
        <pc:spChg chg="del">
          <ac:chgData name="Alla" userId="bad96ab6-5253-4430-8be5-67af7205d973" providerId="ADAL" clId="{CDAB959C-EAB0-4EBE-9491-42538C6BD73F}" dt="2021-12-22T18:11:51.153" v="50" actId="478"/>
          <ac:spMkLst>
            <pc:docMk/>
            <pc:sldMk cId="2754776371" sldId="258"/>
            <ac:spMk id="12" creationId="{8068D050-846F-4E9F-85CB-A1B5B1F5A67F}"/>
          </ac:spMkLst>
        </pc:spChg>
        <pc:spChg chg="add mod">
          <ac:chgData name="Alla" userId="bad96ab6-5253-4430-8be5-67af7205d973" providerId="ADAL" clId="{CDAB959C-EAB0-4EBE-9491-42538C6BD73F}" dt="2021-12-22T18:08:36.673" v="13"/>
          <ac:spMkLst>
            <pc:docMk/>
            <pc:sldMk cId="2754776371" sldId="258"/>
            <ac:spMk id="13" creationId="{B02B1E17-F0D2-4E81-9556-CA94C6E4F2DB}"/>
          </ac:spMkLst>
        </pc:spChg>
        <pc:spChg chg="add del mod">
          <ac:chgData name="Alla" userId="bad96ab6-5253-4430-8be5-67af7205d973" providerId="ADAL" clId="{CDAB959C-EAB0-4EBE-9491-42538C6BD73F}" dt="2021-12-22T18:08:43.496" v="14" actId="478"/>
          <ac:spMkLst>
            <pc:docMk/>
            <pc:sldMk cId="2754776371" sldId="258"/>
            <ac:spMk id="15" creationId="{58E4CC53-2E0F-49C9-9A62-804B2CEA5727}"/>
          </ac:spMkLst>
        </pc:spChg>
        <pc:spChg chg="mod">
          <ac:chgData name="Alla" userId="bad96ab6-5253-4430-8be5-67af7205d973" providerId="ADAL" clId="{CDAB959C-EAB0-4EBE-9491-42538C6BD73F}" dt="2021-12-22T18:15:45.678" v="84" actId="1036"/>
          <ac:spMkLst>
            <pc:docMk/>
            <pc:sldMk cId="2754776371" sldId="258"/>
            <ac:spMk id="16" creationId="{23A4EAF7-38C3-49F5-98B6-EA59C341E87E}"/>
          </ac:spMkLst>
        </pc:spChg>
        <pc:spChg chg="add del mod">
          <ac:chgData name="Alla" userId="bad96ab6-5253-4430-8be5-67af7205d973" providerId="ADAL" clId="{CDAB959C-EAB0-4EBE-9491-42538C6BD73F}" dt="2021-12-22T18:12:21.268" v="60" actId="478"/>
          <ac:spMkLst>
            <pc:docMk/>
            <pc:sldMk cId="2754776371" sldId="258"/>
            <ac:spMk id="17" creationId="{8C9E47E3-BC1B-4050-86E1-DEC8906436A7}"/>
          </ac:spMkLst>
        </pc:spChg>
        <pc:spChg chg="mod">
          <ac:chgData name="Alla" userId="bad96ab6-5253-4430-8be5-67af7205d973" providerId="ADAL" clId="{CDAB959C-EAB0-4EBE-9491-42538C6BD73F}" dt="2021-12-22T18:15:39.830" v="81" actId="14100"/>
          <ac:spMkLst>
            <pc:docMk/>
            <pc:sldMk cId="2754776371" sldId="258"/>
            <ac:spMk id="18" creationId="{FABA863C-3841-4F51-B670-3CA075AE6F66}"/>
          </ac:spMkLst>
        </pc:spChg>
        <pc:spChg chg="add mod">
          <ac:chgData name="Alla" userId="bad96ab6-5253-4430-8be5-67af7205d973" providerId="ADAL" clId="{CDAB959C-EAB0-4EBE-9491-42538C6BD73F}" dt="2021-12-22T18:12:21.456" v="61"/>
          <ac:spMkLst>
            <pc:docMk/>
            <pc:sldMk cId="2754776371" sldId="258"/>
            <ac:spMk id="19" creationId="{CFC45B68-779D-4E0E-94DC-62E932C27F56}"/>
          </ac:spMkLst>
        </pc:spChg>
        <pc:spChg chg="mod">
          <ac:chgData name="Alla" userId="bad96ab6-5253-4430-8be5-67af7205d973" providerId="ADAL" clId="{CDAB959C-EAB0-4EBE-9491-42538C6BD73F}" dt="2021-12-22T18:15:18.614" v="78" actId="12788"/>
          <ac:spMkLst>
            <pc:docMk/>
            <pc:sldMk cId="2754776371" sldId="258"/>
            <ac:spMk id="21" creationId="{5E573E6F-2E6C-4036-AD44-A929B3D4EC7D}"/>
          </ac:spMkLst>
        </pc:spChg>
        <pc:picChg chg="add mod">
          <ac:chgData name="Alla" userId="bad96ab6-5253-4430-8be5-67af7205d973" providerId="ADAL" clId="{CDAB959C-EAB0-4EBE-9491-42538C6BD73F}" dt="2021-12-22T18:14:31.715" v="76" actId="1037"/>
          <ac:picMkLst>
            <pc:docMk/>
            <pc:sldMk cId="2754776371" sldId="258"/>
            <ac:picMk id="4" creationId="{A8E6214A-B874-4F7E-A960-269D00D396EB}"/>
          </ac:picMkLst>
        </pc:picChg>
        <pc:picChg chg="del">
          <ac:chgData name="Alla" userId="bad96ab6-5253-4430-8be5-67af7205d973" providerId="ADAL" clId="{CDAB959C-EAB0-4EBE-9491-42538C6BD73F}" dt="2021-12-22T17:56:33.707" v="3" actId="478"/>
          <ac:picMkLst>
            <pc:docMk/>
            <pc:sldMk cId="2754776371" sldId="258"/>
            <ac:picMk id="11" creationId="{FB8E2006-864E-4FF9-A93B-ADC7AFED5970}"/>
          </ac:picMkLst>
        </pc:picChg>
        <pc:picChg chg="add mod">
          <ac:chgData name="Alla" userId="bad96ab6-5253-4430-8be5-67af7205d973" providerId="ADAL" clId="{CDAB959C-EAB0-4EBE-9491-42538C6BD73F}" dt="2021-12-22T18:08:36.673" v="13"/>
          <ac:picMkLst>
            <pc:docMk/>
            <pc:sldMk cId="2754776371" sldId="258"/>
            <ac:picMk id="14" creationId="{677A8E1D-CC75-4E2A-AF07-7C7CF91C479D}"/>
          </ac:picMkLst>
        </pc:picChg>
        <pc:picChg chg="add del mod">
          <ac:chgData name="Alla" userId="bad96ab6-5253-4430-8be5-67af7205d973" providerId="ADAL" clId="{CDAB959C-EAB0-4EBE-9491-42538C6BD73F}" dt="2021-12-22T18:14:40.059" v="77" actId="478"/>
          <ac:picMkLst>
            <pc:docMk/>
            <pc:sldMk cId="2754776371" sldId="258"/>
            <ac:picMk id="22" creationId="{F2EA1C83-47DB-434A-A19E-B5D1D446C64D}"/>
          </ac:picMkLst>
        </pc:picChg>
      </pc:sldChg>
      <pc:sldChg chg="addSp delSp modSp mod">
        <pc:chgData name="Alla" userId="bad96ab6-5253-4430-8be5-67af7205d973" providerId="ADAL" clId="{CDAB959C-EAB0-4EBE-9491-42538C6BD73F}" dt="2021-12-22T18:17:17.147" v="96" actId="12788"/>
        <pc:sldMkLst>
          <pc:docMk/>
          <pc:sldMk cId="3953321159" sldId="260"/>
        </pc:sldMkLst>
        <pc:spChg chg="del">
          <ac:chgData name="Alla" userId="bad96ab6-5253-4430-8be5-67af7205d973" providerId="ADAL" clId="{CDAB959C-EAB0-4EBE-9491-42538C6BD73F}" dt="2021-12-22T17:56:39.483" v="5" actId="478"/>
          <ac:spMkLst>
            <pc:docMk/>
            <pc:sldMk cId="3953321159" sldId="260"/>
            <ac:spMk id="9" creationId="{BF78E93A-14FB-447A-BD9F-2F5072611007}"/>
          </ac:spMkLst>
        </pc:spChg>
        <pc:spChg chg="del">
          <ac:chgData name="Alla" userId="bad96ab6-5253-4430-8be5-67af7205d973" providerId="ADAL" clId="{CDAB959C-EAB0-4EBE-9491-42538C6BD73F}" dt="2021-12-22T18:11:34.822" v="47" actId="478"/>
          <ac:spMkLst>
            <pc:docMk/>
            <pc:sldMk cId="3953321159" sldId="260"/>
            <ac:spMk id="12" creationId="{BB55EBE7-65F0-4629-8B91-2A3360AF0A73}"/>
          </ac:spMkLst>
        </pc:spChg>
        <pc:spChg chg="add mod">
          <ac:chgData name="Alla" userId="bad96ab6-5253-4430-8be5-67af7205d973" providerId="ADAL" clId="{CDAB959C-EAB0-4EBE-9491-42538C6BD73F}" dt="2021-12-22T18:08:54.856" v="15"/>
          <ac:spMkLst>
            <pc:docMk/>
            <pc:sldMk cId="3953321159" sldId="260"/>
            <ac:spMk id="13" creationId="{DE58C093-27F7-482E-90B1-03A88B0195C4}"/>
          </ac:spMkLst>
        </pc:spChg>
        <pc:spChg chg="add del mod">
          <ac:chgData name="Alla" userId="bad96ab6-5253-4430-8be5-67af7205d973" providerId="ADAL" clId="{CDAB959C-EAB0-4EBE-9491-42538C6BD73F}" dt="2021-12-22T18:12:18.248" v="58" actId="478"/>
          <ac:spMkLst>
            <pc:docMk/>
            <pc:sldMk cId="3953321159" sldId="260"/>
            <ac:spMk id="15" creationId="{B9DE0EF1-A881-4879-8300-2DA3CA280864}"/>
          </ac:spMkLst>
        </pc:spChg>
        <pc:spChg chg="mod">
          <ac:chgData name="Alla" userId="bad96ab6-5253-4430-8be5-67af7205d973" providerId="ADAL" clId="{CDAB959C-EAB0-4EBE-9491-42538C6BD73F}" dt="2021-12-22T18:17:00.669" v="93" actId="20577"/>
          <ac:spMkLst>
            <pc:docMk/>
            <pc:sldMk cId="3953321159" sldId="260"/>
            <ac:spMk id="16" creationId="{23A4EAF7-38C3-49F5-98B6-EA59C341E87E}"/>
          </ac:spMkLst>
        </pc:spChg>
        <pc:spChg chg="add mod">
          <ac:chgData name="Alla" userId="bad96ab6-5253-4430-8be5-67af7205d973" providerId="ADAL" clId="{CDAB959C-EAB0-4EBE-9491-42538C6BD73F}" dt="2021-12-22T18:12:18.533" v="59"/>
          <ac:spMkLst>
            <pc:docMk/>
            <pc:sldMk cId="3953321159" sldId="260"/>
            <ac:spMk id="17" creationId="{0EE8190E-7E17-420A-9313-5DF53597877B}"/>
          </ac:spMkLst>
        </pc:spChg>
        <pc:spChg chg="mod">
          <ac:chgData name="Alla" userId="bad96ab6-5253-4430-8be5-67af7205d973" providerId="ADAL" clId="{CDAB959C-EAB0-4EBE-9491-42538C6BD73F}" dt="2021-12-22T18:16:45.131" v="90" actId="12788"/>
          <ac:spMkLst>
            <pc:docMk/>
            <pc:sldMk cId="3953321159" sldId="260"/>
            <ac:spMk id="21" creationId="{5E573E6F-2E6C-4036-AD44-A929B3D4EC7D}"/>
          </ac:spMkLst>
        </pc:spChg>
        <pc:graphicFrameChg chg="mod">
          <ac:chgData name="Alla" userId="bad96ab6-5253-4430-8be5-67af7205d973" providerId="ADAL" clId="{CDAB959C-EAB0-4EBE-9491-42538C6BD73F}" dt="2021-12-22T18:17:17.147" v="96" actId="12788"/>
          <ac:graphicFrameMkLst>
            <pc:docMk/>
            <pc:sldMk cId="3953321159" sldId="260"/>
            <ac:graphicFrameMk id="11" creationId="{E7D7E359-5648-4884-9961-ED0DF5F494D3}"/>
          </ac:graphicFrameMkLst>
        </pc:graphicFrameChg>
        <pc:picChg chg="del">
          <ac:chgData name="Alla" userId="bad96ab6-5253-4430-8be5-67af7205d973" providerId="ADAL" clId="{CDAB959C-EAB0-4EBE-9491-42538C6BD73F}" dt="2021-12-22T17:56:38.112" v="4" actId="478"/>
          <ac:picMkLst>
            <pc:docMk/>
            <pc:sldMk cId="3953321159" sldId="260"/>
            <ac:picMk id="10" creationId="{69FD7003-D388-4AA9-8D6F-A9A54D40B6A8}"/>
          </ac:picMkLst>
        </pc:picChg>
        <pc:picChg chg="add mod">
          <ac:chgData name="Alla" userId="bad96ab6-5253-4430-8be5-67af7205d973" providerId="ADAL" clId="{CDAB959C-EAB0-4EBE-9491-42538C6BD73F}" dt="2021-12-22T18:08:54.856" v="15"/>
          <ac:picMkLst>
            <pc:docMk/>
            <pc:sldMk cId="3953321159" sldId="260"/>
            <ac:picMk id="14" creationId="{C2930D93-262D-4EB7-926A-D4EDBC96EC1D}"/>
          </ac:picMkLst>
        </pc:picChg>
      </pc:sldChg>
      <pc:sldChg chg="addSp delSp modSp mod">
        <pc:chgData name="Alla" userId="bad96ab6-5253-4430-8be5-67af7205d973" providerId="ADAL" clId="{CDAB959C-EAB0-4EBE-9491-42538C6BD73F}" dt="2021-12-22T18:30:27.668" v="196" actId="1035"/>
        <pc:sldMkLst>
          <pc:docMk/>
          <pc:sldMk cId="571757512" sldId="261"/>
        </pc:sldMkLst>
        <pc:spChg chg="mod">
          <ac:chgData name="Alla" userId="bad96ab6-5253-4430-8be5-67af7205d973" providerId="ADAL" clId="{CDAB959C-EAB0-4EBE-9491-42538C6BD73F}" dt="2021-12-22T18:17:49.719" v="102" actId="1036"/>
          <ac:spMkLst>
            <pc:docMk/>
            <pc:sldMk cId="571757512" sldId="261"/>
            <ac:spMk id="2" creationId="{A44413E4-85F7-43A9-86B2-816CA079669A}"/>
          </ac:spMkLst>
        </pc:spChg>
        <pc:spChg chg="mod">
          <ac:chgData name="Alla" userId="bad96ab6-5253-4430-8be5-67af7205d973" providerId="ADAL" clId="{CDAB959C-EAB0-4EBE-9491-42538C6BD73F}" dt="2021-12-22T18:18:03.327" v="109" actId="1035"/>
          <ac:spMkLst>
            <pc:docMk/>
            <pc:sldMk cId="571757512" sldId="261"/>
            <ac:spMk id="11" creationId="{EEF4B149-2AAC-42DD-AC31-80B40D543074}"/>
          </ac:spMkLst>
        </pc:spChg>
        <pc:spChg chg="mod">
          <ac:chgData name="Alla" userId="bad96ab6-5253-4430-8be5-67af7205d973" providerId="ADAL" clId="{CDAB959C-EAB0-4EBE-9491-42538C6BD73F}" dt="2021-12-22T18:18:01.194" v="108" actId="1036"/>
          <ac:spMkLst>
            <pc:docMk/>
            <pc:sldMk cId="571757512" sldId="261"/>
            <ac:spMk id="12" creationId="{9A9EE476-A5DD-4D27-90D4-388B36657EEC}"/>
          </ac:spMkLst>
        </pc:spChg>
        <pc:spChg chg="mod">
          <ac:chgData name="Alla" userId="bad96ab6-5253-4430-8be5-67af7205d973" providerId="ADAL" clId="{CDAB959C-EAB0-4EBE-9491-42538C6BD73F}" dt="2021-12-22T18:30:22.548" v="194" actId="1036"/>
          <ac:spMkLst>
            <pc:docMk/>
            <pc:sldMk cId="571757512" sldId="261"/>
            <ac:spMk id="13" creationId="{9A3F322A-25C0-4BFA-A9F1-90ECE2B03C6B}"/>
          </ac:spMkLst>
        </pc:spChg>
        <pc:spChg chg="mod">
          <ac:chgData name="Alla" userId="bad96ab6-5253-4430-8be5-67af7205d973" providerId="ADAL" clId="{CDAB959C-EAB0-4EBE-9491-42538C6BD73F}" dt="2021-12-22T18:30:27.668" v="196" actId="1035"/>
          <ac:spMkLst>
            <pc:docMk/>
            <pc:sldMk cId="571757512" sldId="261"/>
            <ac:spMk id="14" creationId="{9A4EA7C9-26A7-4AFC-8C46-EB853698F324}"/>
          </ac:spMkLst>
        </pc:spChg>
        <pc:spChg chg="mod">
          <ac:chgData name="Alla" userId="bad96ab6-5253-4430-8be5-67af7205d973" providerId="ADAL" clId="{CDAB959C-EAB0-4EBE-9491-42538C6BD73F}" dt="2021-12-22T18:18:14.288" v="117" actId="1036"/>
          <ac:spMkLst>
            <pc:docMk/>
            <pc:sldMk cId="571757512" sldId="261"/>
            <ac:spMk id="15" creationId="{4F9C709F-A997-427E-8AC7-636C1D070EF1}"/>
          </ac:spMkLst>
        </pc:spChg>
        <pc:spChg chg="mod">
          <ac:chgData name="Alla" userId="bad96ab6-5253-4430-8be5-67af7205d973" providerId="ADAL" clId="{CDAB959C-EAB0-4EBE-9491-42538C6BD73F}" dt="2021-12-22T18:21:21.533" v="188" actId="20577"/>
          <ac:spMkLst>
            <pc:docMk/>
            <pc:sldMk cId="571757512" sldId="261"/>
            <ac:spMk id="16" creationId="{23A4EAF7-38C3-49F5-98B6-EA59C341E87E}"/>
          </ac:spMkLst>
        </pc:spChg>
        <pc:spChg chg="del">
          <ac:chgData name="Alla" userId="bad96ab6-5253-4430-8be5-67af7205d973" providerId="ADAL" clId="{CDAB959C-EAB0-4EBE-9491-42538C6BD73F}" dt="2021-12-22T17:56:43.849" v="7" actId="478"/>
          <ac:spMkLst>
            <pc:docMk/>
            <pc:sldMk cId="571757512" sldId="261"/>
            <ac:spMk id="17" creationId="{78E08184-57F2-4005-8283-C1F89070223A}"/>
          </ac:spMkLst>
        </pc:spChg>
        <pc:spChg chg="add mod">
          <ac:chgData name="Alla" userId="bad96ab6-5253-4430-8be5-67af7205d973" providerId="ADAL" clId="{CDAB959C-EAB0-4EBE-9491-42538C6BD73F}" dt="2021-12-22T18:08:56.709" v="16"/>
          <ac:spMkLst>
            <pc:docMk/>
            <pc:sldMk cId="571757512" sldId="261"/>
            <ac:spMk id="19" creationId="{E7B80E05-CDE7-419E-8AE2-A1866A94C249}"/>
          </ac:spMkLst>
        </pc:spChg>
        <pc:spChg chg="mod">
          <ac:chgData name="Alla" userId="bad96ab6-5253-4430-8be5-67af7205d973" providerId="ADAL" clId="{CDAB959C-EAB0-4EBE-9491-42538C6BD73F}" dt="2021-12-22T18:17:27.693" v="97" actId="12788"/>
          <ac:spMkLst>
            <pc:docMk/>
            <pc:sldMk cId="571757512" sldId="261"/>
            <ac:spMk id="21" creationId="{5E573E6F-2E6C-4036-AD44-A929B3D4EC7D}"/>
          </ac:spMkLst>
        </pc:spChg>
        <pc:spChg chg="add del mod">
          <ac:chgData name="Alla" userId="bad96ab6-5253-4430-8be5-67af7205d973" providerId="ADAL" clId="{CDAB959C-EAB0-4EBE-9491-42538C6BD73F}" dt="2021-12-22T18:12:14.458" v="57" actId="12788"/>
          <ac:spMkLst>
            <pc:docMk/>
            <pc:sldMk cId="571757512" sldId="261"/>
            <ac:spMk id="22" creationId="{193F85EC-5009-44FA-8597-1FC4F579AE34}"/>
          </ac:spMkLst>
        </pc:spChg>
        <pc:spChg chg="add del mod">
          <ac:chgData name="Alla" userId="bad96ab6-5253-4430-8be5-67af7205d973" providerId="ADAL" clId="{CDAB959C-EAB0-4EBE-9491-42538C6BD73F}" dt="2021-12-22T18:10:28.028" v="33"/>
          <ac:spMkLst>
            <pc:docMk/>
            <pc:sldMk cId="571757512" sldId="261"/>
            <ac:spMk id="24" creationId="{EDB86FE8-7595-4744-8CE3-DF6B14219FA6}"/>
          </ac:spMkLst>
        </pc:spChg>
        <pc:picChg chg="del">
          <ac:chgData name="Alla" userId="bad96ab6-5253-4430-8be5-67af7205d973" providerId="ADAL" clId="{CDAB959C-EAB0-4EBE-9491-42538C6BD73F}" dt="2021-12-22T17:56:42.773" v="6" actId="478"/>
          <ac:picMkLst>
            <pc:docMk/>
            <pc:sldMk cId="571757512" sldId="261"/>
            <ac:picMk id="18" creationId="{E7A30EEB-87B1-493B-AF62-8B28522988FC}"/>
          </ac:picMkLst>
        </pc:picChg>
        <pc:picChg chg="add mod">
          <ac:chgData name="Alla" userId="bad96ab6-5253-4430-8be5-67af7205d973" providerId="ADAL" clId="{CDAB959C-EAB0-4EBE-9491-42538C6BD73F}" dt="2021-12-22T18:08:56.709" v="16"/>
          <ac:picMkLst>
            <pc:docMk/>
            <pc:sldMk cId="571757512" sldId="261"/>
            <ac:picMk id="23" creationId="{3A8D1C4F-D4DF-431C-8FBD-E0582247F700}"/>
          </ac:picMkLst>
        </pc:picChg>
      </pc:sldChg>
    </pc:docChg>
  </pc:docChgLst>
  <pc:docChgLst>
    <pc:chgData name="Alla A Karapunarly" userId="bad96ab6-5253-4430-8be5-67af7205d973" providerId="ADAL" clId="{D8053DFD-FE77-404B-B74F-01C6CD3BD971}"/>
    <pc:docChg chg="undo redo custSel modSld">
      <pc:chgData name="Alla A Karapunarly" userId="bad96ab6-5253-4430-8be5-67af7205d973" providerId="ADAL" clId="{D8053DFD-FE77-404B-B74F-01C6CD3BD971}" dt="2022-08-06T18:28:14.402" v="6" actId="552"/>
      <pc:docMkLst>
        <pc:docMk/>
      </pc:docMkLst>
      <pc:sldChg chg="modSp mod">
        <pc:chgData name="Alla A Karapunarly" userId="bad96ab6-5253-4430-8be5-67af7205d973" providerId="ADAL" clId="{D8053DFD-FE77-404B-B74F-01C6CD3BD971}" dt="2022-08-06T18:28:14.402" v="6" actId="552"/>
        <pc:sldMkLst>
          <pc:docMk/>
          <pc:sldMk cId="571757512" sldId="261"/>
        </pc:sldMkLst>
        <pc:spChg chg="mod">
          <ac:chgData name="Alla A Karapunarly" userId="bad96ab6-5253-4430-8be5-67af7205d973" providerId="ADAL" clId="{D8053DFD-FE77-404B-B74F-01C6CD3BD971}" dt="2022-08-06T18:28:14.402" v="6" actId="552"/>
          <ac:spMkLst>
            <pc:docMk/>
            <pc:sldMk cId="571757512" sldId="261"/>
            <ac:spMk id="2" creationId="{A44413E4-85F7-43A9-86B2-816CA079669A}"/>
          </ac:spMkLst>
        </pc:spChg>
        <pc:spChg chg="mod">
          <ac:chgData name="Alla A Karapunarly" userId="bad96ab6-5253-4430-8be5-67af7205d973" providerId="ADAL" clId="{D8053DFD-FE77-404B-B74F-01C6CD3BD971}" dt="2022-08-06T18:28:14.402" v="6" actId="552"/>
          <ac:spMkLst>
            <pc:docMk/>
            <pc:sldMk cId="571757512" sldId="261"/>
            <ac:spMk id="11" creationId="{EEF4B149-2AAC-42DD-AC31-80B40D543074}"/>
          </ac:spMkLst>
        </pc:spChg>
        <pc:spChg chg="mod">
          <ac:chgData name="Alla A Karapunarly" userId="bad96ab6-5253-4430-8be5-67af7205d973" providerId="ADAL" clId="{D8053DFD-FE77-404B-B74F-01C6CD3BD971}" dt="2022-08-06T18:28:14.402" v="6" actId="552"/>
          <ac:spMkLst>
            <pc:docMk/>
            <pc:sldMk cId="571757512" sldId="261"/>
            <ac:spMk id="12" creationId="{9A9EE476-A5DD-4D27-90D4-388B36657EEC}"/>
          </ac:spMkLst>
        </pc:spChg>
        <pc:spChg chg="mod">
          <ac:chgData name="Alla A Karapunarly" userId="bad96ab6-5253-4430-8be5-67af7205d973" providerId="ADAL" clId="{D8053DFD-FE77-404B-B74F-01C6CD3BD971}" dt="2022-08-06T18:28:14.402" v="6" actId="552"/>
          <ac:spMkLst>
            <pc:docMk/>
            <pc:sldMk cId="571757512" sldId="261"/>
            <ac:spMk id="13" creationId="{9A3F322A-25C0-4BFA-A9F1-90ECE2B03C6B}"/>
          </ac:spMkLst>
        </pc:spChg>
        <pc:spChg chg="mod">
          <ac:chgData name="Alla A Karapunarly" userId="bad96ab6-5253-4430-8be5-67af7205d973" providerId="ADAL" clId="{D8053DFD-FE77-404B-B74F-01C6CD3BD971}" dt="2022-08-06T18:28:14.402" v="6" actId="552"/>
          <ac:spMkLst>
            <pc:docMk/>
            <pc:sldMk cId="571757512" sldId="261"/>
            <ac:spMk id="14" creationId="{9A4EA7C9-26A7-4AFC-8C46-EB853698F324}"/>
          </ac:spMkLst>
        </pc:spChg>
        <pc:spChg chg="mod">
          <ac:chgData name="Alla A Karapunarly" userId="bad96ab6-5253-4430-8be5-67af7205d973" providerId="ADAL" clId="{D8053DFD-FE77-404B-B74F-01C6CD3BD971}" dt="2022-08-06T18:28:14.402" v="6" actId="552"/>
          <ac:spMkLst>
            <pc:docMk/>
            <pc:sldMk cId="571757512" sldId="261"/>
            <ac:spMk id="15" creationId="{4F9C709F-A997-427E-8AC7-636C1D070EF1}"/>
          </ac:spMkLst>
        </pc:spChg>
        <pc:spChg chg="mod">
          <ac:chgData name="Alla A Karapunarly" userId="bad96ab6-5253-4430-8be5-67af7205d973" providerId="ADAL" clId="{D8053DFD-FE77-404B-B74F-01C6CD3BD971}" dt="2022-08-06T18:27:43.771" v="2" actId="20577"/>
          <ac:spMkLst>
            <pc:docMk/>
            <pc:sldMk cId="571757512" sldId="261"/>
            <ac:spMk id="16" creationId="{23A4EAF7-38C3-49F5-98B6-EA59C341E87E}"/>
          </ac:spMkLst>
        </pc:spChg>
      </pc:sldChg>
    </pc:docChg>
  </pc:docChgLst>
  <pc:docChgLst>
    <pc:chgData name="Alla A Karapunarly" userId="bad96ab6-5253-4430-8be5-67af7205d973" providerId="ADAL" clId="{39BE6505-A77C-47B6-B1BA-D014086C8C21}"/>
    <pc:docChg chg="delSld">
      <pc:chgData name="Alla A Karapunarly" userId="bad96ab6-5253-4430-8be5-67af7205d973" providerId="ADAL" clId="{39BE6505-A77C-47B6-B1BA-D014086C8C21}" dt="2022-08-06T18:30:23.234" v="0" actId="47"/>
      <pc:docMkLst>
        <pc:docMk/>
      </pc:docMkLst>
      <pc:sldChg chg="del">
        <pc:chgData name="Alla A Karapunarly" userId="bad96ab6-5253-4430-8be5-67af7205d973" providerId="ADAL" clId="{39BE6505-A77C-47B6-B1BA-D014086C8C21}" dt="2022-08-06T18:30:23.234" v="0" actId="47"/>
        <pc:sldMkLst>
          <pc:docMk/>
          <pc:sldMk cId="3430333599"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3391D-6F87-4773-B44A-79246298C61E}" type="datetimeFigureOut">
              <a:rPr lang="en-US" smtClean="0"/>
              <a:t>8/6/2022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44E71-D93A-430B-AB15-840B05850DE4}" type="slidenum">
              <a:rPr lang="en-US" smtClean="0"/>
              <a:t>‹#›</a:t>
            </a:fld>
            <a:endParaRPr lang="en-US"/>
          </a:p>
        </p:txBody>
      </p:sp>
    </p:spTree>
    <p:extLst>
      <p:ext uri="{BB962C8B-B14F-4D97-AF65-F5344CB8AC3E}">
        <p14:creationId xmlns:p14="http://schemas.microsoft.com/office/powerpoint/2010/main" val="319793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34438B-4249-4583-A377-AC3050CEFD48}"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07563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E4E48-0293-468F-B37B-7CF9EA4C360E}"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30083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09288-C1EB-4166-ABD6-8F38CB709835}"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48587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CCB18-6D9F-4FE5-8107-CEC87AA4E12D}"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22584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70A6D-FC51-466A-A449-9184865F026E}"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96150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81A7D0-3F9E-45E6-BDB5-E99EF1D68687}"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55569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6C44C-D778-4D6B-89B3-3C79B49AF327}" type="datetime1">
              <a:rPr lang="en-US" smtClean="0"/>
              <a:t>8/6/2022</a:t>
            </a:fld>
            <a:endParaRPr lang="en-US"/>
          </a:p>
        </p:txBody>
      </p:sp>
      <p:sp>
        <p:nvSpPr>
          <p:cNvPr id="8" name="Footer Placeholder 7"/>
          <p:cNvSpPr>
            <a:spLocks noGrp="1"/>
          </p:cNvSpPr>
          <p:nvPr>
            <p:ph type="ftr" sz="quarter" idx="11"/>
          </p:nvPr>
        </p:nvSpPr>
        <p:spPr/>
        <p:txBody>
          <a:bodyPr/>
          <a:lstStyle/>
          <a:p>
            <a:r>
              <a:rPr lang="en-US"/>
              <a:t>YPARinSchool.com - whatever type of legal stuff don't copy </a:t>
            </a:r>
          </a:p>
        </p:txBody>
      </p:sp>
      <p:sp>
        <p:nvSpPr>
          <p:cNvPr id="9" name="Slide Number Placeholder 8"/>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53946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116820-4B4E-4BD8-B999-7BDBA6C08EB6}" type="datetime1">
              <a:rPr lang="en-US" smtClean="0"/>
              <a:t>8/6/2022</a:t>
            </a:fld>
            <a:endParaRPr lang="en-US"/>
          </a:p>
        </p:txBody>
      </p:sp>
      <p:sp>
        <p:nvSpPr>
          <p:cNvPr id="4" name="Footer Placeholder 3"/>
          <p:cNvSpPr>
            <a:spLocks noGrp="1"/>
          </p:cNvSpPr>
          <p:nvPr>
            <p:ph type="ftr" sz="quarter" idx="11"/>
          </p:nvPr>
        </p:nvSpPr>
        <p:spPr/>
        <p:txBody>
          <a:bodyPr/>
          <a:lstStyle/>
          <a:p>
            <a:r>
              <a:rPr lang="en-US"/>
              <a:t>YPARinSchool.com - whatever type of legal stuff don't copy </a:t>
            </a:r>
          </a:p>
        </p:txBody>
      </p:sp>
      <p:sp>
        <p:nvSpPr>
          <p:cNvPr id="5" name="Slide Number Placeholder 4"/>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98093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8C8B-3C66-4CEC-9D7F-02897938BA6A}" type="datetime1">
              <a:rPr lang="en-US" smtClean="0"/>
              <a:t>8/6/2022</a:t>
            </a:fld>
            <a:endParaRPr lang="en-US"/>
          </a:p>
        </p:txBody>
      </p:sp>
      <p:sp>
        <p:nvSpPr>
          <p:cNvPr id="3" name="Footer Placeholder 2"/>
          <p:cNvSpPr>
            <a:spLocks noGrp="1"/>
          </p:cNvSpPr>
          <p:nvPr>
            <p:ph type="ftr" sz="quarter" idx="11"/>
          </p:nvPr>
        </p:nvSpPr>
        <p:spPr/>
        <p:txBody>
          <a:bodyPr/>
          <a:lstStyle/>
          <a:p>
            <a:r>
              <a:rPr lang="en-US"/>
              <a:t>YPARinSchool.com - whatever type of legal stuff don't copy </a:t>
            </a:r>
          </a:p>
        </p:txBody>
      </p:sp>
      <p:sp>
        <p:nvSpPr>
          <p:cNvPr id="4" name="Slide Number Placeholder 3"/>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41746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72FAAB1-74A1-4AAE-8BC8-62DF9BF3F323}"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57815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5181CC9-4F7E-450A-9BD8-7C02702F6F0F}"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407810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BA1843D-5F5E-4433-845D-27A1C2539A0D}" type="datetime1">
              <a:rPr lang="en-US" smtClean="0"/>
              <a:t>8/6/2022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r>
              <a:rPr lang="en-US"/>
              <a:t>YPARinSchool.com - whatever type of legal stuff don't copy </a:t>
            </a: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9719EBA-0370-4C47-8ED0-A0CAB8E113E6}" type="slidenum">
              <a:rPr lang="en-US" smtClean="0"/>
              <a:t>‹#›</a:t>
            </a:fld>
            <a:endParaRPr lang="en-US"/>
          </a:p>
        </p:txBody>
      </p:sp>
    </p:spTree>
    <p:extLst>
      <p:ext uri="{BB962C8B-B14F-4D97-AF65-F5344CB8AC3E}">
        <p14:creationId xmlns:p14="http://schemas.microsoft.com/office/powerpoint/2010/main" val="804636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3A4EAF7-38C3-49F5-98B6-EA59C341E87E}"/>
              </a:ext>
            </a:extLst>
          </p:cNvPr>
          <p:cNvSpPr txBox="1"/>
          <p:nvPr/>
        </p:nvSpPr>
        <p:spPr>
          <a:xfrm>
            <a:off x="873993" y="2294396"/>
            <a:ext cx="6024415" cy="6771084"/>
          </a:xfrm>
          <a:prstGeom prst="rect">
            <a:avLst/>
          </a:prstGeom>
          <a:noFill/>
        </p:spPr>
        <p:txBody>
          <a:bodyPr wrap="square" rtlCol="0">
            <a:spAutoFit/>
          </a:bodyPr>
          <a:lstStyle/>
          <a:p>
            <a:pPr marL="285750" indent="-285750">
              <a:buFont typeface="Wingdings" panose="05000000000000000000" pitchFamily="2" charset="2"/>
              <a:buChar char="q"/>
            </a:pPr>
            <a:r>
              <a:rPr lang="en-US" sz="1400" i="0" strike="noStrike" dirty="0">
                <a:effectLst/>
                <a:latin typeface="Georgia" panose="02040502050405020303" pitchFamily="18" charset="0"/>
              </a:rPr>
              <a:t>Identify a broader subject of interest that lends itself to investigation. For example, “food deserts in Cleveland”. </a:t>
            </a:r>
          </a:p>
          <a:p>
            <a:pPr marL="285750" indent="-285750">
              <a:buFont typeface="Wingdings" panose="05000000000000000000" pitchFamily="2" charset="2"/>
              <a:buChar char="q"/>
            </a:pPr>
            <a:endParaRPr lang="en-US" sz="1400" i="0" strike="noStrike" dirty="0">
              <a:effectLst/>
              <a:latin typeface="Georgia" panose="02040502050405020303" pitchFamily="18" charset="0"/>
            </a:endParaRPr>
          </a:p>
          <a:p>
            <a:pPr marL="285750" indent="-285750" rtl="0">
              <a:spcBef>
                <a:spcPts val="0"/>
              </a:spcBef>
              <a:spcAft>
                <a:spcPts val="0"/>
              </a:spcAft>
              <a:buFont typeface="Wingdings" panose="05000000000000000000" pitchFamily="2" charset="2"/>
              <a:buChar char="q"/>
            </a:pPr>
            <a:r>
              <a:rPr lang="en-US" sz="1400" dirty="0">
                <a:effectLst/>
                <a:latin typeface="Georgia" panose="02040502050405020303" pitchFamily="18" charset="0"/>
              </a:rPr>
              <a:t>Do preliminary research on the general topic to find out what research has already been done and what literature already exists.  What research has been done on the availability of fresh, local food in Cleveland? In similar urban areas? What types of studies?  Is there a unique area that yet to be investigated or is there a particular question that may be worth replicating?  </a:t>
            </a:r>
          </a:p>
          <a:p>
            <a:pPr marL="285750" indent="-285750" rtl="0">
              <a:spcBef>
                <a:spcPts val="0"/>
              </a:spcBef>
              <a:spcAft>
                <a:spcPts val="0"/>
              </a:spcAft>
              <a:buFont typeface="Wingdings" panose="05000000000000000000" pitchFamily="2" charset="2"/>
              <a:buChar char="q"/>
            </a:pPr>
            <a:endParaRPr lang="en-US" sz="1400" dirty="0">
              <a:effectLst/>
              <a:latin typeface="Georgia" panose="02040502050405020303" pitchFamily="18" charset="0"/>
            </a:endParaRPr>
          </a:p>
          <a:p>
            <a:pPr marL="285750" indent="-285750" rtl="0">
              <a:spcBef>
                <a:spcPts val="0"/>
              </a:spcBef>
              <a:spcAft>
                <a:spcPts val="0"/>
              </a:spcAft>
              <a:buFont typeface="Wingdings" panose="05000000000000000000" pitchFamily="2" charset="2"/>
              <a:buChar char="q"/>
            </a:pPr>
            <a:r>
              <a:rPr lang="en-US" sz="1400" dirty="0">
                <a:effectLst/>
                <a:latin typeface="Georgia" panose="02040502050405020303" pitchFamily="18" charset="0"/>
              </a:rPr>
              <a:t>Narrow the topic by asking open-ended "how" and "why" questions.  For example, a researcher may want to consider the factors that are contributing to food deserts or the success rate of efforts to change this condition.  </a:t>
            </a:r>
          </a:p>
          <a:p>
            <a:pPr marL="285750" indent="-285750" rtl="0">
              <a:spcBef>
                <a:spcPts val="0"/>
              </a:spcBef>
              <a:spcAft>
                <a:spcPts val="0"/>
              </a:spcAft>
              <a:buFont typeface="Wingdings" panose="05000000000000000000" pitchFamily="2" charset="2"/>
              <a:buChar char="q"/>
            </a:pPr>
            <a:endParaRPr lang="en-US" sz="1400" dirty="0">
              <a:effectLst/>
              <a:latin typeface="Georgia" panose="02040502050405020303" pitchFamily="18" charset="0"/>
            </a:endParaRPr>
          </a:p>
          <a:p>
            <a:pPr marL="285750" indent="-285750" rtl="0">
              <a:spcBef>
                <a:spcPts val="0"/>
              </a:spcBef>
              <a:spcAft>
                <a:spcPts val="0"/>
              </a:spcAft>
              <a:buFont typeface="Wingdings" panose="05000000000000000000" pitchFamily="2" charset="2"/>
              <a:buChar char="q"/>
            </a:pPr>
            <a:r>
              <a:rPr lang="en-US" sz="1400" dirty="0">
                <a:effectLst/>
                <a:latin typeface="Georgia" panose="02040502050405020303" pitchFamily="18" charset="0"/>
              </a:rPr>
              <a:t>Create a list of possible questions for consideration </a:t>
            </a:r>
          </a:p>
          <a:p>
            <a:pPr rtl="0">
              <a:spcBef>
                <a:spcPts val="0"/>
              </a:spcBef>
              <a:spcAft>
                <a:spcPts val="0"/>
              </a:spcAft>
            </a:pPr>
            <a:endParaRPr lang="en-US" sz="1400" dirty="0">
              <a:effectLst/>
              <a:latin typeface="Georgia" panose="02040502050405020303" pitchFamily="18" charset="0"/>
            </a:endParaRPr>
          </a:p>
          <a:p>
            <a:pPr marL="285750" indent="-285750" rtl="0">
              <a:spcBef>
                <a:spcPts val="0"/>
              </a:spcBef>
              <a:spcAft>
                <a:spcPts val="0"/>
              </a:spcAft>
              <a:buFont typeface="Wingdings" panose="05000000000000000000" pitchFamily="2" charset="2"/>
              <a:buChar char="q"/>
            </a:pPr>
            <a:r>
              <a:rPr lang="en-US" sz="1400" dirty="0">
                <a:effectLst/>
                <a:latin typeface="Georgia" panose="02040502050405020303" pitchFamily="18" charset="0"/>
              </a:rPr>
              <a:t>Look over the list and choose one that interests you and provides an opportunity for exploration.</a:t>
            </a:r>
          </a:p>
          <a:p>
            <a:pPr rtl="0">
              <a:spcBef>
                <a:spcPts val="0"/>
              </a:spcBef>
              <a:spcAft>
                <a:spcPts val="0"/>
              </a:spcAft>
            </a:pPr>
            <a:endParaRPr lang="en-US" sz="1400" dirty="0">
              <a:effectLst/>
              <a:latin typeface="Georgia" panose="02040502050405020303" pitchFamily="18" charset="0"/>
            </a:endParaRPr>
          </a:p>
          <a:p>
            <a:pPr marL="285750" indent="-285750" rtl="0">
              <a:spcBef>
                <a:spcPts val="0"/>
              </a:spcBef>
              <a:spcAft>
                <a:spcPts val="0"/>
              </a:spcAft>
              <a:buFont typeface="Wingdings" panose="05000000000000000000" pitchFamily="2" charset="2"/>
              <a:buChar char="q"/>
            </a:pPr>
            <a:r>
              <a:rPr lang="en-US" sz="1400" dirty="0">
                <a:effectLst/>
                <a:latin typeface="Georgia" panose="02040502050405020303" pitchFamily="18" charset="0"/>
              </a:rPr>
              <a:t>Finally, evaluate the question by using the following list of guidelines: </a:t>
            </a:r>
          </a:p>
          <a:p>
            <a:pPr marL="742950" lvl="1" indent="-285750">
              <a:buFont typeface="Wingdings" panose="05000000000000000000" pitchFamily="2" charset="2"/>
              <a:buChar char="q"/>
            </a:pPr>
            <a:endParaRPr lang="en-US" sz="1400" dirty="0">
              <a:effectLst/>
              <a:latin typeface="Georgia" panose="02040502050405020303" pitchFamily="18" charset="0"/>
            </a:endParaRPr>
          </a:p>
          <a:p>
            <a:pPr marL="742950" lvl="1" indent="-285750">
              <a:buFont typeface="Wingdings" panose="05000000000000000000" pitchFamily="2" charset="2"/>
              <a:buChar char="q"/>
            </a:pPr>
            <a:r>
              <a:rPr lang="en-US" sz="1400" dirty="0">
                <a:effectLst/>
                <a:latin typeface="Georgia" panose="02040502050405020303" pitchFamily="18" charset="0"/>
              </a:rPr>
              <a:t>Is the research question one that is of interest to you and potentially to others?  </a:t>
            </a:r>
          </a:p>
          <a:p>
            <a:pPr marL="742950" lvl="1" indent="-285750">
              <a:buFont typeface="Wingdings" panose="05000000000000000000" pitchFamily="2" charset="2"/>
              <a:buChar char="q"/>
            </a:pPr>
            <a:r>
              <a:rPr lang="en-US" sz="1400" dirty="0">
                <a:effectLst/>
                <a:latin typeface="Georgia" panose="02040502050405020303" pitchFamily="18" charset="0"/>
              </a:rPr>
              <a:t>Is it an issue or problem that needs to be improved or solved? </a:t>
            </a:r>
          </a:p>
          <a:p>
            <a:pPr marL="742950" lvl="1" indent="-285750">
              <a:buFont typeface="Wingdings" panose="05000000000000000000" pitchFamily="2" charset="2"/>
              <a:buChar char="q"/>
            </a:pPr>
            <a:r>
              <a:rPr lang="en-US" sz="1400" dirty="0">
                <a:effectLst/>
                <a:latin typeface="Georgia" panose="02040502050405020303" pitchFamily="18" charset="0"/>
              </a:rPr>
              <a:t>Is the research question researchable?   </a:t>
            </a:r>
          </a:p>
          <a:p>
            <a:pPr marL="742950" lvl="1" indent="-285750">
              <a:buFont typeface="Wingdings" panose="05000000000000000000" pitchFamily="2" charset="2"/>
              <a:buChar char="q"/>
            </a:pPr>
            <a:r>
              <a:rPr lang="en-US" sz="1400" dirty="0">
                <a:effectLst/>
                <a:latin typeface="Georgia" panose="02040502050405020303" pitchFamily="18" charset="0"/>
              </a:rPr>
              <a:t>What resources will you need to address this question? Can you access them? </a:t>
            </a:r>
          </a:p>
          <a:p>
            <a:pPr marL="742950" lvl="1" indent="-285750">
              <a:buFont typeface="Wingdings" panose="05000000000000000000" pitchFamily="2" charset="2"/>
              <a:buChar char="q"/>
            </a:pPr>
            <a:r>
              <a:rPr lang="en-US" sz="1400" dirty="0">
                <a:effectLst/>
                <a:latin typeface="Georgia" panose="02040502050405020303" pitchFamily="18" charset="0"/>
              </a:rPr>
              <a:t>Will you be able to collect information to answer this question? </a:t>
            </a:r>
          </a:p>
          <a:p>
            <a:pPr marL="742950" lvl="1" indent="-285750">
              <a:buFont typeface="Wingdings" panose="05000000000000000000" pitchFamily="2" charset="2"/>
              <a:buChar char="q"/>
            </a:pPr>
            <a:r>
              <a:rPr lang="en-US" sz="1400" dirty="0">
                <a:effectLst/>
                <a:latin typeface="Georgia" panose="02040502050405020303" pitchFamily="18" charset="0"/>
              </a:rPr>
              <a:t>Is the research question too broad?</a:t>
            </a:r>
          </a:p>
          <a:p>
            <a:pPr marL="742950" lvl="1" indent="-285750">
              <a:buFont typeface="Wingdings" panose="05000000000000000000" pitchFamily="2" charset="2"/>
              <a:buChar char="q"/>
            </a:pPr>
            <a:r>
              <a:rPr lang="en-US" sz="1400" dirty="0">
                <a:effectLst/>
                <a:latin typeface="Georgia" panose="02040502050405020303" pitchFamily="18" charset="0"/>
              </a:rPr>
              <a:t>Is the research question too narrow?</a:t>
            </a:r>
            <a:endParaRPr lang="en-US" sz="1400" dirty="0">
              <a:latin typeface="Georgia" panose="02040502050405020303" pitchFamily="18" charset="0"/>
            </a:endParaRPr>
          </a:p>
        </p:txBody>
      </p:sp>
      <p:sp>
        <p:nvSpPr>
          <p:cNvPr id="21" name="Rectangle: Single Corner Rounded 20">
            <a:extLst>
              <a:ext uri="{FF2B5EF4-FFF2-40B4-BE49-F238E27FC236}">
                <a16:creationId xmlns:a16="http://schemas.microsoft.com/office/drawing/2014/main" id="{5E573E6F-2E6C-4036-AD44-A929B3D4EC7D}"/>
              </a:ext>
            </a:extLst>
          </p:cNvPr>
          <p:cNvSpPr/>
          <p:nvPr/>
        </p:nvSpPr>
        <p:spPr>
          <a:xfrm>
            <a:off x="861540" y="1285653"/>
            <a:ext cx="6049321" cy="480134"/>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Georgia" panose="02040502050405020303" pitchFamily="18" charset="0"/>
              </a:rPr>
              <a:t>Tips for how to Develop a Good Research Question</a:t>
            </a:r>
            <a:endParaRPr lang="en-US" sz="1600" b="1" dirty="0">
              <a:latin typeface="Georgia" panose="02040502050405020303" pitchFamily="18" charset="0"/>
            </a:endParaRPr>
          </a:p>
        </p:txBody>
      </p:sp>
      <p:sp>
        <p:nvSpPr>
          <p:cNvPr id="18" name="Flowchart: Alternate Process 17">
            <a:extLst>
              <a:ext uri="{FF2B5EF4-FFF2-40B4-BE49-F238E27FC236}">
                <a16:creationId xmlns:a16="http://schemas.microsoft.com/office/drawing/2014/main" id="{FABA863C-3841-4F51-B670-3CA075AE6F66}"/>
              </a:ext>
            </a:extLst>
          </p:cNvPr>
          <p:cNvSpPr/>
          <p:nvPr/>
        </p:nvSpPr>
        <p:spPr>
          <a:xfrm>
            <a:off x="607038" y="1993653"/>
            <a:ext cx="6558324" cy="7311989"/>
          </a:xfrm>
          <a:prstGeom prst="flowChartAlternateProcess">
            <a:avLst/>
          </a:prstGeom>
          <a:noFill/>
          <a:ln w="38100">
            <a:solidFill>
              <a:srgbClr val="FFC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t>1</a:t>
            </a:fld>
            <a:endParaRPr lang="en-US"/>
          </a:p>
        </p:txBody>
      </p:sp>
      <p:pic>
        <p:nvPicPr>
          <p:cNvPr id="3" name="Graphic 2" descr="Checklist with solid fill">
            <a:extLst>
              <a:ext uri="{FF2B5EF4-FFF2-40B4-BE49-F238E27FC236}">
                <a16:creationId xmlns:a16="http://schemas.microsoft.com/office/drawing/2014/main" id="{1FEC0265-4063-459B-A45B-4283CB7C9B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98709" y="1887175"/>
            <a:ext cx="914400" cy="914400"/>
          </a:xfrm>
          <a:prstGeom prst="rect">
            <a:avLst/>
          </a:prstGeom>
        </p:spPr>
      </p:pic>
      <p:sp>
        <p:nvSpPr>
          <p:cNvPr id="13" name="TextBox 12">
            <a:extLst>
              <a:ext uri="{FF2B5EF4-FFF2-40B4-BE49-F238E27FC236}">
                <a16:creationId xmlns:a16="http://schemas.microsoft.com/office/drawing/2014/main" id="{B02B1E17-F0D2-4E81-9556-CA94C6E4F2DB}"/>
              </a:ext>
            </a:extLst>
          </p:cNvPr>
          <p:cNvSpPr txBox="1"/>
          <p:nvPr/>
        </p:nvSpPr>
        <p:spPr>
          <a:xfrm>
            <a:off x="2346722" y="309135"/>
            <a:ext cx="4143725" cy="769441"/>
          </a:xfrm>
          <a:prstGeom prst="rect">
            <a:avLst/>
          </a:prstGeom>
          <a:noFill/>
        </p:spPr>
        <p:txBody>
          <a:bodyPr wrap="square" rtlCol="0">
            <a:spAutoFit/>
          </a:bodyPr>
          <a:lstStyle/>
          <a:p>
            <a:r>
              <a:rPr lang="en-US" sz="4400" dirty="0">
                <a:solidFill>
                  <a:srgbClr val="6C648B"/>
                </a:solidFill>
                <a:latin typeface="Josefin Sans" pitchFamily="2" charset="0"/>
              </a:rPr>
              <a:t>YPAR in School</a:t>
            </a:r>
          </a:p>
        </p:txBody>
      </p:sp>
      <p:pic>
        <p:nvPicPr>
          <p:cNvPr id="14" name="Picture 13" descr="Icon&#10;&#10;Description automatically generated">
            <a:extLst>
              <a:ext uri="{FF2B5EF4-FFF2-40B4-BE49-F238E27FC236}">
                <a16:creationId xmlns:a16="http://schemas.microsoft.com/office/drawing/2014/main" id="{677A8E1D-CC75-4E2A-AF07-7C7CF91C47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4142" y="262148"/>
            <a:ext cx="902580" cy="863414"/>
          </a:xfrm>
          <a:prstGeom prst="rect">
            <a:avLst/>
          </a:prstGeom>
        </p:spPr>
      </p:pic>
      <p:pic>
        <p:nvPicPr>
          <p:cNvPr id="4" name="Picture 3">
            <a:extLst>
              <a:ext uri="{FF2B5EF4-FFF2-40B4-BE49-F238E27FC236}">
                <a16:creationId xmlns:a16="http://schemas.microsoft.com/office/drawing/2014/main" id="{A8E6214A-B874-4F7E-A960-269D00D396EB}"/>
              </a:ext>
            </a:extLst>
          </p:cNvPr>
          <p:cNvPicPr>
            <a:picLocks noChangeAspect="1"/>
          </p:cNvPicPr>
          <p:nvPr/>
        </p:nvPicPr>
        <p:blipFill>
          <a:blip r:embed="rId5"/>
          <a:stretch>
            <a:fillRect/>
          </a:stretch>
        </p:blipFill>
        <p:spPr>
          <a:xfrm>
            <a:off x="6760830" y="1926548"/>
            <a:ext cx="682146" cy="875028"/>
          </a:xfrm>
          <a:prstGeom prst="rect">
            <a:avLst/>
          </a:prstGeom>
        </p:spPr>
      </p:pic>
      <p:sp>
        <p:nvSpPr>
          <p:cNvPr id="11" name="Footer Placeholder 18">
            <a:extLst>
              <a:ext uri="{FF2B5EF4-FFF2-40B4-BE49-F238E27FC236}">
                <a16:creationId xmlns:a16="http://schemas.microsoft.com/office/drawing/2014/main" id="{A9CFCB01-D65B-DDC7-5C75-C747EF9C3F2C}"/>
              </a:ext>
            </a:extLst>
          </p:cNvPr>
          <p:cNvSpPr>
            <a:spLocks noGrp="1"/>
          </p:cNvSpPr>
          <p:nvPr>
            <p:ph type="ftr" sz="quarter" idx="11"/>
          </p:nvPr>
        </p:nvSpPr>
        <p:spPr>
          <a:xfrm>
            <a:off x="388932" y="9462398"/>
            <a:ext cx="6994537" cy="412774"/>
          </a:xfrm>
        </p:spPr>
        <p:txBody>
          <a:bodyPr/>
          <a:lstStyle/>
          <a:p>
            <a:r>
              <a:rPr lang="en-US" sz="900" dirty="0"/>
              <a:t>© 2022 YPARinSchool.com</a:t>
            </a:r>
          </a:p>
          <a:p>
            <a:r>
              <a:rPr lang="en-US" sz="900" dirty="0"/>
              <a:t>This file is for personal, classroom or public library use. By using it,</a:t>
            </a:r>
          </a:p>
          <a:p>
            <a:r>
              <a:rPr lang="en-US" sz="900" dirty="0"/>
              <a:t> you agree that you will not copy or reproduce files except for non-commercial personal use </a:t>
            </a:r>
          </a:p>
        </p:txBody>
      </p:sp>
    </p:spTree>
    <p:extLst>
      <p:ext uri="{BB962C8B-B14F-4D97-AF65-F5344CB8AC3E}">
        <p14:creationId xmlns:p14="http://schemas.microsoft.com/office/powerpoint/2010/main" val="275477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3A4EAF7-38C3-49F5-98B6-EA59C341E87E}"/>
              </a:ext>
            </a:extLst>
          </p:cNvPr>
          <p:cNvSpPr txBox="1"/>
          <p:nvPr/>
        </p:nvSpPr>
        <p:spPr>
          <a:xfrm>
            <a:off x="691719" y="1684355"/>
            <a:ext cx="6388963" cy="523220"/>
          </a:xfrm>
          <a:prstGeom prst="rect">
            <a:avLst/>
          </a:prstGeom>
          <a:noFill/>
        </p:spPr>
        <p:txBody>
          <a:bodyPr wrap="square" rtlCol="0">
            <a:spAutoFit/>
          </a:bodyPr>
          <a:lstStyle/>
          <a:p>
            <a:pPr algn="ctr"/>
            <a:r>
              <a:rPr lang="en-US" sz="1400" i="0" strike="noStrike" dirty="0">
                <a:effectLst/>
                <a:latin typeface="Georgia" panose="02040502050405020303" pitchFamily="18" charset="0"/>
              </a:rPr>
              <a:t>Take a look at the following examples of flawed research questions and well-designed questions </a:t>
            </a:r>
            <a:endParaRPr lang="en-US" sz="1400" dirty="0">
              <a:effectLst/>
              <a:latin typeface="Georgia" panose="02040502050405020303" pitchFamily="18" charset="0"/>
            </a:endParaRPr>
          </a:p>
        </p:txBody>
      </p:sp>
      <p:sp>
        <p:nvSpPr>
          <p:cNvPr id="21" name="Rectangle: Single Corner Rounded 20">
            <a:extLst>
              <a:ext uri="{FF2B5EF4-FFF2-40B4-BE49-F238E27FC236}">
                <a16:creationId xmlns:a16="http://schemas.microsoft.com/office/drawing/2014/main" id="{5E573E6F-2E6C-4036-AD44-A929B3D4EC7D}"/>
              </a:ext>
            </a:extLst>
          </p:cNvPr>
          <p:cNvSpPr/>
          <p:nvPr/>
        </p:nvSpPr>
        <p:spPr>
          <a:xfrm>
            <a:off x="864880" y="1285653"/>
            <a:ext cx="6042641" cy="330456"/>
          </a:xfrm>
          <a:prstGeom prst="round1Rect">
            <a:avLst/>
          </a:prstGeom>
          <a:solidFill>
            <a:srgbClr val="9BD252"/>
          </a:solidFill>
          <a:ln>
            <a:solidFill>
              <a:srgbClr val="9BD2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latin typeface="Georgia" panose="02040502050405020303" pitchFamily="18" charset="0"/>
              </a:rPr>
              <a:t>Examples of Research Questions</a:t>
            </a:r>
            <a:endParaRPr lang="en-US" b="1" dirty="0">
              <a:latin typeface="Georgia" panose="02040502050405020303" pitchFamily="18" charset="0"/>
            </a:endParaRPr>
          </a:p>
        </p:txBody>
      </p:sp>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t>2</a:t>
            </a:fld>
            <a:endParaRPr lang="en-US"/>
          </a:p>
        </p:txBody>
      </p:sp>
      <p:graphicFrame>
        <p:nvGraphicFramePr>
          <p:cNvPr id="11" name="Table 10">
            <a:extLst>
              <a:ext uri="{FF2B5EF4-FFF2-40B4-BE49-F238E27FC236}">
                <a16:creationId xmlns:a16="http://schemas.microsoft.com/office/drawing/2014/main" id="{E7D7E359-5648-4884-9961-ED0DF5F494D3}"/>
              </a:ext>
            </a:extLst>
          </p:cNvPr>
          <p:cNvGraphicFramePr>
            <a:graphicFrameLocks noGrp="1"/>
          </p:cNvGraphicFramePr>
          <p:nvPr>
            <p:extLst>
              <p:ext uri="{D42A27DB-BD31-4B8C-83A1-F6EECF244321}">
                <p14:modId xmlns:p14="http://schemas.microsoft.com/office/powerpoint/2010/main" val="2368559758"/>
              </p:ext>
            </p:extLst>
          </p:nvPr>
        </p:nvGraphicFramePr>
        <p:xfrm>
          <a:off x="864880" y="2245660"/>
          <a:ext cx="6042641" cy="6961308"/>
        </p:xfrm>
        <a:graphic>
          <a:graphicData uri="http://schemas.openxmlformats.org/drawingml/2006/table">
            <a:tbl>
              <a:tblPr/>
              <a:tblGrid>
                <a:gridCol w="3045261">
                  <a:extLst>
                    <a:ext uri="{9D8B030D-6E8A-4147-A177-3AD203B41FA5}">
                      <a16:colId xmlns:a16="http://schemas.microsoft.com/office/drawing/2014/main" val="123914806"/>
                    </a:ext>
                  </a:extLst>
                </a:gridCol>
                <a:gridCol w="2997380">
                  <a:extLst>
                    <a:ext uri="{9D8B030D-6E8A-4147-A177-3AD203B41FA5}">
                      <a16:colId xmlns:a16="http://schemas.microsoft.com/office/drawing/2014/main" val="4109492037"/>
                    </a:ext>
                  </a:extLst>
                </a:gridCol>
              </a:tblGrid>
              <a:tr h="1717055">
                <a:tc>
                  <a:txBody>
                    <a:bodyPr/>
                    <a:lstStyle/>
                    <a:p>
                      <a:pPr algn="l" rtl="0" fontAlgn="t">
                        <a:spcBef>
                          <a:spcPts val="0"/>
                        </a:spcBef>
                        <a:spcAft>
                          <a:spcPts val="1800"/>
                        </a:spcAft>
                      </a:pPr>
                      <a:r>
                        <a:rPr lang="en-US" sz="1200" b="1" i="0" u="none" strike="noStrike" dirty="0">
                          <a:solidFill>
                            <a:srgbClr val="000000"/>
                          </a:solidFill>
                          <a:effectLst/>
                          <a:latin typeface="Georgia" panose="02040502050405020303" pitchFamily="18" charset="0"/>
                        </a:rPr>
                        <a:t>Too narrow:</a:t>
                      </a:r>
                      <a:r>
                        <a:rPr lang="en-US" sz="1200" b="0" i="0" u="none" strike="noStrike" dirty="0">
                          <a:solidFill>
                            <a:srgbClr val="000000"/>
                          </a:solidFill>
                          <a:effectLst/>
                          <a:latin typeface="Georgia" panose="02040502050405020303" pitchFamily="18" charset="0"/>
                        </a:rPr>
                        <a:t>  What is the childhood </a:t>
                      </a:r>
                      <a:r>
                        <a:rPr lang="en-US" sz="1200" b="0" i="0" u="none" strike="noStrike" dirty="0" err="1">
                          <a:solidFill>
                            <a:srgbClr val="000000"/>
                          </a:solidFill>
                          <a:effectLst/>
                          <a:latin typeface="Georgia" panose="02040502050405020303" pitchFamily="18" charset="0"/>
                        </a:rPr>
                        <a:t>obsesity</a:t>
                      </a:r>
                      <a:r>
                        <a:rPr lang="en-US" sz="1200" b="0" i="0" u="none" strike="noStrike" dirty="0">
                          <a:solidFill>
                            <a:srgbClr val="000000"/>
                          </a:solidFill>
                          <a:effectLst/>
                          <a:latin typeface="Georgia" panose="02040502050405020303" pitchFamily="18" charset="0"/>
                        </a:rPr>
                        <a:t> rate in Cleveland, OH?   </a:t>
                      </a:r>
                      <a:endParaRPr lang="en-US" sz="1200" dirty="0">
                        <a:effectLst/>
                        <a:latin typeface="Georgia" panose="02040502050405020303" pitchFamily="18" charset="0"/>
                      </a:endParaRPr>
                    </a:p>
                    <a:p>
                      <a:pPr algn="l" rtl="0" fontAlgn="t">
                        <a:spcBef>
                          <a:spcPts val="0"/>
                        </a:spcBef>
                        <a:spcAft>
                          <a:spcPts val="1800"/>
                        </a:spcAft>
                      </a:pPr>
                      <a:r>
                        <a:rPr lang="en-US" sz="1200" b="0" i="1" u="none" strike="noStrike" dirty="0">
                          <a:solidFill>
                            <a:srgbClr val="000000"/>
                          </a:solidFill>
                          <a:effectLst/>
                          <a:latin typeface="Georgia" panose="02040502050405020303" pitchFamily="18" charset="0"/>
                        </a:rPr>
                        <a:t>This is too narrow because it can be answered with a simple statistic.  Questions that can be answered with a "yes" or a "no" should also typically be avoided.</a:t>
                      </a:r>
                      <a:endParaRPr lang="en-US" sz="1200" dirty="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rtl="0" fontAlgn="t">
                        <a:spcBef>
                          <a:spcPts val="0"/>
                        </a:spcBef>
                        <a:spcAft>
                          <a:spcPts val="1800"/>
                        </a:spcAft>
                      </a:pPr>
                      <a:r>
                        <a:rPr lang="en-US" sz="1200" b="1" i="0" u="none" strike="noStrike">
                          <a:solidFill>
                            <a:srgbClr val="000000"/>
                          </a:solidFill>
                          <a:effectLst/>
                          <a:latin typeface="Georgia" panose="02040502050405020303" pitchFamily="18" charset="0"/>
                        </a:rPr>
                        <a:t>Less narrow:</a:t>
                      </a:r>
                      <a:r>
                        <a:rPr lang="en-US" sz="1200" b="0" i="0" u="none" strike="noStrike">
                          <a:solidFill>
                            <a:srgbClr val="000000"/>
                          </a:solidFill>
                          <a:effectLst/>
                          <a:latin typeface="Georgia" panose="02040502050405020303" pitchFamily="18" charset="0"/>
                        </a:rPr>
                        <a:t>  How does the education level of a child’s parents impact childhood obesity rates in Cleveland, OH?</a:t>
                      </a:r>
                      <a:endParaRPr lang="en-US" sz="1200">
                        <a:effectLst/>
                        <a:latin typeface="Georgia" panose="02040502050405020303" pitchFamily="18" charset="0"/>
                      </a:endParaRPr>
                    </a:p>
                    <a:p>
                      <a:pPr algn="l" rtl="0" fontAlgn="t">
                        <a:spcBef>
                          <a:spcPts val="0"/>
                        </a:spcBef>
                        <a:spcAft>
                          <a:spcPts val="1800"/>
                        </a:spcAft>
                      </a:pPr>
                      <a:r>
                        <a:rPr lang="en-US" sz="1200" b="0" i="1" u="none" strike="noStrike">
                          <a:solidFill>
                            <a:srgbClr val="000000"/>
                          </a:solidFill>
                          <a:effectLst/>
                          <a:latin typeface="Georgia" panose="02040502050405020303" pitchFamily="18" charset="0"/>
                        </a:rPr>
                        <a:t>This question demonstrates the correct amount of specificity and the results would provide the opportunity for an argument to be formed</a:t>
                      </a:r>
                      <a:r>
                        <a:rPr lang="en-US" sz="1200" b="0" i="0" u="none" strike="noStrike">
                          <a:solidFill>
                            <a:srgbClr val="000000"/>
                          </a:solidFill>
                          <a:effectLst/>
                          <a:latin typeface="Georgia" panose="02040502050405020303" pitchFamily="18" charset="0"/>
                        </a:rPr>
                        <a:t>. </a:t>
                      </a:r>
                      <a:endParaRPr lang="en-US" sz="120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242154272"/>
                  </a:ext>
                </a:extLst>
              </a:tr>
              <a:tr h="1559985">
                <a:tc>
                  <a:txBody>
                    <a:bodyPr/>
                    <a:lstStyle/>
                    <a:p>
                      <a:pPr algn="l" rtl="0" fontAlgn="t">
                        <a:spcBef>
                          <a:spcPts val="0"/>
                        </a:spcBef>
                        <a:spcAft>
                          <a:spcPts val="1800"/>
                        </a:spcAft>
                      </a:pPr>
                      <a:r>
                        <a:rPr lang="en-US" sz="1200" b="1" i="0" u="none" strike="noStrike">
                          <a:solidFill>
                            <a:srgbClr val="000000"/>
                          </a:solidFill>
                          <a:effectLst/>
                          <a:latin typeface="Georgia" panose="02040502050405020303" pitchFamily="18" charset="0"/>
                        </a:rPr>
                        <a:t>Too broad:</a:t>
                      </a:r>
                      <a:r>
                        <a:rPr lang="en-US" sz="1200" b="0" i="0" u="none" strike="noStrike">
                          <a:solidFill>
                            <a:srgbClr val="000000"/>
                          </a:solidFill>
                          <a:effectLst/>
                          <a:latin typeface="Georgia" panose="02040502050405020303" pitchFamily="18" charset="0"/>
                        </a:rPr>
                        <a:t>  What are the effects of childhood obesity in the United States? </a:t>
                      </a:r>
                      <a:endParaRPr lang="en-US" sz="1200">
                        <a:effectLst/>
                        <a:latin typeface="Georgia" panose="02040502050405020303" pitchFamily="18" charset="0"/>
                      </a:endParaRPr>
                    </a:p>
                    <a:p>
                      <a:pPr algn="l" rtl="0" fontAlgn="t">
                        <a:spcBef>
                          <a:spcPts val="0"/>
                        </a:spcBef>
                        <a:spcAft>
                          <a:spcPts val="1800"/>
                        </a:spcAft>
                      </a:pPr>
                      <a:r>
                        <a:rPr lang="en-US" sz="1200" b="0" i="1" u="none" strike="noStrike">
                          <a:solidFill>
                            <a:srgbClr val="000000"/>
                          </a:solidFill>
                          <a:effectLst/>
                          <a:latin typeface="Georgia" panose="02040502050405020303" pitchFamily="18" charset="0"/>
                        </a:rPr>
                        <a:t>This question is so broad that it would be nearly impossible to collect data to answer the question and too broad to be discussed in a typical research paper.</a:t>
                      </a:r>
                      <a:endParaRPr lang="en-US" sz="120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rtl="0" fontAlgn="t">
                        <a:spcBef>
                          <a:spcPts val="0"/>
                        </a:spcBef>
                        <a:spcAft>
                          <a:spcPts val="1800"/>
                        </a:spcAft>
                      </a:pPr>
                      <a:r>
                        <a:rPr lang="en-US" sz="1200" b="1" i="0" u="none" strike="noStrike">
                          <a:solidFill>
                            <a:srgbClr val="000000"/>
                          </a:solidFill>
                          <a:effectLst/>
                          <a:latin typeface="Georgia" panose="02040502050405020303" pitchFamily="18" charset="0"/>
                        </a:rPr>
                        <a:t>More focused:</a:t>
                      </a:r>
                      <a:r>
                        <a:rPr lang="en-US" sz="1200" b="0" i="0" u="none" strike="noStrike">
                          <a:solidFill>
                            <a:srgbClr val="000000"/>
                          </a:solidFill>
                          <a:effectLst/>
                          <a:latin typeface="Georgia" panose="02040502050405020303" pitchFamily="18" charset="0"/>
                        </a:rPr>
                        <a:t>  How does childhood obesity correlate with academic performance in elementary school children?</a:t>
                      </a:r>
                      <a:endParaRPr lang="en-US" sz="1200">
                        <a:effectLst/>
                        <a:latin typeface="Georgia" panose="02040502050405020303" pitchFamily="18" charset="0"/>
                      </a:endParaRPr>
                    </a:p>
                    <a:p>
                      <a:pPr algn="l" rtl="0" fontAlgn="t">
                        <a:spcBef>
                          <a:spcPts val="0"/>
                        </a:spcBef>
                        <a:spcAft>
                          <a:spcPts val="1800"/>
                        </a:spcAft>
                      </a:pPr>
                      <a:r>
                        <a:rPr lang="en-US" sz="1200" b="0" i="1" u="none" strike="noStrike">
                          <a:solidFill>
                            <a:srgbClr val="000000"/>
                          </a:solidFill>
                          <a:effectLst/>
                          <a:latin typeface="Georgia" panose="02040502050405020303" pitchFamily="18" charset="0"/>
                        </a:rPr>
                        <a:t>This question has a very clear focus for which data can be collected, analyzed, and discussed</a:t>
                      </a:r>
                      <a:r>
                        <a:rPr lang="en-US" sz="1200" b="0" i="0" u="none" strike="noStrike">
                          <a:solidFill>
                            <a:srgbClr val="000000"/>
                          </a:solidFill>
                          <a:effectLst/>
                          <a:latin typeface="Georgia" panose="02040502050405020303" pitchFamily="18" charset="0"/>
                        </a:rPr>
                        <a:t>.</a:t>
                      </a:r>
                      <a:endParaRPr lang="en-US" sz="120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39227826"/>
                  </a:ext>
                </a:extLst>
              </a:tr>
              <a:tr h="1559985">
                <a:tc>
                  <a:txBody>
                    <a:bodyPr/>
                    <a:lstStyle/>
                    <a:p>
                      <a:pPr algn="l" rtl="0" fontAlgn="t">
                        <a:spcBef>
                          <a:spcPts val="0"/>
                        </a:spcBef>
                        <a:spcAft>
                          <a:spcPts val="1800"/>
                        </a:spcAft>
                      </a:pPr>
                      <a:r>
                        <a:rPr lang="en-US" sz="1200" b="1" i="0" u="none" strike="noStrike">
                          <a:solidFill>
                            <a:srgbClr val="000000"/>
                          </a:solidFill>
                          <a:effectLst/>
                          <a:latin typeface="Georgia" panose="02040502050405020303" pitchFamily="18" charset="0"/>
                        </a:rPr>
                        <a:t>Too objective:</a:t>
                      </a:r>
                      <a:r>
                        <a:rPr lang="en-US" sz="1200" b="0" i="0" u="none" strike="noStrike">
                          <a:solidFill>
                            <a:srgbClr val="000000"/>
                          </a:solidFill>
                          <a:effectLst/>
                          <a:latin typeface="Georgia" panose="02040502050405020303" pitchFamily="18" charset="0"/>
                        </a:rPr>
                        <a:t>  How much time do young children spend doing physical activity per day? </a:t>
                      </a:r>
                      <a:endParaRPr lang="en-US" sz="1200">
                        <a:effectLst/>
                        <a:latin typeface="Georgia" panose="02040502050405020303" pitchFamily="18" charset="0"/>
                      </a:endParaRPr>
                    </a:p>
                    <a:p>
                      <a:pPr algn="l" rtl="0" fontAlgn="t">
                        <a:spcBef>
                          <a:spcPts val="0"/>
                        </a:spcBef>
                        <a:spcAft>
                          <a:spcPts val="1800"/>
                        </a:spcAft>
                      </a:pPr>
                      <a:r>
                        <a:rPr lang="en-US" sz="1200" b="0" i="1" u="none" strike="noStrike">
                          <a:solidFill>
                            <a:srgbClr val="000000"/>
                          </a:solidFill>
                          <a:effectLst/>
                          <a:latin typeface="Georgia" panose="02040502050405020303" pitchFamily="18" charset="0"/>
                        </a:rPr>
                        <a:t>This question may allow you to collect data but does not lend itself to collecting data that can be used to create a valid argument because the data is just factual information.</a:t>
                      </a:r>
                      <a:endParaRPr lang="en-US" sz="120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rtl="0" fontAlgn="t">
                        <a:spcBef>
                          <a:spcPts val="0"/>
                        </a:spcBef>
                        <a:spcAft>
                          <a:spcPts val="1800"/>
                        </a:spcAft>
                      </a:pPr>
                      <a:r>
                        <a:rPr lang="en-US" sz="1200" b="1" i="0" u="none" strike="noStrike">
                          <a:solidFill>
                            <a:srgbClr val="000000"/>
                          </a:solidFill>
                          <a:effectLst/>
                          <a:latin typeface="Georgia" panose="02040502050405020303" pitchFamily="18" charset="0"/>
                        </a:rPr>
                        <a:t>More Subjective:</a:t>
                      </a:r>
                      <a:r>
                        <a:rPr lang="en-US" sz="1200" b="0" i="0" u="none" strike="noStrike">
                          <a:solidFill>
                            <a:srgbClr val="000000"/>
                          </a:solidFill>
                          <a:effectLst/>
                          <a:latin typeface="Georgia" panose="02040502050405020303" pitchFamily="18" charset="0"/>
                        </a:rPr>
                        <a:t>  What is the relationship between physical activity levels and childhood obesity?</a:t>
                      </a:r>
                      <a:endParaRPr lang="en-US" sz="1200">
                        <a:effectLst/>
                        <a:latin typeface="Georgia" panose="02040502050405020303" pitchFamily="18" charset="0"/>
                      </a:endParaRPr>
                    </a:p>
                    <a:p>
                      <a:pPr algn="l" rtl="0" fontAlgn="t">
                        <a:spcBef>
                          <a:spcPts val="0"/>
                        </a:spcBef>
                        <a:spcAft>
                          <a:spcPts val="1800"/>
                        </a:spcAft>
                      </a:pPr>
                      <a:r>
                        <a:rPr lang="en-US" sz="1200" b="0" i="1" u="none" strike="noStrike">
                          <a:solidFill>
                            <a:srgbClr val="000000"/>
                          </a:solidFill>
                          <a:effectLst/>
                          <a:latin typeface="Georgia" panose="02040502050405020303" pitchFamily="18" charset="0"/>
                        </a:rPr>
                        <a:t>This is a more subjective question that may lead to the formation of an argument based on the results and analysis of the data</a:t>
                      </a:r>
                      <a:r>
                        <a:rPr lang="en-US" sz="1200" b="0" i="0" u="none" strike="noStrike">
                          <a:solidFill>
                            <a:srgbClr val="000000"/>
                          </a:solidFill>
                          <a:effectLst/>
                          <a:latin typeface="Georgia" panose="02040502050405020303" pitchFamily="18" charset="0"/>
                        </a:rPr>
                        <a:t>.</a:t>
                      </a:r>
                      <a:endParaRPr lang="en-US" sz="120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113825111"/>
                  </a:ext>
                </a:extLst>
              </a:tr>
              <a:tr h="1874125">
                <a:tc>
                  <a:txBody>
                    <a:bodyPr/>
                    <a:lstStyle/>
                    <a:p>
                      <a:pPr algn="l" rtl="0" fontAlgn="t">
                        <a:spcBef>
                          <a:spcPts val="0"/>
                        </a:spcBef>
                        <a:spcAft>
                          <a:spcPts val="1800"/>
                        </a:spcAft>
                      </a:pPr>
                      <a:r>
                        <a:rPr lang="en-US" sz="1200" b="1" i="0" u="none" strike="noStrike" dirty="0">
                          <a:solidFill>
                            <a:srgbClr val="000000"/>
                          </a:solidFill>
                          <a:effectLst/>
                          <a:latin typeface="Georgia" panose="02040502050405020303" pitchFamily="18" charset="0"/>
                        </a:rPr>
                        <a:t>Too simple:</a:t>
                      </a:r>
                      <a:r>
                        <a:rPr lang="en-US" sz="1200" b="0" i="0" u="none" strike="noStrike" dirty="0">
                          <a:solidFill>
                            <a:srgbClr val="000000"/>
                          </a:solidFill>
                          <a:effectLst/>
                          <a:latin typeface="Georgia" panose="02040502050405020303" pitchFamily="18" charset="0"/>
                        </a:rPr>
                        <a:t>  How are school systems addressing childhood obesity? </a:t>
                      </a:r>
                      <a:endParaRPr lang="en-US" sz="1200" dirty="0">
                        <a:effectLst/>
                        <a:latin typeface="Georgia" panose="02040502050405020303" pitchFamily="18" charset="0"/>
                      </a:endParaRPr>
                    </a:p>
                    <a:p>
                      <a:pPr algn="l" rtl="0" fontAlgn="t">
                        <a:spcBef>
                          <a:spcPts val="0"/>
                        </a:spcBef>
                        <a:spcAft>
                          <a:spcPts val="1800"/>
                        </a:spcAft>
                      </a:pPr>
                      <a:r>
                        <a:rPr lang="en-US" sz="1200" b="0" i="1" u="none" strike="noStrike" dirty="0">
                          <a:solidFill>
                            <a:srgbClr val="000000"/>
                          </a:solidFill>
                          <a:effectLst/>
                          <a:latin typeface="Georgia" panose="02040502050405020303" pitchFamily="18" charset="0"/>
                        </a:rPr>
                        <a:t>This information can be obtained without the need to collect </a:t>
                      </a:r>
                      <a:r>
                        <a:rPr lang="en-US" sz="1200" b="0" i="1" u="sng" dirty="0">
                          <a:solidFill>
                            <a:srgbClr val="000000"/>
                          </a:solidFill>
                          <a:effectLst/>
                          <a:latin typeface="Georgia" panose="02040502050405020303" pitchFamily="18" charset="0"/>
                        </a:rPr>
                        <a:t>unique</a:t>
                      </a:r>
                      <a:r>
                        <a:rPr lang="en-US" sz="1200" b="0" i="1" u="none" strike="noStrike" dirty="0">
                          <a:solidFill>
                            <a:srgbClr val="000000"/>
                          </a:solidFill>
                          <a:effectLst/>
                          <a:latin typeface="Georgia" panose="02040502050405020303" pitchFamily="18" charset="0"/>
                        </a:rPr>
                        <a:t> data. The question could be answered with a simple online search and does not provide an opportunity for analysis.</a:t>
                      </a:r>
                      <a:endParaRPr lang="en-US" sz="1200" dirty="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rtl="0" fontAlgn="t">
                        <a:spcBef>
                          <a:spcPts val="0"/>
                        </a:spcBef>
                        <a:spcAft>
                          <a:spcPts val="1800"/>
                        </a:spcAft>
                      </a:pPr>
                      <a:r>
                        <a:rPr lang="en-US" sz="1200" b="1" i="0" u="none" strike="noStrike" dirty="0">
                          <a:solidFill>
                            <a:srgbClr val="000000"/>
                          </a:solidFill>
                          <a:effectLst/>
                          <a:latin typeface="Georgia" panose="02040502050405020303" pitchFamily="18" charset="0"/>
                        </a:rPr>
                        <a:t>More Complex:</a:t>
                      </a:r>
                      <a:r>
                        <a:rPr lang="en-US" sz="1200" b="0" i="0" u="none" strike="noStrike" dirty="0">
                          <a:solidFill>
                            <a:srgbClr val="000000"/>
                          </a:solidFill>
                          <a:effectLst/>
                          <a:latin typeface="Georgia" panose="02040502050405020303" pitchFamily="18" charset="0"/>
                        </a:rPr>
                        <a:t>  What are the effects of intervention programs in high schools on the rate of adolescent obesity among 9-12</a:t>
                      </a:r>
                      <a:r>
                        <a:rPr lang="en-US" sz="1200" b="0" i="0" u="none" strike="noStrike" baseline="30000" dirty="0">
                          <a:solidFill>
                            <a:srgbClr val="000000"/>
                          </a:solidFill>
                          <a:effectLst/>
                          <a:latin typeface="Georgia" panose="02040502050405020303" pitchFamily="18" charset="0"/>
                        </a:rPr>
                        <a:t>th</a:t>
                      </a:r>
                      <a:r>
                        <a:rPr lang="en-US" sz="1200" b="0" i="0" u="none" strike="noStrike" dirty="0">
                          <a:solidFill>
                            <a:srgbClr val="000000"/>
                          </a:solidFill>
                          <a:effectLst/>
                          <a:latin typeface="Georgia" panose="02040502050405020303" pitchFamily="18" charset="0"/>
                        </a:rPr>
                        <a:t> grade students? </a:t>
                      </a:r>
                      <a:endParaRPr lang="en-US" sz="1200" dirty="0">
                        <a:effectLst/>
                        <a:latin typeface="Georgia" panose="02040502050405020303" pitchFamily="18" charset="0"/>
                      </a:endParaRPr>
                    </a:p>
                    <a:p>
                      <a:pPr algn="l" rtl="0" fontAlgn="t">
                        <a:spcBef>
                          <a:spcPts val="0"/>
                        </a:spcBef>
                        <a:spcAft>
                          <a:spcPts val="1800"/>
                        </a:spcAft>
                      </a:pPr>
                      <a:r>
                        <a:rPr lang="en-US" sz="1200" b="0" i="1" u="none" strike="noStrike" dirty="0">
                          <a:solidFill>
                            <a:srgbClr val="000000"/>
                          </a:solidFill>
                          <a:effectLst/>
                          <a:latin typeface="Georgia" panose="02040502050405020303" pitchFamily="18" charset="0"/>
                        </a:rPr>
                        <a:t>This question is more complex and requires both investigation and evaluation which will lead the research to form an argument that may be discussed.</a:t>
                      </a:r>
                      <a:endParaRPr lang="en-US" sz="1200" dirty="0">
                        <a:effectLst/>
                        <a:latin typeface="Georgia" panose="02040502050405020303" pitchFamily="18" charset="0"/>
                      </a:endParaRPr>
                    </a:p>
                  </a:txBody>
                  <a:tcPr marL="42432" marR="42432" marT="42432" marB="424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499187193"/>
                  </a:ext>
                </a:extLst>
              </a:tr>
            </a:tbl>
          </a:graphicData>
        </a:graphic>
      </p:graphicFrame>
      <p:sp>
        <p:nvSpPr>
          <p:cNvPr id="13" name="TextBox 12">
            <a:extLst>
              <a:ext uri="{FF2B5EF4-FFF2-40B4-BE49-F238E27FC236}">
                <a16:creationId xmlns:a16="http://schemas.microsoft.com/office/drawing/2014/main" id="{DE58C093-27F7-482E-90B1-03A88B0195C4}"/>
              </a:ext>
            </a:extLst>
          </p:cNvPr>
          <p:cNvSpPr txBox="1"/>
          <p:nvPr/>
        </p:nvSpPr>
        <p:spPr>
          <a:xfrm>
            <a:off x="2346722" y="309135"/>
            <a:ext cx="4143725" cy="769441"/>
          </a:xfrm>
          <a:prstGeom prst="rect">
            <a:avLst/>
          </a:prstGeom>
          <a:noFill/>
        </p:spPr>
        <p:txBody>
          <a:bodyPr wrap="square" rtlCol="0">
            <a:spAutoFit/>
          </a:bodyPr>
          <a:lstStyle/>
          <a:p>
            <a:r>
              <a:rPr lang="en-US" sz="4400" dirty="0">
                <a:solidFill>
                  <a:srgbClr val="6C648B"/>
                </a:solidFill>
                <a:latin typeface="Josefin Sans" pitchFamily="2" charset="0"/>
              </a:rPr>
              <a:t>YPAR in School</a:t>
            </a:r>
          </a:p>
        </p:txBody>
      </p:sp>
      <p:pic>
        <p:nvPicPr>
          <p:cNvPr id="14" name="Picture 13" descr="Icon&#10;&#10;Description automatically generated">
            <a:extLst>
              <a:ext uri="{FF2B5EF4-FFF2-40B4-BE49-F238E27FC236}">
                <a16:creationId xmlns:a16="http://schemas.microsoft.com/office/drawing/2014/main" id="{C2930D93-262D-4EB7-926A-D4EDBC96EC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4142" y="262148"/>
            <a:ext cx="902580" cy="863414"/>
          </a:xfrm>
          <a:prstGeom prst="rect">
            <a:avLst/>
          </a:prstGeom>
        </p:spPr>
      </p:pic>
      <p:sp>
        <p:nvSpPr>
          <p:cNvPr id="9" name="Footer Placeholder 18">
            <a:extLst>
              <a:ext uri="{FF2B5EF4-FFF2-40B4-BE49-F238E27FC236}">
                <a16:creationId xmlns:a16="http://schemas.microsoft.com/office/drawing/2014/main" id="{482FC64A-B17A-1619-E410-C7DAD0336EB0}"/>
              </a:ext>
            </a:extLst>
          </p:cNvPr>
          <p:cNvSpPr>
            <a:spLocks noGrp="1"/>
          </p:cNvSpPr>
          <p:nvPr>
            <p:ph type="ftr" sz="quarter" idx="11"/>
          </p:nvPr>
        </p:nvSpPr>
        <p:spPr>
          <a:xfrm>
            <a:off x="388932" y="9462398"/>
            <a:ext cx="6994537" cy="412774"/>
          </a:xfrm>
        </p:spPr>
        <p:txBody>
          <a:bodyPr/>
          <a:lstStyle/>
          <a:p>
            <a:r>
              <a:rPr lang="en-US" sz="900" dirty="0"/>
              <a:t>© 2022 YPARinSchool.com</a:t>
            </a:r>
          </a:p>
          <a:p>
            <a:r>
              <a:rPr lang="en-US" sz="900" dirty="0"/>
              <a:t>This file is for personal, classroom or public library use. By using it,</a:t>
            </a:r>
          </a:p>
          <a:p>
            <a:r>
              <a:rPr lang="en-US" sz="900" dirty="0"/>
              <a:t> you agree that you will not copy or reproduce files except for non-commercial personal use </a:t>
            </a:r>
          </a:p>
        </p:txBody>
      </p:sp>
    </p:spTree>
    <p:extLst>
      <p:ext uri="{BB962C8B-B14F-4D97-AF65-F5344CB8AC3E}">
        <p14:creationId xmlns:p14="http://schemas.microsoft.com/office/powerpoint/2010/main" val="3953321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3A4EAF7-38C3-49F5-98B6-EA59C341E87E}"/>
              </a:ext>
            </a:extLst>
          </p:cNvPr>
          <p:cNvSpPr txBox="1"/>
          <p:nvPr/>
        </p:nvSpPr>
        <p:spPr>
          <a:xfrm>
            <a:off x="902738" y="1815318"/>
            <a:ext cx="6493009" cy="7773923"/>
          </a:xfrm>
          <a:prstGeom prst="rect">
            <a:avLst/>
          </a:prstGeom>
          <a:noFill/>
        </p:spPr>
        <p:txBody>
          <a:bodyPr wrap="square" rtlCol="0">
            <a:spAutoFit/>
          </a:bodyPr>
          <a:lstStyle/>
          <a:p>
            <a:pPr marL="7620" marR="274320" rtl="0" fontAlgn="base">
              <a:spcBef>
                <a:spcPts val="0"/>
              </a:spcBef>
              <a:spcAft>
                <a:spcPts val="1320"/>
              </a:spcAft>
              <a:buFont typeface="+mj-lt"/>
              <a:buAutoNum type="arabicPeriod"/>
            </a:pPr>
            <a:r>
              <a:rPr lang="en-US" sz="1300" b="1" i="0" u="none" strike="noStrike" dirty="0">
                <a:solidFill>
                  <a:srgbClr val="000000"/>
                </a:solidFill>
                <a:effectLst/>
                <a:latin typeface="Georgia" panose="02040502050405020303" pitchFamily="18" charset="0"/>
              </a:rPr>
              <a:t> Choose an interesting general topic</a:t>
            </a:r>
            <a:r>
              <a:rPr lang="en-US" sz="1300" b="0" i="0" u="none" strike="noStrike" dirty="0">
                <a:solidFill>
                  <a:srgbClr val="000000"/>
                </a:solidFill>
                <a:effectLst/>
                <a:latin typeface="Georgia" panose="02040502050405020303" pitchFamily="18" charset="0"/>
              </a:rPr>
              <a:t>. Even directed academic research should focus on a topic in which the writer is at least somewhat personally invested. Writers should choose a broad topic about which they genuinely would like to know more. </a:t>
            </a:r>
          </a:p>
          <a:p>
            <a:pPr marL="7620" marR="274320" rtl="0" fontAlgn="base">
              <a:spcBef>
                <a:spcPts val="0"/>
              </a:spcBef>
              <a:spcAft>
                <a:spcPts val="1320"/>
              </a:spcAft>
              <a:buFont typeface="+mj-lt"/>
              <a:buAutoNum type="arabicPeriod"/>
            </a:pPr>
            <a:r>
              <a:rPr lang="en-US" sz="1300" b="1" i="0" u="none" strike="noStrike" dirty="0">
                <a:solidFill>
                  <a:srgbClr val="000000"/>
                </a:solidFill>
                <a:effectLst/>
                <a:latin typeface="Georgia" panose="02040502050405020303" pitchFamily="18" charset="0"/>
              </a:rPr>
              <a:t> Do some preliminary research on your general topic</a:t>
            </a:r>
            <a:r>
              <a:rPr lang="en-US" sz="1300" b="0" i="0" u="none" strike="noStrike" dirty="0">
                <a:solidFill>
                  <a:srgbClr val="000000"/>
                </a:solidFill>
                <a:effectLst/>
                <a:latin typeface="Georgia" panose="02040502050405020303" pitchFamily="18" charset="0"/>
              </a:rPr>
              <a:t>. Do a few quick searches in current periodicals and journals on your topic to see what’s already been done and to help you narrow your focus. What questions does this early research raise?</a:t>
            </a:r>
          </a:p>
          <a:p>
            <a:pPr marL="7620" marR="274320" rtl="0" fontAlgn="base">
              <a:spcBef>
                <a:spcPts val="0"/>
              </a:spcBef>
              <a:spcAft>
                <a:spcPts val="1320"/>
              </a:spcAft>
              <a:buFont typeface="+mj-lt"/>
              <a:buAutoNum type="arabicPeriod"/>
            </a:pPr>
            <a:r>
              <a:rPr lang="en-US" sz="1300" b="1" i="0" u="none" strike="noStrike" dirty="0">
                <a:solidFill>
                  <a:srgbClr val="000000"/>
                </a:solidFill>
                <a:effectLst/>
                <a:latin typeface="Georgia" panose="02040502050405020303" pitchFamily="18" charset="0"/>
              </a:rPr>
              <a:t> Consider your audience</a:t>
            </a:r>
            <a:r>
              <a:rPr lang="en-US" sz="1300" b="0" i="0" u="none" strike="noStrike" dirty="0">
                <a:solidFill>
                  <a:srgbClr val="000000"/>
                </a:solidFill>
                <a:effectLst/>
                <a:latin typeface="Georgia" panose="02040502050405020303" pitchFamily="18" charset="0"/>
              </a:rPr>
              <a:t>. Always keep your audience in mind when narrowing your topic and developing your question. Would that particular audience be interested in this question?</a:t>
            </a:r>
          </a:p>
          <a:p>
            <a:pPr marL="7620" marR="274320" rtl="0" fontAlgn="base">
              <a:spcBef>
                <a:spcPts val="0"/>
              </a:spcBef>
              <a:spcAft>
                <a:spcPts val="1320"/>
              </a:spcAft>
              <a:buFont typeface="+mj-lt"/>
              <a:buAutoNum type="arabicPeriod"/>
            </a:pPr>
            <a:r>
              <a:rPr lang="en-US" sz="1300" b="1" i="0" u="none" strike="noStrike" dirty="0">
                <a:solidFill>
                  <a:srgbClr val="000000"/>
                </a:solidFill>
                <a:effectLst/>
                <a:latin typeface="Georgia" panose="02040502050405020303" pitchFamily="18" charset="0"/>
              </a:rPr>
              <a:t> Start asking questions</a:t>
            </a:r>
            <a:r>
              <a:rPr lang="en-US" sz="1300" b="0" i="0" u="none" strike="noStrike" dirty="0">
                <a:solidFill>
                  <a:srgbClr val="000000"/>
                </a:solidFill>
                <a:effectLst/>
                <a:latin typeface="Georgia" panose="02040502050405020303" pitchFamily="18" charset="0"/>
              </a:rPr>
              <a:t>. Taking into consideration all of the above, start asking yourself open-ended “how” and “why” questions about your general topic. How did this happen? Why are things this way? </a:t>
            </a:r>
          </a:p>
          <a:p>
            <a:pPr marL="7620" marR="274320" rtl="0" fontAlgn="base">
              <a:spcBef>
                <a:spcPts val="0"/>
              </a:spcBef>
              <a:spcAft>
                <a:spcPts val="1320"/>
              </a:spcAft>
              <a:buFont typeface="+mj-lt"/>
              <a:buAutoNum type="arabicPeriod"/>
            </a:pPr>
            <a:r>
              <a:rPr lang="en-US" sz="1300" b="1" i="0" u="none" strike="noStrike" dirty="0">
                <a:solidFill>
                  <a:srgbClr val="000000"/>
                </a:solidFill>
                <a:effectLst/>
                <a:latin typeface="Georgia" panose="02040502050405020303" pitchFamily="18" charset="0"/>
              </a:rPr>
              <a:t> Evaluate your question</a:t>
            </a:r>
            <a:r>
              <a:rPr lang="en-US" sz="1300" b="0" i="0" u="none" strike="noStrike" dirty="0">
                <a:solidFill>
                  <a:srgbClr val="000000"/>
                </a:solidFill>
                <a:effectLst/>
                <a:latin typeface="Georgia" panose="02040502050405020303" pitchFamily="18" charset="0"/>
              </a:rPr>
              <a:t>. After you’ve got a question or even a couple of questions down on paper, evaluate these questions to realize if they would be effective research questions or if they need more revising.</a:t>
            </a:r>
          </a:p>
          <a:p>
            <a:pPr marL="750570" marR="274320" lvl="1" indent="-285750" fontAlgn="base">
              <a:buFont typeface="Arial" panose="020B0604020202020204" pitchFamily="34" charset="0"/>
              <a:buChar char="•"/>
            </a:pPr>
            <a:r>
              <a:rPr lang="en-US" sz="1300" dirty="0">
                <a:solidFill>
                  <a:srgbClr val="000000"/>
                </a:solidFill>
                <a:latin typeface="Georgia" panose="02040502050405020303" pitchFamily="18" charset="0"/>
              </a:rPr>
              <a:t>Is your </a:t>
            </a:r>
            <a:r>
              <a:rPr lang="en-US" sz="1300" b="0" i="0" u="none" strike="noStrike" dirty="0">
                <a:solidFill>
                  <a:srgbClr val="000000"/>
                </a:solidFill>
                <a:effectLst/>
                <a:latin typeface="Georgia" panose="02040502050405020303" pitchFamily="18" charset="0"/>
              </a:rPr>
              <a:t>research question clear? With so much research available on any given topic, research questions must be as clear as possible in order to be effective.</a:t>
            </a:r>
          </a:p>
          <a:p>
            <a:pPr marL="750570" marR="274320" lvl="1" indent="-285750" fontAlgn="base">
              <a:buFont typeface="Arial" panose="020B0604020202020204" pitchFamily="34" charset="0"/>
              <a:buChar char="•"/>
            </a:pPr>
            <a:r>
              <a:rPr lang="en-US" sz="1300" dirty="0">
                <a:solidFill>
                  <a:srgbClr val="000000"/>
                </a:solidFill>
                <a:latin typeface="Georgia" panose="02040502050405020303" pitchFamily="18" charset="0"/>
              </a:rPr>
              <a:t>Is your research question focused?</a:t>
            </a:r>
          </a:p>
          <a:p>
            <a:pPr marL="750570" marR="274320" lvl="1" indent="-285750" fontAlgn="base">
              <a:buFont typeface="Arial" panose="020B0604020202020204" pitchFamily="34" charset="0"/>
              <a:buChar char="•"/>
            </a:pPr>
            <a:r>
              <a:rPr lang="en-US" sz="1300" b="0" i="0" u="none" strike="noStrike" dirty="0">
                <a:solidFill>
                  <a:srgbClr val="000000"/>
                </a:solidFill>
                <a:effectLst/>
                <a:latin typeface="Georgia" panose="02040502050405020303" pitchFamily="18" charset="0"/>
              </a:rPr>
              <a:t>Research questions must be specific enough to be well covered in the space available.</a:t>
            </a:r>
          </a:p>
          <a:p>
            <a:pPr marL="750570" marR="274320" lvl="1" indent="-285750" fontAlgn="base">
              <a:buFont typeface="Arial" panose="020B0604020202020204" pitchFamily="34" charset="0"/>
              <a:buChar char="•"/>
            </a:pPr>
            <a:r>
              <a:rPr lang="en-US" sz="1300" b="0" i="0" u="none" strike="noStrike" dirty="0">
                <a:solidFill>
                  <a:srgbClr val="000000"/>
                </a:solidFill>
                <a:effectLst/>
                <a:latin typeface="Georgia" panose="02040502050405020303" pitchFamily="18" charset="0"/>
              </a:rPr>
              <a:t>Is your research question complex? Research questions should not be answerable with a simple “yes” or “no” or by easily-found facts. They should, instead, require both research and analysis on the part of the writer.</a:t>
            </a:r>
          </a:p>
          <a:p>
            <a:pPr marL="464820" marR="274320" lvl="1" fontAlgn="base"/>
            <a:endParaRPr lang="en-US" sz="1300" b="0" i="0" u="none" strike="noStrike" dirty="0">
              <a:solidFill>
                <a:srgbClr val="000000"/>
              </a:solidFill>
              <a:effectLst/>
              <a:latin typeface="Georgia" panose="02040502050405020303" pitchFamily="18" charset="0"/>
            </a:endParaRPr>
          </a:p>
          <a:p>
            <a:r>
              <a:rPr lang="en-US" sz="1300" b="1" dirty="0">
                <a:latin typeface="Georgia" panose="02040502050405020303" pitchFamily="18" charset="0"/>
              </a:rPr>
              <a:t>6. </a:t>
            </a:r>
            <a:r>
              <a:rPr lang="en-US" sz="1300" b="1" i="0" u="none" strike="noStrike" dirty="0">
                <a:solidFill>
                  <a:srgbClr val="000000"/>
                </a:solidFill>
                <a:effectLst/>
                <a:latin typeface="Georgia" panose="02040502050405020303" pitchFamily="18" charset="0"/>
              </a:rPr>
              <a:t>Hypothesize</a:t>
            </a:r>
            <a:r>
              <a:rPr lang="en-US" sz="1300" b="0" i="0" u="none" strike="noStrike" dirty="0">
                <a:solidFill>
                  <a:srgbClr val="000000"/>
                </a:solidFill>
                <a:effectLst/>
                <a:latin typeface="Georgia" panose="02040502050405020303" pitchFamily="18" charset="0"/>
              </a:rPr>
              <a:t>. After you’ve come up with a question, think about what the path you think the answer will take. Where do you think your research will take you? What kind of argument are you hoping to make/support? What will it mean if your research disputes your planned argument? At this step, you are well on your way to having a focus for your research, constructing a thesis, and then writing out your argument in a paper. </a:t>
            </a:r>
            <a:endParaRPr lang="en-US" sz="1300" dirty="0">
              <a:latin typeface="Georgia" panose="02040502050405020303" pitchFamily="18" charset="0"/>
            </a:endParaRPr>
          </a:p>
        </p:txBody>
      </p:sp>
      <p:sp>
        <p:nvSpPr>
          <p:cNvPr id="21" name="Rectangle: Single Corner Rounded 20">
            <a:extLst>
              <a:ext uri="{FF2B5EF4-FFF2-40B4-BE49-F238E27FC236}">
                <a16:creationId xmlns:a16="http://schemas.microsoft.com/office/drawing/2014/main" id="{5E573E6F-2E6C-4036-AD44-A929B3D4EC7D}"/>
              </a:ext>
            </a:extLst>
          </p:cNvPr>
          <p:cNvSpPr/>
          <p:nvPr/>
        </p:nvSpPr>
        <p:spPr>
          <a:xfrm>
            <a:off x="873993" y="1285653"/>
            <a:ext cx="6024415" cy="330456"/>
          </a:xfrm>
          <a:prstGeom prst="round1Rect">
            <a:avLst/>
          </a:prstGeom>
          <a:solidFill>
            <a:srgbClr val="6C648B"/>
          </a:solidFill>
          <a:ln>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Georgia" panose="02040502050405020303" pitchFamily="18" charset="0"/>
              </a:rPr>
              <a:t>Steps to Developing a Research Question</a:t>
            </a:r>
            <a:endParaRPr lang="en-US" b="1" dirty="0">
              <a:latin typeface="Georgia" panose="02040502050405020303" pitchFamily="18" charset="0"/>
            </a:endParaRPr>
          </a:p>
        </p:txBody>
      </p:sp>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t>3</a:t>
            </a:fld>
            <a:endParaRPr lang="en-US"/>
          </a:p>
        </p:txBody>
      </p:sp>
      <p:sp>
        <p:nvSpPr>
          <p:cNvPr id="2" name="Rectangle 1">
            <a:extLst>
              <a:ext uri="{FF2B5EF4-FFF2-40B4-BE49-F238E27FC236}">
                <a16:creationId xmlns:a16="http://schemas.microsoft.com/office/drawing/2014/main" id="{A44413E4-85F7-43A9-86B2-816CA079669A}"/>
              </a:ext>
            </a:extLst>
          </p:cNvPr>
          <p:cNvSpPr/>
          <p:nvPr/>
        </p:nvSpPr>
        <p:spPr>
          <a:xfrm>
            <a:off x="593059" y="1941232"/>
            <a:ext cx="217074" cy="2151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EF4B149-2AAC-42DD-AC31-80B40D543074}"/>
              </a:ext>
            </a:extLst>
          </p:cNvPr>
          <p:cNvSpPr/>
          <p:nvPr/>
        </p:nvSpPr>
        <p:spPr>
          <a:xfrm>
            <a:off x="593059" y="2890744"/>
            <a:ext cx="217074" cy="2151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A9EE476-A5DD-4D27-90D4-388B36657EEC}"/>
              </a:ext>
            </a:extLst>
          </p:cNvPr>
          <p:cNvSpPr/>
          <p:nvPr/>
        </p:nvSpPr>
        <p:spPr>
          <a:xfrm>
            <a:off x="593059" y="3840629"/>
            <a:ext cx="217074" cy="2151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A3F322A-25C0-4BFA-A9F1-90ECE2B03C6B}"/>
              </a:ext>
            </a:extLst>
          </p:cNvPr>
          <p:cNvSpPr/>
          <p:nvPr/>
        </p:nvSpPr>
        <p:spPr>
          <a:xfrm>
            <a:off x="593059" y="4616822"/>
            <a:ext cx="217074" cy="2151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A4EA7C9-26A7-4AFC-8C46-EB853698F324}"/>
              </a:ext>
            </a:extLst>
          </p:cNvPr>
          <p:cNvSpPr/>
          <p:nvPr/>
        </p:nvSpPr>
        <p:spPr>
          <a:xfrm>
            <a:off x="593059" y="5365498"/>
            <a:ext cx="217074" cy="2151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F9C709F-A997-427E-8AC7-636C1D070EF1}"/>
              </a:ext>
            </a:extLst>
          </p:cNvPr>
          <p:cNvSpPr/>
          <p:nvPr/>
        </p:nvSpPr>
        <p:spPr>
          <a:xfrm>
            <a:off x="593059" y="8293473"/>
            <a:ext cx="217074" cy="2151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E7B80E05-CDE7-419E-8AE2-A1866A94C249}"/>
              </a:ext>
            </a:extLst>
          </p:cNvPr>
          <p:cNvSpPr txBox="1"/>
          <p:nvPr/>
        </p:nvSpPr>
        <p:spPr>
          <a:xfrm>
            <a:off x="2346722" y="309135"/>
            <a:ext cx="4143725" cy="769441"/>
          </a:xfrm>
          <a:prstGeom prst="rect">
            <a:avLst/>
          </a:prstGeom>
          <a:noFill/>
        </p:spPr>
        <p:txBody>
          <a:bodyPr wrap="square" rtlCol="0">
            <a:spAutoFit/>
          </a:bodyPr>
          <a:lstStyle/>
          <a:p>
            <a:r>
              <a:rPr lang="en-US" sz="4400" dirty="0">
                <a:solidFill>
                  <a:srgbClr val="6C648B"/>
                </a:solidFill>
                <a:latin typeface="Josefin Sans" pitchFamily="2" charset="0"/>
              </a:rPr>
              <a:t>YPAR in School</a:t>
            </a:r>
          </a:p>
        </p:txBody>
      </p:sp>
      <p:pic>
        <p:nvPicPr>
          <p:cNvPr id="23" name="Picture 22" descr="Icon&#10;&#10;Description automatically generated">
            <a:extLst>
              <a:ext uri="{FF2B5EF4-FFF2-40B4-BE49-F238E27FC236}">
                <a16:creationId xmlns:a16="http://schemas.microsoft.com/office/drawing/2014/main" id="{3A8D1C4F-D4DF-431C-8FBD-E0582247F7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4142" y="262148"/>
            <a:ext cx="902580" cy="863414"/>
          </a:xfrm>
          <a:prstGeom prst="rect">
            <a:avLst/>
          </a:prstGeom>
        </p:spPr>
      </p:pic>
      <p:sp>
        <p:nvSpPr>
          <p:cNvPr id="17" name="Footer Placeholder 18">
            <a:extLst>
              <a:ext uri="{FF2B5EF4-FFF2-40B4-BE49-F238E27FC236}">
                <a16:creationId xmlns:a16="http://schemas.microsoft.com/office/drawing/2014/main" id="{49C1905F-15DC-8163-4F3C-59DD383F145A}"/>
              </a:ext>
            </a:extLst>
          </p:cNvPr>
          <p:cNvSpPr>
            <a:spLocks noGrp="1"/>
          </p:cNvSpPr>
          <p:nvPr>
            <p:ph type="ftr" sz="quarter" idx="11"/>
          </p:nvPr>
        </p:nvSpPr>
        <p:spPr>
          <a:xfrm>
            <a:off x="388932" y="9462398"/>
            <a:ext cx="6994537" cy="412774"/>
          </a:xfrm>
        </p:spPr>
        <p:txBody>
          <a:bodyPr/>
          <a:lstStyle/>
          <a:p>
            <a:r>
              <a:rPr lang="en-US" sz="900" dirty="0"/>
              <a:t>© 2022 YPARinSchool.com</a:t>
            </a:r>
          </a:p>
          <a:p>
            <a:r>
              <a:rPr lang="en-US" sz="900" dirty="0"/>
              <a:t>This file is for personal, classroom or public library use. By using it,</a:t>
            </a:r>
          </a:p>
          <a:p>
            <a:r>
              <a:rPr lang="en-US" sz="900" dirty="0"/>
              <a:t> you agree that you will not copy or reproduce files except for non-commercial personal use </a:t>
            </a:r>
          </a:p>
        </p:txBody>
      </p:sp>
    </p:spTree>
    <p:extLst>
      <p:ext uri="{BB962C8B-B14F-4D97-AF65-F5344CB8AC3E}">
        <p14:creationId xmlns:p14="http://schemas.microsoft.com/office/powerpoint/2010/main" val="5717575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6494</TotalTime>
  <Words>1141</Words>
  <Application>Microsoft Office PowerPoint</Application>
  <PresentationFormat>Custom</PresentationFormat>
  <Paragraphs>65</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Georgia</vt:lpstr>
      <vt:lpstr>Josefin Sans</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Carrick</dc:creator>
  <cp:lastModifiedBy>Alla A Karapunarly</cp:lastModifiedBy>
  <cp:revision>12</cp:revision>
  <dcterms:created xsi:type="dcterms:W3CDTF">2021-06-22T13:02:41Z</dcterms:created>
  <dcterms:modified xsi:type="dcterms:W3CDTF">2022-08-06T18:30:30Z</dcterms:modified>
</cp:coreProperties>
</file>