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61" r:id="rId2"/>
    <p:sldId id="262" r:id="rId3"/>
    <p:sldId id="263" r:id="rId4"/>
    <p:sldId id="264" r:id="rId5"/>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BD252"/>
    <a:srgbClr val="B6A19E"/>
    <a:srgbClr val="FFC600"/>
    <a:srgbClr val="6C648B"/>
    <a:srgbClr val="853A76"/>
    <a:srgbClr val="4B0C3B"/>
    <a:srgbClr val="698E28"/>
    <a:srgbClr val="8332B2"/>
    <a:srgbClr val="221E1B"/>
    <a:srgbClr val="C1F56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A7EB58F-2CB9-4EE1-8DF0-0AF87345F2F1}" v="10" dt="2022-08-06T20:19:15.04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6" autoAdjust="0"/>
    <p:restoredTop sz="94660"/>
  </p:normalViewPr>
  <p:slideViewPr>
    <p:cSldViewPr snapToGrid="0">
      <p:cViewPr>
        <p:scale>
          <a:sx n="97" d="100"/>
          <a:sy n="97" d="100"/>
        </p:scale>
        <p:origin x="724" y="-30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la A Karapunarly" userId="bad96ab6-5253-4430-8be5-67af7205d973" providerId="ADAL" clId="{1A7EB58F-2CB9-4EE1-8DF0-0AF87345F2F1}"/>
    <pc:docChg chg="undo redo custSel addSld delSld modSld">
      <pc:chgData name="Alla A Karapunarly" userId="bad96ab6-5253-4430-8be5-67af7205d973" providerId="ADAL" clId="{1A7EB58F-2CB9-4EE1-8DF0-0AF87345F2F1}" dt="2022-08-06T20:20:30.099" v="176" actId="47"/>
      <pc:docMkLst>
        <pc:docMk/>
      </pc:docMkLst>
      <pc:sldChg chg="del">
        <pc:chgData name="Alla A Karapunarly" userId="bad96ab6-5253-4430-8be5-67af7205d973" providerId="ADAL" clId="{1A7EB58F-2CB9-4EE1-8DF0-0AF87345F2F1}" dt="2022-07-24T01:27:26.241" v="0" actId="47"/>
        <pc:sldMkLst>
          <pc:docMk/>
          <pc:sldMk cId="3430333599" sldId="256"/>
        </pc:sldMkLst>
      </pc:sldChg>
      <pc:sldChg chg="del">
        <pc:chgData name="Alla A Karapunarly" userId="bad96ab6-5253-4430-8be5-67af7205d973" providerId="ADAL" clId="{1A7EB58F-2CB9-4EE1-8DF0-0AF87345F2F1}" dt="2022-07-24T01:27:26.515" v="1" actId="47"/>
        <pc:sldMkLst>
          <pc:docMk/>
          <pc:sldMk cId="2754776371" sldId="258"/>
        </pc:sldMkLst>
      </pc:sldChg>
      <pc:sldChg chg="del">
        <pc:chgData name="Alla A Karapunarly" userId="bad96ab6-5253-4430-8be5-67af7205d973" providerId="ADAL" clId="{1A7EB58F-2CB9-4EE1-8DF0-0AF87345F2F1}" dt="2022-07-24T01:27:27.047" v="2" actId="47"/>
        <pc:sldMkLst>
          <pc:docMk/>
          <pc:sldMk cId="2738429177" sldId="260"/>
        </pc:sldMkLst>
      </pc:sldChg>
      <pc:sldChg chg="addSp delSp modSp mod">
        <pc:chgData name="Alla A Karapunarly" userId="bad96ab6-5253-4430-8be5-67af7205d973" providerId="ADAL" clId="{1A7EB58F-2CB9-4EE1-8DF0-0AF87345F2F1}" dt="2022-08-06T20:13:35.245" v="95"/>
        <pc:sldMkLst>
          <pc:docMk/>
          <pc:sldMk cId="2617730468" sldId="263"/>
        </pc:sldMkLst>
        <pc:spChg chg="del mod">
          <ac:chgData name="Alla A Karapunarly" userId="bad96ab6-5253-4430-8be5-67af7205d973" providerId="ADAL" clId="{1A7EB58F-2CB9-4EE1-8DF0-0AF87345F2F1}" dt="2022-08-06T20:09:20.824" v="32" actId="478"/>
          <ac:spMkLst>
            <pc:docMk/>
            <pc:sldMk cId="2617730468" sldId="263"/>
            <ac:spMk id="33" creationId="{FECBD558-89E3-463C-B8AD-4DF42EC8DD07}"/>
          </ac:spMkLst>
        </pc:spChg>
        <pc:graphicFrameChg chg="add mod modGraphic">
          <ac:chgData name="Alla A Karapunarly" userId="bad96ab6-5253-4430-8be5-67af7205d973" providerId="ADAL" clId="{1A7EB58F-2CB9-4EE1-8DF0-0AF87345F2F1}" dt="2022-08-06T20:13:35.245" v="95"/>
          <ac:graphicFrameMkLst>
            <pc:docMk/>
            <pc:sldMk cId="2617730468" sldId="263"/>
            <ac:graphicFrameMk id="2" creationId="{7DC24EE2-AFE8-EEC9-FBAA-39E56C145040}"/>
          </ac:graphicFrameMkLst>
        </pc:graphicFrameChg>
      </pc:sldChg>
      <pc:sldChg chg="addSp delSp modSp add del mod">
        <pc:chgData name="Alla A Karapunarly" userId="bad96ab6-5253-4430-8be5-67af7205d973" providerId="ADAL" clId="{1A7EB58F-2CB9-4EE1-8DF0-0AF87345F2F1}" dt="2022-08-06T20:20:17.602" v="175" actId="20577"/>
        <pc:sldMkLst>
          <pc:docMk/>
          <pc:sldMk cId="2301055824" sldId="264"/>
        </pc:sldMkLst>
        <pc:spChg chg="add del mod">
          <ac:chgData name="Alla A Karapunarly" userId="bad96ab6-5253-4430-8be5-67af7205d973" providerId="ADAL" clId="{1A7EB58F-2CB9-4EE1-8DF0-0AF87345F2F1}" dt="2022-08-06T20:17:02.002" v="121" actId="478"/>
          <ac:spMkLst>
            <pc:docMk/>
            <pc:sldMk cId="2301055824" sldId="264"/>
            <ac:spMk id="2" creationId="{DAFADF9E-288E-1B0E-EE04-4A18B613C160}"/>
          </ac:spMkLst>
        </pc:spChg>
        <pc:spChg chg="add del mod">
          <ac:chgData name="Alla A Karapunarly" userId="bad96ab6-5253-4430-8be5-67af7205d973" providerId="ADAL" clId="{1A7EB58F-2CB9-4EE1-8DF0-0AF87345F2F1}" dt="2022-08-06T20:19:45.787" v="149" actId="478"/>
          <ac:spMkLst>
            <pc:docMk/>
            <pc:sldMk cId="2301055824" sldId="264"/>
            <ac:spMk id="3" creationId="{3C24459C-1C58-743D-A7FE-12A6BFA7AAA9}"/>
          </ac:spMkLst>
        </pc:spChg>
        <pc:spChg chg="del mod">
          <ac:chgData name="Alla A Karapunarly" userId="bad96ab6-5253-4430-8be5-67af7205d973" providerId="ADAL" clId="{1A7EB58F-2CB9-4EE1-8DF0-0AF87345F2F1}" dt="2022-08-06T20:17:41.877" v="131" actId="478"/>
          <ac:spMkLst>
            <pc:docMk/>
            <pc:sldMk cId="2301055824" sldId="264"/>
            <ac:spMk id="33" creationId="{FECBD558-89E3-463C-B8AD-4DF42EC8DD07}"/>
          </ac:spMkLst>
        </pc:spChg>
        <pc:graphicFrameChg chg="add mod modGraphic">
          <ac:chgData name="Alla A Karapunarly" userId="bad96ab6-5253-4430-8be5-67af7205d973" providerId="ADAL" clId="{1A7EB58F-2CB9-4EE1-8DF0-0AF87345F2F1}" dt="2022-08-06T20:20:17.602" v="175" actId="20577"/>
          <ac:graphicFrameMkLst>
            <pc:docMk/>
            <pc:sldMk cId="2301055824" sldId="264"/>
            <ac:graphicFrameMk id="4" creationId="{7559169E-17DD-093B-94C9-326579E52D06}"/>
          </ac:graphicFrameMkLst>
        </pc:graphicFrameChg>
      </pc:sldChg>
      <pc:sldChg chg="add del">
        <pc:chgData name="Alla A Karapunarly" userId="bad96ab6-5253-4430-8be5-67af7205d973" providerId="ADAL" clId="{1A7EB58F-2CB9-4EE1-8DF0-0AF87345F2F1}" dt="2022-08-06T20:13:53.597" v="96" actId="47"/>
        <pc:sldMkLst>
          <pc:docMk/>
          <pc:sldMk cId="1064054309" sldId="265"/>
        </pc:sldMkLst>
      </pc:sldChg>
      <pc:sldChg chg="modSp add del mod">
        <pc:chgData name="Alla A Karapunarly" userId="bad96ab6-5253-4430-8be5-67af7205d973" providerId="ADAL" clId="{1A7EB58F-2CB9-4EE1-8DF0-0AF87345F2F1}" dt="2022-08-06T20:20:30.099" v="176" actId="47"/>
        <pc:sldMkLst>
          <pc:docMk/>
          <pc:sldMk cId="2604205226" sldId="265"/>
        </pc:sldMkLst>
        <pc:spChg chg="mod">
          <ac:chgData name="Alla A Karapunarly" userId="bad96ab6-5253-4430-8be5-67af7205d973" providerId="ADAL" clId="{1A7EB58F-2CB9-4EE1-8DF0-0AF87345F2F1}" dt="2022-08-06T20:18:23.460" v="136" actId="255"/>
          <ac:spMkLst>
            <pc:docMk/>
            <pc:sldMk cId="2604205226" sldId="265"/>
            <ac:spMk id="33" creationId="{FECBD558-89E3-463C-B8AD-4DF42EC8DD07}"/>
          </ac:spMkLst>
        </pc:spChg>
      </pc:sldChg>
    </pc:docChg>
  </pc:docChgLst>
  <pc:docChgLst>
    <pc:chgData name="Alla A Karapunarly" userId="bad96ab6-5253-4430-8be5-67af7205d973" providerId="ADAL" clId="{AB86F945-04DA-469F-A453-B0377BAAF3BB}"/>
    <pc:docChg chg="undo custSel modSld">
      <pc:chgData name="Alla A Karapunarly" userId="bad96ab6-5253-4430-8be5-67af7205d973" providerId="ADAL" clId="{AB86F945-04DA-469F-A453-B0377BAAF3BB}" dt="2022-07-24T01:26:29.184" v="53"/>
      <pc:docMkLst>
        <pc:docMk/>
      </pc:docMkLst>
      <pc:sldChg chg="modSp mod">
        <pc:chgData name="Alla A Karapunarly" userId="bad96ab6-5253-4430-8be5-67af7205d973" providerId="ADAL" clId="{AB86F945-04DA-469F-A453-B0377BAAF3BB}" dt="2022-07-24T01:24:58.068" v="12" actId="6549"/>
        <pc:sldMkLst>
          <pc:docMk/>
          <pc:sldMk cId="3430333599" sldId="256"/>
        </pc:sldMkLst>
        <pc:spChg chg="mod">
          <ac:chgData name="Alla A Karapunarly" userId="bad96ab6-5253-4430-8be5-67af7205d973" providerId="ADAL" clId="{AB86F945-04DA-469F-A453-B0377BAAF3BB}" dt="2022-07-24T01:24:51.321" v="10" actId="20577"/>
          <ac:spMkLst>
            <pc:docMk/>
            <pc:sldMk cId="3430333599" sldId="256"/>
            <ac:spMk id="19" creationId="{693EAC98-3087-4424-9E44-532224B676F3}"/>
          </ac:spMkLst>
        </pc:spChg>
        <pc:spChg chg="mod">
          <ac:chgData name="Alla A Karapunarly" userId="bad96ab6-5253-4430-8be5-67af7205d973" providerId="ADAL" clId="{AB86F945-04DA-469F-A453-B0377BAAF3BB}" dt="2022-07-24T01:24:58.068" v="12" actId="6549"/>
          <ac:spMkLst>
            <pc:docMk/>
            <pc:sldMk cId="3430333599" sldId="256"/>
            <ac:spMk id="22" creationId="{D703CEE2-1ACC-437D-BD42-35369A349694}"/>
          </ac:spMkLst>
        </pc:spChg>
      </pc:sldChg>
      <pc:sldChg chg="addSp delSp modSp mod">
        <pc:chgData name="Alla A Karapunarly" userId="bad96ab6-5253-4430-8be5-67af7205d973" providerId="ADAL" clId="{AB86F945-04DA-469F-A453-B0377BAAF3BB}" dt="2022-07-24T01:25:12.950" v="25" actId="20577"/>
        <pc:sldMkLst>
          <pc:docMk/>
          <pc:sldMk cId="2754776371" sldId="258"/>
        </pc:sldMkLst>
        <pc:spChg chg="add mod">
          <ac:chgData name="Alla A Karapunarly" userId="bad96ab6-5253-4430-8be5-67af7205d973" providerId="ADAL" clId="{AB86F945-04DA-469F-A453-B0377BAAF3BB}" dt="2022-07-24T01:25:05.924" v="14"/>
          <ac:spMkLst>
            <pc:docMk/>
            <pc:sldMk cId="2754776371" sldId="258"/>
            <ac:spMk id="11" creationId="{6592BAB9-CF03-9788-35E4-A957574696D6}"/>
          </ac:spMkLst>
        </pc:spChg>
        <pc:spChg chg="del">
          <ac:chgData name="Alla A Karapunarly" userId="bad96ab6-5253-4430-8be5-67af7205d973" providerId="ADAL" clId="{AB86F945-04DA-469F-A453-B0377BAAF3BB}" dt="2022-07-24T01:25:05.422" v="13" actId="478"/>
          <ac:spMkLst>
            <pc:docMk/>
            <pc:sldMk cId="2754776371" sldId="258"/>
            <ac:spMk id="13" creationId="{6351F514-D383-49F6-9BF7-9A5BFA4A97EA}"/>
          </ac:spMkLst>
        </pc:spChg>
        <pc:spChg chg="mod">
          <ac:chgData name="Alla A Karapunarly" userId="bad96ab6-5253-4430-8be5-67af7205d973" providerId="ADAL" clId="{AB86F945-04DA-469F-A453-B0377BAAF3BB}" dt="2022-07-24T01:25:12.950" v="25" actId="20577"/>
          <ac:spMkLst>
            <pc:docMk/>
            <pc:sldMk cId="2754776371" sldId="258"/>
            <ac:spMk id="14" creationId="{29581237-B012-428C-99CF-75003BC1CABB}"/>
          </ac:spMkLst>
        </pc:spChg>
      </pc:sldChg>
      <pc:sldChg chg="addSp delSp modSp mod">
        <pc:chgData name="Alla A Karapunarly" userId="bad96ab6-5253-4430-8be5-67af7205d973" providerId="ADAL" clId="{AB86F945-04DA-469F-A453-B0377BAAF3BB}" dt="2022-07-24T01:25:26.426" v="38"/>
        <pc:sldMkLst>
          <pc:docMk/>
          <pc:sldMk cId="2738429177" sldId="260"/>
        </pc:sldMkLst>
        <pc:spChg chg="add mod">
          <ac:chgData name="Alla A Karapunarly" userId="bad96ab6-5253-4430-8be5-67af7205d973" providerId="ADAL" clId="{AB86F945-04DA-469F-A453-B0377BAAF3BB}" dt="2022-07-24T01:25:26.426" v="38"/>
          <ac:spMkLst>
            <pc:docMk/>
            <pc:sldMk cId="2738429177" sldId="260"/>
            <ac:spMk id="10" creationId="{490755D1-954C-DA1D-63F4-0F93652A965D}"/>
          </ac:spMkLst>
        </pc:spChg>
        <pc:spChg chg="del">
          <ac:chgData name="Alla A Karapunarly" userId="bad96ab6-5253-4430-8be5-67af7205d973" providerId="ADAL" clId="{AB86F945-04DA-469F-A453-B0377BAAF3BB}" dt="2022-07-24T01:25:25.827" v="37" actId="478"/>
          <ac:spMkLst>
            <pc:docMk/>
            <pc:sldMk cId="2738429177" sldId="260"/>
            <ac:spMk id="13" creationId="{3D4349D3-277C-4F17-A576-3C82C2665D3E}"/>
          </ac:spMkLst>
        </pc:spChg>
        <pc:spChg chg="mod">
          <ac:chgData name="Alla A Karapunarly" userId="bad96ab6-5253-4430-8be5-67af7205d973" providerId="ADAL" clId="{AB86F945-04DA-469F-A453-B0377BAAF3BB}" dt="2022-07-24T01:25:20.402" v="36" actId="20577"/>
          <ac:spMkLst>
            <pc:docMk/>
            <pc:sldMk cId="2738429177" sldId="260"/>
            <ac:spMk id="14" creationId="{64A4D368-DD95-482C-B7EC-247BEA81BC67}"/>
          </ac:spMkLst>
        </pc:spChg>
      </pc:sldChg>
      <pc:sldChg chg="addSp delSp modSp mod">
        <pc:chgData name="Alla A Karapunarly" userId="bad96ab6-5253-4430-8be5-67af7205d973" providerId="ADAL" clId="{AB86F945-04DA-469F-A453-B0377BAAF3BB}" dt="2022-07-24T01:25:31.285" v="40"/>
        <pc:sldMkLst>
          <pc:docMk/>
          <pc:sldMk cId="1608977540" sldId="261"/>
        </pc:sldMkLst>
        <pc:spChg chg="del">
          <ac:chgData name="Alla A Karapunarly" userId="bad96ab6-5253-4430-8be5-67af7205d973" providerId="ADAL" clId="{AB86F945-04DA-469F-A453-B0377BAAF3BB}" dt="2022-07-24T01:25:30.661" v="39" actId="478"/>
          <ac:spMkLst>
            <pc:docMk/>
            <pc:sldMk cId="1608977540" sldId="261"/>
            <ac:spMk id="15" creationId="{28B53F49-91C5-4351-AD6C-790249908BFE}"/>
          </ac:spMkLst>
        </pc:spChg>
        <pc:spChg chg="add mod">
          <ac:chgData name="Alla A Karapunarly" userId="bad96ab6-5253-4430-8be5-67af7205d973" providerId="ADAL" clId="{AB86F945-04DA-469F-A453-B0377BAAF3BB}" dt="2022-07-24T01:25:31.285" v="40"/>
          <ac:spMkLst>
            <pc:docMk/>
            <pc:sldMk cId="1608977540" sldId="261"/>
            <ac:spMk id="19" creationId="{E28B0627-E7B6-6E69-AF31-C435056A985D}"/>
          </ac:spMkLst>
        </pc:spChg>
      </pc:sldChg>
      <pc:sldChg chg="addSp delSp modSp mod">
        <pc:chgData name="Alla A Karapunarly" userId="bad96ab6-5253-4430-8be5-67af7205d973" providerId="ADAL" clId="{AB86F945-04DA-469F-A453-B0377BAAF3BB}" dt="2022-07-24T01:25:42.529" v="43"/>
        <pc:sldMkLst>
          <pc:docMk/>
          <pc:sldMk cId="2903714093" sldId="262"/>
        </pc:sldMkLst>
        <pc:spChg chg="del mod">
          <ac:chgData name="Alla A Karapunarly" userId="bad96ab6-5253-4430-8be5-67af7205d973" providerId="ADAL" clId="{AB86F945-04DA-469F-A453-B0377BAAF3BB}" dt="2022-07-24T01:25:42.111" v="42" actId="478"/>
          <ac:spMkLst>
            <pc:docMk/>
            <pc:sldMk cId="2903714093" sldId="262"/>
            <ac:spMk id="13" creationId="{7DB15E2A-F76D-4938-8D70-0945000AAD3A}"/>
          </ac:spMkLst>
        </pc:spChg>
        <pc:spChg chg="add mod">
          <ac:chgData name="Alla A Karapunarly" userId="bad96ab6-5253-4430-8be5-67af7205d973" providerId="ADAL" clId="{AB86F945-04DA-469F-A453-B0377BAAF3BB}" dt="2022-07-24T01:25:42.529" v="43"/>
          <ac:spMkLst>
            <pc:docMk/>
            <pc:sldMk cId="2903714093" sldId="262"/>
            <ac:spMk id="17" creationId="{DF335343-EC9C-4CAB-4FDF-E96E7229704D}"/>
          </ac:spMkLst>
        </pc:spChg>
      </pc:sldChg>
      <pc:sldChg chg="addSp delSp modSp mod">
        <pc:chgData name="Alla A Karapunarly" userId="bad96ab6-5253-4430-8be5-67af7205d973" providerId="ADAL" clId="{AB86F945-04DA-469F-A453-B0377BAAF3BB}" dt="2022-07-24T01:26:20.094" v="51"/>
        <pc:sldMkLst>
          <pc:docMk/>
          <pc:sldMk cId="2617730468" sldId="263"/>
        </pc:sldMkLst>
        <pc:spChg chg="add del mod">
          <ac:chgData name="Alla A Karapunarly" userId="bad96ab6-5253-4430-8be5-67af7205d973" providerId="ADAL" clId="{AB86F945-04DA-469F-A453-B0377BAAF3BB}" dt="2022-07-24T01:26:20.094" v="51"/>
          <ac:spMkLst>
            <pc:docMk/>
            <pc:sldMk cId="2617730468" sldId="263"/>
            <ac:spMk id="10" creationId="{323D99D9-5FD2-9797-0875-C8CD64040BBD}"/>
          </ac:spMkLst>
        </pc:spChg>
        <pc:spChg chg="del">
          <ac:chgData name="Alla A Karapunarly" userId="bad96ab6-5253-4430-8be5-67af7205d973" providerId="ADAL" clId="{AB86F945-04DA-469F-A453-B0377BAAF3BB}" dt="2022-07-24T01:25:53.744" v="44" actId="478"/>
          <ac:spMkLst>
            <pc:docMk/>
            <pc:sldMk cId="2617730468" sldId="263"/>
            <ac:spMk id="13" creationId="{A0B6D0D7-A09F-4081-83E3-7C2BE19F0ED2}"/>
          </ac:spMkLst>
        </pc:spChg>
      </pc:sldChg>
      <pc:sldChg chg="addSp delSp modSp mod">
        <pc:chgData name="Alla A Karapunarly" userId="bad96ab6-5253-4430-8be5-67af7205d973" providerId="ADAL" clId="{AB86F945-04DA-469F-A453-B0377BAAF3BB}" dt="2022-07-24T01:26:29.184" v="53"/>
        <pc:sldMkLst>
          <pc:docMk/>
          <pc:sldMk cId="2301055824" sldId="264"/>
        </pc:sldMkLst>
        <pc:spChg chg="add mod">
          <ac:chgData name="Alla A Karapunarly" userId="bad96ab6-5253-4430-8be5-67af7205d973" providerId="ADAL" clId="{AB86F945-04DA-469F-A453-B0377BAAF3BB}" dt="2022-07-24T01:26:29.184" v="53"/>
          <ac:spMkLst>
            <pc:docMk/>
            <pc:sldMk cId="2301055824" sldId="264"/>
            <ac:spMk id="10" creationId="{E67F9ADA-93DF-8E79-ED29-6FF984FD0A55}"/>
          </ac:spMkLst>
        </pc:spChg>
        <pc:spChg chg="del">
          <ac:chgData name="Alla A Karapunarly" userId="bad96ab6-5253-4430-8be5-67af7205d973" providerId="ADAL" clId="{AB86F945-04DA-469F-A453-B0377BAAF3BB}" dt="2022-07-24T01:26:28.730" v="52" actId="478"/>
          <ac:spMkLst>
            <pc:docMk/>
            <pc:sldMk cId="2301055824" sldId="264"/>
            <ac:spMk id="13" creationId="{40912642-D6FE-4456-B415-A77D63B06075}"/>
          </ac:spMkLst>
        </pc:spChg>
      </pc:sldChg>
    </pc:docChg>
  </pc:docChgLst>
  <pc:docChgLst>
    <pc:chgData name="Alla" userId="bad96ab6-5253-4430-8be5-67af7205d973" providerId="ADAL" clId="{3EA286B1-4457-4AE8-A498-652771021725}"/>
    <pc:docChg chg="undo redo custSel modSld">
      <pc:chgData name="Alla" userId="bad96ab6-5253-4430-8be5-67af7205d973" providerId="ADAL" clId="{3EA286B1-4457-4AE8-A498-652771021725}" dt="2021-12-29T08:15:43.693" v="59" actId="1035"/>
      <pc:docMkLst>
        <pc:docMk/>
      </pc:docMkLst>
      <pc:sldChg chg="addSp delSp modSp mod">
        <pc:chgData name="Alla" userId="bad96ab6-5253-4430-8be5-67af7205d973" providerId="ADAL" clId="{3EA286B1-4457-4AE8-A498-652771021725}" dt="2021-12-29T08:11:24.624" v="2" actId="478"/>
        <pc:sldMkLst>
          <pc:docMk/>
          <pc:sldMk cId="3430333599" sldId="256"/>
        </pc:sldMkLst>
        <pc:spChg chg="del">
          <ac:chgData name="Alla" userId="bad96ab6-5253-4430-8be5-67af7205d973" providerId="ADAL" clId="{3EA286B1-4457-4AE8-A498-652771021725}" dt="2021-12-29T08:11:24.624" v="2" actId="478"/>
          <ac:spMkLst>
            <pc:docMk/>
            <pc:sldMk cId="3430333599" sldId="256"/>
            <ac:spMk id="11" creationId="{97C13C52-2134-4884-A1B2-723AABE9B082}"/>
          </ac:spMkLst>
        </pc:spChg>
        <pc:spChg chg="add mod">
          <ac:chgData name="Alla" userId="bad96ab6-5253-4430-8be5-67af7205d973" providerId="ADAL" clId="{3EA286B1-4457-4AE8-A498-652771021725}" dt="2021-12-29T08:11:21.819" v="1"/>
          <ac:spMkLst>
            <pc:docMk/>
            <pc:sldMk cId="3430333599" sldId="256"/>
            <ac:spMk id="19" creationId="{693EAC98-3087-4424-9E44-532224B676F3}"/>
          </ac:spMkLst>
        </pc:spChg>
        <pc:spChg chg="add mod">
          <ac:chgData name="Alla" userId="bad96ab6-5253-4430-8be5-67af7205d973" providerId="ADAL" clId="{3EA286B1-4457-4AE8-A498-652771021725}" dt="2021-12-29T08:11:17.018" v="0"/>
          <ac:spMkLst>
            <pc:docMk/>
            <pc:sldMk cId="3430333599" sldId="256"/>
            <ac:spMk id="23" creationId="{56609DE4-C881-4263-902F-D93A1F1D5051}"/>
          </ac:spMkLst>
        </pc:spChg>
        <pc:picChg chg="add mod">
          <ac:chgData name="Alla" userId="bad96ab6-5253-4430-8be5-67af7205d973" providerId="ADAL" clId="{3EA286B1-4457-4AE8-A498-652771021725}" dt="2021-12-29T08:11:17.018" v="0"/>
          <ac:picMkLst>
            <pc:docMk/>
            <pc:sldMk cId="3430333599" sldId="256"/>
            <ac:picMk id="24" creationId="{AE9BC7A0-235C-42FD-A40A-F008A526470D}"/>
          </ac:picMkLst>
        </pc:picChg>
      </pc:sldChg>
      <pc:sldChg chg="addSp modSp">
        <pc:chgData name="Alla" userId="bad96ab6-5253-4430-8be5-67af7205d973" providerId="ADAL" clId="{3EA286B1-4457-4AE8-A498-652771021725}" dt="2021-12-29T08:11:29.656" v="3"/>
        <pc:sldMkLst>
          <pc:docMk/>
          <pc:sldMk cId="2754776371" sldId="258"/>
        </pc:sldMkLst>
        <pc:spChg chg="add mod">
          <ac:chgData name="Alla" userId="bad96ab6-5253-4430-8be5-67af7205d973" providerId="ADAL" clId="{3EA286B1-4457-4AE8-A498-652771021725}" dt="2021-12-29T08:11:29.656" v="3"/>
          <ac:spMkLst>
            <pc:docMk/>
            <pc:sldMk cId="2754776371" sldId="258"/>
            <ac:spMk id="14" creationId="{29581237-B012-428C-99CF-75003BC1CABB}"/>
          </ac:spMkLst>
        </pc:spChg>
        <pc:spChg chg="add mod">
          <ac:chgData name="Alla" userId="bad96ab6-5253-4430-8be5-67af7205d973" providerId="ADAL" clId="{3EA286B1-4457-4AE8-A498-652771021725}" dt="2021-12-29T08:11:29.656" v="3"/>
          <ac:spMkLst>
            <pc:docMk/>
            <pc:sldMk cId="2754776371" sldId="258"/>
            <ac:spMk id="15" creationId="{8E6832A5-A50F-4B5F-A54E-7FB494C022B3}"/>
          </ac:spMkLst>
        </pc:spChg>
        <pc:picChg chg="add mod">
          <ac:chgData name="Alla" userId="bad96ab6-5253-4430-8be5-67af7205d973" providerId="ADAL" clId="{3EA286B1-4457-4AE8-A498-652771021725}" dt="2021-12-29T08:11:29.656" v="3"/>
          <ac:picMkLst>
            <pc:docMk/>
            <pc:sldMk cId="2754776371" sldId="258"/>
            <ac:picMk id="17" creationId="{05F4471D-35CC-40B7-BE7C-42F546BA8AE3}"/>
          </ac:picMkLst>
        </pc:picChg>
      </pc:sldChg>
      <pc:sldChg chg="addSp modSp">
        <pc:chgData name="Alla" userId="bad96ab6-5253-4430-8be5-67af7205d973" providerId="ADAL" clId="{3EA286B1-4457-4AE8-A498-652771021725}" dt="2021-12-29T08:11:31.485" v="4"/>
        <pc:sldMkLst>
          <pc:docMk/>
          <pc:sldMk cId="2738429177" sldId="260"/>
        </pc:sldMkLst>
        <pc:spChg chg="add mod">
          <ac:chgData name="Alla" userId="bad96ab6-5253-4430-8be5-67af7205d973" providerId="ADAL" clId="{3EA286B1-4457-4AE8-A498-652771021725}" dt="2021-12-29T08:11:31.485" v="4"/>
          <ac:spMkLst>
            <pc:docMk/>
            <pc:sldMk cId="2738429177" sldId="260"/>
            <ac:spMk id="14" creationId="{64A4D368-DD95-482C-B7EC-247BEA81BC67}"/>
          </ac:spMkLst>
        </pc:spChg>
        <pc:spChg chg="add mod">
          <ac:chgData name="Alla" userId="bad96ab6-5253-4430-8be5-67af7205d973" providerId="ADAL" clId="{3EA286B1-4457-4AE8-A498-652771021725}" dt="2021-12-29T08:11:31.485" v="4"/>
          <ac:spMkLst>
            <pc:docMk/>
            <pc:sldMk cId="2738429177" sldId="260"/>
            <ac:spMk id="15" creationId="{AB849157-069E-43D6-AB18-A733144256B7}"/>
          </ac:spMkLst>
        </pc:spChg>
        <pc:picChg chg="add mod">
          <ac:chgData name="Alla" userId="bad96ab6-5253-4430-8be5-67af7205d973" providerId="ADAL" clId="{3EA286B1-4457-4AE8-A498-652771021725}" dt="2021-12-29T08:11:31.485" v="4"/>
          <ac:picMkLst>
            <pc:docMk/>
            <pc:sldMk cId="2738429177" sldId="260"/>
            <ac:picMk id="17" creationId="{B3CA5E2A-91F9-4E23-8AB7-22A79E7EE989}"/>
          </ac:picMkLst>
        </pc:picChg>
      </pc:sldChg>
      <pc:sldChg chg="addSp modSp mod">
        <pc:chgData name="Alla" userId="bad96ab6-5253-4430-8be5-67af7205d973" providerId="ADAL" clId="{3EA286B1-4457-4AE8-A498-652771021725}" dt="2021-12-29T08:12:02.142" v="14" actId="1035"/>
        <pc:sldMkLst>
          <pc:docMk/>
          <pc:sldMk cId="1608977540" sldId="261"/>
        </pc:sldMkLst>
        <pc:spChg chg="mod">
          <ac:chgData name="Alla" userId="bad96ab6-5253-4430-8be5-67af7205d973" providerId="ADAL" clId="{3EA286B1-4457-4AE8-A498-652771021725}" dt="2021-12-29T08:12:02.142" v="14" actId="1035"/>
          <ac:spMkLst>
            <pc:docMk/>
            <pc:sldMk cId="1608977540" sldId="261"/>
            <ac:spMk id="12" creationId="{EF4F5BC4-0233-43CC-9A06-DFF3CA6F0766}"/>
          </ac:spMkLst>
        </pc:spChg>
        <pc:spChg chg="add mod">
          <ac:chgData name="Alla" userId="bad96ab6-5253-4430-8be5-67af7205d973" providerId="ADAL" clId="{3EA286B1-4457-4AE8-A498-652771021725}" dt="2021-12-29T08:11:39.868" v="5"/>
          <ac:spMkLst>
            <pc:docMk/>
            <pc:sldMk cId="1608977540" sldId="261"/>
            <ac:spMk id="17" creationId="{F15FF01B-F13F-4A5D-8304-B2F89EC60067}"/>
          </ac:spMkLst>
        </pc:spChg>
        <pc:picChg chg="add mod">
          <ac:chgData name="Alla" userId="bad96ab6-5253-4430-8be5-67af7205d973" providerId="ADAL" clId="{3EA286B1-4457-4AE8-A498-652771021725}" dt="2021-12-29T08:11:39.868" v="5"/>
          <ac:picMkLst>
            <pc:docMk/>
            <pc:sldMk cId="1608977540" sldId="261"/>
            <ac:picMk id="18" creationId="{ECC174F5-7F87-42F7-A693-E2F55DB7AFB0}"/>
          </ac:picMkLst>
        </pc:picChg>
      </pc:sldChg>
      <pc:sldChg chg="addSp delSp modSp mod">
        <pc:chgData name="Alla" userId="bad96ab6-5253-4430-8be5-67af7205d973" providerId="ADAL" clId="{3EA286B1-4457-4AE8-A498-652771021725}" dt="2021-12-29T08:15:43.693" v="59" actId="1035"/>
        <pc:sldMkLst>
          <pc:docMk/>
          <pc:sldMk cId="2903714093" sldId="262"/>
        </pc:sldMkLst>
        <pc:spChg chg="del">
          <ac:chgData name="Alla" userId="bad96ab6-5253-4430-8be5-67af7205d973" providerId="ADAL" clId="{3EA286B1-4457-4AE8-A498-652771021725}" dt="2021-12-29T08:12:13.120" v="15" actId="478"/>
          <ac:spMkLst>
            <pc:docMk/>
            <pc:sldMk cId="2903714093" sldId="262"/>
            <ac:spMk id="12" creationId="{EF4F5BC4-0233-43CC-9A06-DFF3CA6F0766}"/>
          </ac:spMkLst>
        </pc:spChg>
        <pc:spChg chg="add mod">
          <ac:chgData name="Alla" userId="bad96ab6-5253-4430-8be5-67af7205d973" providerId="ADAL" clId="{3EA286B1-4457-4AE8-A498-652771021725}" dt="2021-12-29T08:11:41.563" v="6"/>
          <ac:spMkLst>
            <pc:docMk/>
            <pc:sldMk cId="2903714093" sldId="262"/>
            <ac:spMk id="14" creationId="{E4C0775D-D25C-49C6-8810-168ADF9CB6E0}"/>
          </ac:spMkLst>
        </pc:spChg>
        <pc:spChg chg="add mod">
          <ac:chgData name="Alla" userId="bad96ab6-5253-4430-8be5-67af7205d973" providerId="ADAL" clId="{3EA286B1-4457-4AE8-A498-652771021725}" dt="2021-12-29T08:12:13.416" v="16"/>
          <ac:spMkLst>
            <pc:docMk/>
            <pc:sldMk cId="2903714093" sldId="262"/>
            <ac:spMk id="16" creationId="{FFD25E13-981F-4AD8-A7EA-02E977215789}"/>
          </ac:spMkLst>
        </pc:spChg>
        <pc:spChg chg="mod">
          <ac:chgData name="Alla" userId="bad96ab6-5253-4430-8be5-67af7205d973" providerId="ADAL" clId="{3EA286B1-4457-4AE8-A498-652771021725}" dt="2021-12-29T08:15:43.693" v="59" actId="1035"/>
          <ac:spMkLst>
            <pc:docMk/>
            <pc:sldMk cId="2903714093" sldId="262"/>
            <ac:spMk id="29" creationId="{3308CEE8-AFDD-4A19-B724-9886B58B4928}"/>
          </ac:spMkLst>
        </pc:spChg>
        <pc:spChg chg="mod">
          <ac:chgData name="Alla" userId="bad96ab6-5253-4430-8be5-67af7205d973" providerId="ADAL" clId="{3EA286B1-4457-4AE8-A498-652771021725}" dt="2021-12-29T08:15:43.693" v="59" actId="1035"/>
          <ac:spMkLst>
            <pc:docMk/>
            <pc:sldMk cId="2903714093" sldId="262"/>
            <ac:spMk id="30" creationId="{45BBFFB4-1399-460F-B4FC-0D6A8ABC62E8}"/>
          </ac:spMkLst>
        </pc:spChg>
        <pc:spChg chg="mod">
          <ac:chgData name="Alla" userId="bad96ab6-5253-4430-8be5-67af7205d973" providerId="ADAL" clId="{3EA286B1-4457-4AE8-A498-652771021725}" dt="2021-12-29T08:15:43.693" v="59" actId="1035"/>
          <ac:spMkLst>
            <pc:docMk/>
            <pc:sldMk cId="2903714093" sldId="262"/>
            <ac:spMk id="31" creationId="{E95642F7-3435-4EC1-B1A0-AF13FF73CA6B}"/>
          </ac:spMkLst>
        </pc:spChg>
        <pc:spChg chg="mod">
          <ac:chgData name="Alla" userId="bad96ab6-5253-4430-8be5-67af7205d973" providerId="ADAL" clId="{3EA286B1-4457-4AE8-A498-652771021725}" dt="2021-12-29T08:15:43.693" v="59" actId="1035"/>
          <ac:spMkLst>
            <pc:docMk/>
            <pc:sldMk cId="2903714093" sldId="262"/>
            <ac:spMk id="32" creationId="{53970AF8-3413-4D22-BFBD-112E27AFC90F}"/>
          </ac:spMkLst>
        </pc:spChg>
        <pc:spChg chg="mod">
          <ac:chgData name="Alla" userId="bad96ab6-5253-4430-8be5-67af7205d973" providerId="ADAL" clId="{3EA286B1-4457-4AE8-A498-652771021725}" dt="2021-12-29T08:15:43.693" v="59" actId="1035"/>
          <ac:spMkLst>
            <pc:docMk/>
            <pc:sldMk cId="2903714093" sldId="262"/>
            <ac:spMk id="33" creationId="{FECBD558-89E3-463C-B8AD-4DF42EC8DD07}"/>
          </ac:spMkLst>
        </pc:spChg>
        <pc:spChg chg="mod">
          <ac:chgData name="Alla" userId="bad96ab6-5253-4430-8be5-67af7205d973" providerId="ADAL" clId="{3EA286B1-4457-4AE8-A498-652771021725}" dt="2021-12-29T08:15:43.693" v="59" actId="1035"/>
          <ac:spMkLst>
            <pc:docMk/>
            <pc:sldMk cId="2903714093" sldId="262"/>
            <ac:spMk id="34" creationId="{97A1E349-15D9-43FD-8272-F3703C332BB2}"/>
          </ac:spMkLst>
        </pc:spChg>
        <pc:picChg chg="add mod">
          <ac:chgData name="Alla" userId="bad96ab6-5253-4430-8be5-67af7205d973" providerId="ADAL" clId="{3EA286B1-4457-4AE8-A498-652771021725}" dt="2021-12-29T08:11:41.563" v="6"/>
          <ac:picMkLst>
            <pc:docMk/>
            <pc:sldMk cId="2903714093" sldId="262"/>
            <ac:picMk id="15" creationId="{752244E8-12EB-4545-928E-2E349E2E0B1A}"/>
          </ac:picMkLst>
        </pc:picChg>
      </pc:sldChg>
      <pc:sldChg chg="addSp delSp modSp mod">
        <pc:chgData name="Alla" userId="bad96ab6-5253-4430-8be5-67af7205d973" providerId="ADAL" clId="{3EA286B1-4457-4AE8-A498-652771021725}" dt="2021-12-29T08:15:23.947" v="55" actId="12788"/>
        <pc:sldMkLst>
          <pc:docMk/>
          <pc:sldMk cId="2617730468" sldId="263"/>
        </pc:sldMkLst>
        <pc:spChg chg="del">
          <ac:chgData name="Alla" userId="bad96ab6-5253-4430-8be5-67af7205d973" providerId="ADAL" clId="{3EA286B1-4457-4AE8-A498-652771021725}" dt="2021-12-29T08:12:36.093" v="19" actId="478"/>
          <ac:spMkLst>
            <pc:docMk/>
            <pc:sldMk cId="2617730468" sldId="263"/>
            <ac:spMk id="12" creationId="{EF4F5BC4-0233-43CC-9A06-DFF3CA6F0766}"/>
          </ac:spMkLst>
        </pc:spChg>
        <pc:spChg chg="add mod">
          <ac:chgData name="Alla" userId="bad96ab6-5253-4430-8be5-67af7205d973" providerId="ADAL" clId="{3EA286B1-4457-4AE8-A498-652771021725}" dt="2021-12-29T08:11:43.047" v="7"/>
          <ac:spMkLst>
            <pc:docMk/>
            <pc:sldMk cId="2617730468" sldId="263"/>
            <ac:spMk id="14" creationId="{F5B97567-F9BC-4AF7-9406-94E91D78F5D8}"/>
          </ac:spMkLst>
        </pc:spChg>
        <pc:spChg chg="add mod">
          <ac:chgData name="Alla" userId="bad96ab6-5253-4430-8be5-67af7205d973" providerId="ADAL" clId="{3EA286B1-4457-4AE8-A498-652771021725}" dt="2021-12-29T08:12:36.331" v="20"/>
          <ac:spMkLst>
            <pc:docMk/>
            <pc:sldMk cId="2617730468" sldId="263"/>
            <ac:spMk id="16" creationId="{30C8C519-6992-453E-9325-12524EAB22C2}"/>
          </ac:spMkLst>
        </pc:spChg>
        <pc:spChg chg="mod">
          <ac:chgData name="Alla" userId="bad96ab6-5253-4430-8be5-67af7205d973" providerId="ADAL" clId="{3EA286B1-4457-4AE8-A498-652771021725}" dt="2021-12-29T08:13:44.697" v="39" actId="1035"/>
          <ac:spMkLst>
            <pc:docMk/>
            <pc:sldMk cId="2617730468" sldId="263"/>
            <ac:spMk id="30" creationId="{45BBFFB4-1399-460F-B4FC-0D6A8ABC62E8}"/>
          </ac:spMkLst>
        </pc:spChg>
        <pc:spChg chg="mod">
          <ac:chgData name="Alla" userId="bad96ab6-5253-4430-8be5-67af7205d973" providerId="ADAL" clId="{3EA286B1-4457-4AE8-A498-652771021725}" dt="2021-12-29T08:15:23.947" v="55" actId="12788"/>
          <ac:spMkLst>
            <pc:docMk/>
            <pc:sldMk cId="2617730468" sldId="263"/>
            <ac:spMk id="33" creationId="{FECBD558-89E3-463C-B8AD-4DF42EC8DD07}"/>
          </ac:spMkLst>
        </pc:spChg>
        <pc:picChg chg="mod">
          <ac:chgData name="Alla" userId="bad96ab6-5253-4430-8be5-67af7205d973" providerId="ADAL" clId="{3EA286B1-4457-4AE8-A498-652771021725}" dt="2021-12-29T08:13:44.697" v="39" actId="1035"/>
          <ac:picMkLst>
            <pc:docMk/>
            <pc:sldMk cId="2617730468" sldId="263"/>
            <ac:picMk id="3" creationId="{2E32BE6C-720A-4F3A-A32D-D90F393F2FEC}"/>
          </ac:picMkLst>
        </pc:picChg>
        <pc:picChg chg="add mod">
          <ac:chgData name="Alla" userId="bad96ab6-5253-4430-8be5-67af7205d973" providerId="ADAL" clId="{3EA286B1-4457-4AE8-A498-652771021725}" dt="2021-12-29T08:11:43.047" v="7"/>
          <ac:picMkLst>
            <pc:docMk/>
            <pc:sldMk cId="2617730468" sldId="263"/>
            <ac:picMk id="15" creationId="{5747725F-5B54-4DE1-82FA-DD879364C4F4}"/>
          </ac:picMkLst>
        </pc:picChg>
      </pc:sldChg>
      <pc:sldChg chg="addSp delSp modSp mod">
        <pc:chgData name="Alla" userId="bad96ab6-5253-4430-8be5-67af7205d973" providerId="ADAL" clId="{3EA286B1-4457-4AE8-A498-652771021725}" dt="2021-12-29T08:15:18.939" v="54" actId="12788"/>
        <pc:sldMkLst>
          <pc:docMk/>
          <pc:sldMk cId="2301055824" sldId="264"/>
        </pc:sldMkLst>
        <pc:spChg chg="del">
          <ac:chgData name="Alla" userId="bad96ab6-5253-4430-8be5-67af7205d973" providerId="ADAL" clId="{3EA286B1-4457-4AE8-A498-652771021725}" dt="2021-12-29T08:12:28.974" v="17" actId="478"/>
          <ac:spMkLst>
            <pc:docMk/>
            <pc:sldMk cId="2301055824" sldId="264"/>
            <ac:spMk id="12" creationId="{EF4F5BC4-0233-43CC-9A06-DFF3CA6F0766}"/>
          </ac:spMkLst>
        </pc:spChg>
        <pc:spChg chg="add mod">
          <ac:chgData name="Alla" userId="bad96ab6-5253-4430-8be5-67af7205d973" providerId="ADAL" clId="{3EA286B1-4457-4AE8-A498-652771021725}" dt="2021-12-29T08:11:44.511" v="8"/>
          <ac:spMkLst>
            <pc:docMk/>
            <pc:sldMk cId="2301055824" sldId="264"/>
            <ac:spMk id="14" creationId="{F87EA8B9-D6DB-451A-AE04-10A3D6389278}"/>
          </ac:spMkLst>
        </pc:spChg>
        <pc:spChg chg="add mod">
          <ac:chgData name="Alla" userId="bad96ab6-5253-4430-8be5-67af7205d973" providerId="ADAL" clId="{3EA286B1-4457-4AE8-A498-652771021725}" dt="2021-12-29T08:12:29.287" v="18"/>
          <ac:spMkLst>
            <pc:docMk/>
            <pc:sldMk cId="2301055824" sldId="264"/>
            <ac:spMk id="16" creationId="{B82C8C97-827F-4C80-B850-9F02FF2996D0}"/>
          </ac:spMkLst>
        </pc:spChg>
        <pc:spChg chg="mod">
          <ac:chgData name="Alla" userId="bad96ab6-5253-4430-8be5-67af7205d973" providerId="ADAL" clId="{3EA286B1-4457-4AE8-A498-652771021725}" dt="2021-12-29T08:14:03.338" v="43" actId="1035"/>
          <ac:spMkLst>
            <pc:docMk/>
            <pc:sldMk cId="2301055824" sldId="264"/>
            <ac:spMk id="30" creationId="{45BBFFB4-1399-460F-B4FC-0D6A8ABC62E8}"/>
          </ac:spMkLst>
        </pc:spChg>
        <pc:spChg chg="mod">
          <ac:chgData name="Alla" userId="bad96ab6-5253-4430-8be5-67af7205d973" providerId="ADAL" clId="{3EA286B1-4457-4AE8-A498-652771021725}" dt="2021-12-29T08:15:18.939" v="54" actId="12788"/>
          <ac:spMkLst>
            <pc:docMk/>
            <pc:sldMk cId="2301055824" sldId="264"/>
            <ac:spMk id="33" creationId="{FECBD558-89E3-463C-B8AD-4DF42EC8DD07}"/>
          </ac:spMkLst>
        </pc:spChg>
        <pc:picChg chg="mod">
          <ac:chgData name="Alla" userId="bad96ab6-5253-4430-8be5-67af7205d973" providerId="ADAL" clId="{3EA286B1-4457-4AE8-A498-652771021725}" dt="2021-12-29T08:14:03.338" v="43" actId="1035"/>
          <ac:picMkLst>
            <pc:docMk/>
            <pc:sldMk cId="2301055824" sldId="264"/>
            <ac:picMk id="6" creationId="{C4214F42-656D-4C0D-9A4D-1B5A71B73405}"/>
          </ac:picMkLst>
        </pc:picChg>
        <pc:picChg chg="add mod">
          <ac:chgData name="Alla" userId="bad96ab6-5253-4430-8be5-67af7205d973" providerId="ADAL" clId="{3EA286B1-4457-4AE8-A498-652771021725}" dt="2021-12-29T08:11:44.511" v="8"/>
          <ac:picMkLst>
            <pc:docMk/>
            <pc:sldMk cId="2301055824" sldId="264"/>
            <ac:picMk id="15" creationId="{453B2BC5-E2B9-4B37-8532-E6EBC9AD6115}"/>
          </ac:picMkLst>
        </pc:picChg>
      </pc:sldChg>
    </pc:docChg>
  </pc:docChgLst>
  <pc:docChgLst>
    <pc:chgData name="Alla" userId="bad96ab6-5253-4430-8be5-67af7205d973" providerId="ADAL" clId="{A9ED8B93-4309-4084-96C0-21F2C6EC6964}"/>
    <pc:docChg chg="modSld">
      <pc:chgData name="Alla" userId="bad96ab6-5253-4430-8be5-67af7205d973" providerId="ADAL" clId="{A9ED8B93-4309-4084-96C0-21F2C6EC6964}" dt="2022-01-17T01:25:50.355" v="18" actId="12788"/>
      <pc:docMkLst>
        <pc:docMk/>
      </pc:docMkLst>
      <pc:sldChg chg="modSp mod">
        <pc:chgData name="Alla" userId="bad96ab6-5253-4430-8be5-67af7205d973" providerId="ADAL" clId="{A9ED8B93-4309-4084-96C0-21F2C6EC6964}" dt="2022-01-17T01:25:30.669" v="16" actId="12788"/>
        <pc:sldMkLst>
          <pc:docMk/>
          <pc:sldMk cId="3430333599" sldId="256"/>
        </pc:sldMkLst>
        <pc:spChg chg="mod">
          <ac:chgData name="Alla" userId="bad96ab6-5253-4430-8be5-67af7205d973" providerId="ADAL" clId="{A9ED8B93-4309-4084-96C0-21F2C6EC6964}" dt="2022-01-17T01:25:05.752" v="4" actId="12788"/>
          <ac:spMkLst>
            <pc:docMk/>
            <pc:sldMk cId="3430333599" sldId="256"/>
            <ac:spMk id="13" creationId="{A8C5D9F0-7A31-440C-8968-8DDD950A4EC8}"/>
          </ac:spMkLst>
        </pc:spChg>
        <pc:spChg chg="mod">
          <ac:chgData name="Alla" userId="bad96ab6-5253-4430-8be5-67af7205d973" providerId="ADAL" clId="{A9ED8B93-4309-4084-96C0-21F2C6EC6964}" dt="2022-01-17T01:25:24.056" v="15" actId="1036"/>
          <ac:spMkLst>
            <pc:docMk/>
            <pc:sldMk cId="3430333599" sldId="256"/>
            <ac:spMk id="16" creationId="{23A4EAF7-38C3-49F5-98B6-EA59C341E87E}"/>
          </ac:spMkLst>
        </pc:spChg>
        <pc:spChg chg="mod">
          <ac:chgData name="Alla" userId="bad96ab6-5253-4430-8be5-67af7205d973" providerId="ADAL" clId="{A9ED8B93-4309-4084-96C0-21F2C6EC6964}" dt="2022-01-17T01:24:59.627" v="3" actId="12788"/>
          <ac:spMkLst>
            <pc:docMk/>
            <pc:sldMk cId="3430333599" sldId="256"/>
            <ac:spMk id="17" creationId="{4673177F-FBBE-4776-AA1C-869BBCEC0E59}"/>
          </ac:spMkLst>
        </pc:spChg>
        <pc:spChg chg="mod">
          <ac:chgData name="Alla" userId="bad96ab6-5253-4430-8be5-67af7205d973" providerId="ADAL" clId="{A9ED8B93-4309-4084-96C0-21F2C6EC6964}" dt="2022-01-17T01:25:30.669" v="16" actId="12788"/>
          <ac:spMkLst>
            <pc:docMk/>
            <pc:sldMk cId="3430333599" sldId="256"/>
            <ac:spMk id="18" creationId="{FABA863C-3841-4F51-B670-3CA075AE6F66}"/>
          </ac:spMkLst>
        </pc:spChg>
        <pc:spChg chg="mod">
          <ac:chgData name="Alla" userId="bad96ab6-5253-4430-8be5-67af7205d973" providerId="ADAL" clId="{A9ED8B93-4309-4084-96C0-21F2C6EC6964}" dt="2022-01-17T01:24:55.159" v="2" actId="12788"/>
          <ac:spMkLst>
            <pc:docMk/>
            <pc:sldMk cId="3430333599" sldId="256"/>
            <ac:spMk id="21" creationId="{5E573E6F-2E6C-4036-AD44-A929B3D4EC7D}"/>
          </ac:spMkLst>
        </pc:spChg>
      </pc:sldChg>
      <pc:sldChg chg="modSp mod">
        <pc:chgData name="Alla" userId="bad96ab6-5253-4430-8be5-67af7205d973" providerId="ADAL" clId="{A9ED8B93-4309-4084-96C0-21F2C6EC6964}" dt="2022-01-17T01:24:47.407" v="1" actId="12788"/>
        <pc:sldMkLst>
          <pc:docMk/>
          <pc:sldMk cId="2754776371" sldId="258"/>
        </pc:sldMkLst>
        <pc:spChg chg="mod">
          <ac:chgData name="Alla" userId="bad96ab6-5253-4430-8be5-67af7205d973" providerId="ADAL" clId="{A9ED8B93-4309-4084-96C0-21F2C6EC6964}" dt="2022-01-17T01:24:41.706" v="0" actId="12788"/>
          <ac:spMkLst>
            <pc:docMk/>
            <pc:sldMk cId="2754776371" sldId="258"/>
            <ac:spMk id="18" creationId="{FABA863C-3841-4F51-B670-3CA075AE6F66}"/>
          </ac:spMkLst>
        </pc:spChg>
        <pc:spChg chg="mod">
          <ac:chgData name="Alla" userId="bad96ab6-5253-4430-8be5-67af7205d973" providerId="ADAL" clId="{A9ED8B93-4309-4084-96C0-21F2C6EC6964}" dt="2022-01-17T01:24:47.407" v="1" actId="12788"/>
          <ac:spMkLst>
            <pc:docMk/>
            <pc:sldMk cId="2754776371" sldId="258"/>
            <ac:spMk id="21" creationId="{5E573E6F-2E6C-4036-AD44-A929B3D4EC7D}"/>
          </ac:spMkLst>
        </pc:spChg>
      </pc:sldChg>
      <pc:sldChg chg="modSp mod">
        <pc:chgData name="Alla" userId="bad96ab6-5253-4430-8be5-67af7205d973" providerId="ADAL" clId="{A9ED8B93-4309-4084-96C0-21F2C6EC6964}" dt="2022-01-17T01:25:50.355" v="18" actId="12788"/>
        <pc:sldMkLst>
          <pc:docMk/>
          <pc:sldMk cId="2738429177" sldId="260"/>
        </pc:sldMkLst>
        <pc:spChg chg="mod">
          <ac:chgData name="Alla" userId="bad96ab6-5253-4430-8be5-67af7205d973" providerId="ADAL" clId="{A9ED8B93-4309-4084-96C0-21F2C6EC6964}" dt="2022-01-17T01:25:44.810" v="17" actId="12788"/>
          <ac:spMkLst>
            <pc:docMk/>
            <pc:sldMk cId="2738429177" sldId="260"/>
            <ac:spMk id="16" creationId="{23A4EAF7-38C3-49F5-98B6-EA59C341E87E}"/>
          </ac:spMkLst>
        </pc:spChg>
        <pc:spChg chg="mod">
          <ac:chgData name="Alla" userId="bad96ab6-5253-4430-8be5-67af7205d973" providerId="ADAL" clId="{A9ED8B93-4309-4084-96C0-21F2C6EC6964}" dt="2022-01-17T01:25:50.355" v="18" actId="12788"/>
          <ac:spMkLst>
            <pc:docMk/>
            <pc:sldMk cId="2738429177" sldId="260"/>
            <ac:spMk id="18" creationId="{FABA863C-3841-4F51-B670-3CA075AE6F6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63391D-6F87-4773-B44A-79246298C61E}" type="datetimeFigureOut">
              <a:rPr lang="en-US" smtClean="0"/>
              <a:t>8/6/2022</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244E71-D93A-430B-AB15-840B05850DE4}" type="slidenum">
              <a:rPr lang="en-US" smtClean="0"/>
              <a:t>‹#›</a:t>
            </a:fld>
            <a:endParaRPr lang="en-US"/>
          </a:p>
        </p:txBody>
      </p:sp>
    </p:spTree>
    <p:extLst>
      <p:ext uri="{BB962C8B-B14F-4D97-AF65-F5344CB8AC3E}">
        <p14:creationId xmlns:p14="http://schemas.microsoft.com/office/powerpoint/2010/main" val="3197930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34438B-4249-4583-A377-AC3050CEFD48}" type="datetime1">
              <a:rPr lang="en-US" smtClean="0"/>
              <a:t>8/6/2022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0756306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A7E4E48-0293-468F-B37B-7CF9EA4C360E}" type="datetime1">
              <a:rPr lang="en-US" smtClean="0"/>
              <a:t>8/6/2022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3300834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0109288-C1EB-4166-ABD6-8F38CB709835}" type="datetime1">
              <a:rPr lang="en-US" smtClean="0"/>
              <a:t>8/6/2022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4858750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4CCB18-6D9F-4FE5-8107-CEC87AA4E12D}" type="datetime1">
              <a:rPr lang="en-US" smtClean="0"/>
              <a:t>8/6/2022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2225847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770A6D-FC51-466A-A449-9184865F026E}" type="datetime1">
              <a:rPr lang="en-US" smtClean="0"/>
              <a:t>8/6/2022</a:t>
            </a:fld>
            <a:endParaRPr lang="en-US"/>
          </a:p>
        </p:txBody>
      </p:sp>
      <p:sp>
        <p:nvSpPr>
          <p:cNvPr id="5" name="Footer Placeholder 4"/>
          <p:cNvSpPr>
            <a:spLocks noGrp="1"/>
          </p:cNvSpPr>
          <p:nvPr>
            <p:ph type="ftr" sz="quarter" idx="11"/>
          </p:nvPr>
        </p:nvSpPr>
        <p:spPr/>
        <p:txBody>
          <a:bodyPr/>
          <a:lstStyle/>
          <a:p>
            <a:r>
              <a:rPr lang="en-US"/>
              <a:t>YPARinSchool.com - whatever type of legal stuff don't copy </a:t>
            </a:r>
          </a:p>
        </p:txBody>
      </p:sp>
      <p:sp>
        <p:nvSpPr>
          <p:cNvPr id="6" name="Slide Number Placeholder 5"/>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961509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881A7D0-3F9E-45E6-BDB5-E99EF1D68687}" type="datetime1">
              <a:rPr lang="en-US" smtClean="0"/>
              <a:t>8/6/2022</a:t>
            </a:fld>
            <a:endParaRPr lang="en-US"/>
          </a:p>
        </p:txBody>
      </p:sp>
      <p:sp>
        <p:nvSpPr>
          <p:cNvPr id="6" name="Footer Placeholder 5"/>
          <p:cNvSpPr>
            <a:spLocks noGrp="1"/>
          </p:cNvSpPr>
          <p:nvPr>
            <p:ph type="ftr" sz="quarter" idx="11"/>
          </p:nvPr>
        </p:nvSpPr>
        <p:spPr/>
        <p:txBody>
          <a:bodyPr/>
          <a:lstStyle/>
          <a:p>
            <a:r>
              <a:rPr lang="en-US"/>
              <a:t>YPARinSchool.com - whatever type of legal stuff don't copy </a:t>
            </a:r>
          </a:p>
        </p:txBody>
      </p:sp>
      <p:sp>
        <p:nvSpPr>
          <p:cNvPr id="7" name="Slide Number Placeholder 6"/>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35556907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6B6C44C-D778-4D6B-89B3-3C79B49AF327}" type="datetime1">
              <a:rPr lang="en-US" smtClean="0"/>
              <a:t>8/6/2022</a:t>
            </a:fld>
            <a:endParaRPr lang="en-US"/>
          </a:p>
        </p:txBody>
      </p:sp>
      <p:sp>
        <p:nvSpPr>
          <p:cNvPr id="8" name="Footer Placeholder 7"/>
          <p:cNvSpPr>
            <a:spLocks noGrp="1"/>
          </p:cNvSpPr>
          <p:nvPr>
            <p:ph type="ftr" sz="quarter" idx="11"/>
          </p:nvPr>
        </p:nvSpPr>
        <p:spPr/>
        <p:txBody>
          <a:bodyPr/>
          <a:lstStyle/>
          <a:p>
            <a:r>
              <a:rPr lang="en-US"/>
              <a:t>YPARinSchool.com - whatever type of legal stuff don't copy </a:t>
            </a:r>
          </a:p>
        </p:txBody>
      </p:sp>
      <p:sp>
        <p:nvSpPr>
          <p:cNvPr id="9" name="Slide Number Placeholder 8"/>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15394664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116820-4B4E-4BD8-B999-7BDBA6C08EB6}" type="datetime1">
              <a:rPr lang="en-US" smtClean="0"/>
              <a:t>8/6/2022</a:t>
            </a:fld>
            <a:endParaRPr lang="en-US"/>
          </a:p>
        </p:txBody>
      </p:sp>
      <p:sp>
        <p:nvSpPr>
          <p:cNvPr id="4" name="Footer Placeholder 3"/>
          <p:cNvSpPr>
            <a:spLocks noGrp="1"/>
          </p:cNvSpPr>
          <p:nvPr>
            <p:ph type="ftr" sz="quarter" idx="11"/>
          </p:nvPr>
        </p:nvSpPr>
        <p:spPr/>
        <p:txBody>
          <a:bodyPr/>
          <a:lstStyle/>
          <a:p>
            <a:r>
              <a:rPr lang="en-US"/>
              <a:t>YPARinSchool.com - whatever type of legal stuff don't copy </a:t>
            </a:r>
          </a:p>
        </p:txBody>
      </p:sp>
      <p:sp>
        <p:nvSpPr>
          <p:cNvPr id="5" name="Slide Number Placeholder 4"/>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39809348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0B8C8B-3C66-4CEC-9D7F-02897938BA6A}" type="datetime1">
              <a:rPr lang="en-US" smtClean="0"/>
              <a:t>8/6/2022</a:t>
            </a:fld>
            <a:endParaRPr lang="en-US"/>
          </a:p>
        </p:txBody>
      </p:sp>
      <p:sp>
        <p:nvSpPr>
          <p:cNvPr id="3" name="Footer Placeholder 2"/>
          <p:cNvSpPr>
            <a:spLocks noGrp="1"/>
          </p:cNvSpPr>
          <p:nvPr>
            <p:ph type="ftr" sz="quarter" idx="11"/>
          </p:nvPr>
        </p:nvSpPr>
        <p:spPr/>
        <p:txBody>
          <a:bodyPr/>
          <a:lstStyle/>
          <a:p>
            <a:r>
              <a:rPr lang="en-US"/>
              <a:t>YPARinSchool.com - whatever type of legal stuff don't copy </a:t>
            </a:r>
          </a:p>
        </p:txBody>
      </p:sp>
      <p:sp>
        <p:nvSpPr>
          <p:cNvPr id="4" name="Slide Number Placeholder 3"/>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2417462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A72FAAB1-74A1-4AAE-8BC8-62DF9BF3F323}" type="datetime1">
              <a:rPr lang="en-US" smtClean="0"/>
              <a:t>8/6/2022</a:t>
            </a:fld>
            <a:endParaRPr lang="en-US"/>
          </a:p>
        </p:txBody>
      </p:sp>
      <p:sp>
        <p:nvSpPr>
          <p:cNvPr id="6" name="Footer Placeholder 5"/>
          <p:cNvSpPr>
            <a:spLocks noGrp="1"/>
          </p:cNvSpPr>
          <p:nvPr>
            <p:ph type="ftr" sz="quarter" idx="11"/>
          </p:nvPr>
        </p:nvSpPr>
        <p:spPr/>
        <p:txBody>
          <a:bodyPr/>
          <a:lstStyle/>
          <a:p>
            <a:r>
              <a:rPr lang="en-US"/>
              <a:t>YPARinSchool.com - whatever type of legal stuff don't copy </a:t>
            </a:r>
          </a:p>
        </p:txBody>
      </p:sp>
      <p:sp>
        <p:nvSpPr>
          <p:cNvPr id="7" name="Slide Number Placeholder 6"/>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578153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5181CC9-4F7E-450A-9BD8-7C02702F6F0F}" type="datetime1">
              <a:rPr lang="en-US" smtClean="0"/>
              <a:t>8/6/2022</a:t>
            </a:fld>
            <a:endParaRPr lang="en-US"/>
          </a:p>
        </p:txBody>
      </p:sp>
      <p:sp>
        <p:nvSpPr>
          <p:cNvPr id="6" name="Footer Placeholder 5"/>
          <p:cNvSpPr>
            <a:spLocks noGrp="1"/>
          </p:cNvSpPr>
          <p:nvPr>
            <p:ph type="ftr" sz="quarter" idx="11"/>
          </p:nvPr>
        </p:nvSpPr>
        <p:spPr/>
        <p:txBody>
          <a:bodyPr/>
          <a:lstStyle/>
          <a:p>
            <a:r>
              <a:rPr lang="en-US"/>
              <a:t>YPARinSchool.com - whatever type of legal stuff don't copy </a:t>
            </a:r>
          </a:p>
        </p:txBody>
      </p:sp>
      <p:sp>
        <p:nvSpPr>
          <p:cNvPr id="7" name="Slide Number Placeholder 6"/>
          <p:cNvSpPr>
            <a:spLocks noGrp="1"/>
          </p:cNvSpPr>
          <p:nvPr>
            <p:ph type="sldNum" sz="quarter" idx="12"/>
          </p:nvPr>
        </p:nvSpPr>
        <p:spPr/>
        <p:txBody>
          <a:bodyPr/>
          <a:lstStyle/>
          <a:p>
            <a:fld id="{49719EBA-0370-4C47-8ED0-A0CAB8E113E6}" type="slidenum">
              <a:rPr lang="en-US" smtClean="0"/>
              <a:t>‹#›</a:t>
            </a:fld>
            <a:endParaRPr lang="en-US"/>
          </a:p>
        </p:txBody>
      </p:sp>
    </p:spTree>
    <p:extLst>
      <p:ext uri="{BB962C8B-B14F-4D97-AF65-F5344CB8AC3E}">
        <p14:creationId xmlns:p14="http://schemas.microsoft.com/office/powerpoint/2010/main" val="4078102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5BA1843D-5F5E-4433-845D-27A1C2539A0D}" type="datetime1">
              <a:rPr lang="en-US" smtClean="0"/>
              <a:t>8/6/2022</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r>
              <a:rPr lang="en-US"/>
              <a:t>YPARinSchool.com - whatever type of legal stuff don't copy </a:t>
            </a:r>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49719EBA-0370-4C47-8ED0-A0CAB8E113E6}" type="slidenum">
              <a:rPr lang="en-US" smtClean="0"/>
              <a:t>‹#›</a:t>
            </a:fld>
            <a:endParaRPr lang="en-US"/>
          </a:p>
        </p:txBody>
      </p:sp>
    </p:spTree>
    <p:extLst>
      <p:ext uri="{BB962C8B-B14F-4D97-AF65-F5344CB8AC3E}">
        <p14:creationId xmlns:p14="http://schemas.microsoft.com/office/powerpoint/2010/main" val="8046366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1.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23A4EAF7-38C3-49F5-98B6-EA59C341E87E}"/>
              </a:ext>
            </a:extLst>
          </p:cNvPr>
          <p:cNvSpPr txBox="1"/>
          <p:nvPr/>
        </p:nvSpPr>
        <p:spPr>
          <a:xfrm>
            <a:off x="673529" y="2028461"/>
            <a:ext cx="4073283" cy="5016758"/>
          </a:xfrm>
          <a:prstGeom prst="rect">
            <a:avLst/>
          </a:prstGeom>
          <a:noFill/>
        </p:spPr>
        <p:txBody>
          <a:bodyPr wrap="square" rtlCol="0">
            <a:spAutoFit/>
          </a:bodyPr>
          <a:lstStyle/>
          <a:p>
            <a:pPr algn="ctr"/>
            <a:r>
              <a:rPr lang="en-US" sz="1600" b="1" i="0" strike="noStrike" dirty="0">
                <a:effectLst/>
                <a:latin typeface="Georgia" panose="02040502050405020303" pitchFamily="18" charset="0"/>
              </a:rPr>
              <a:t>Skills You Will Practice and Develop </a:t>
            </a:r>
          </a:p>
          <a:p>
            <a:pPr marL="285750" indent="-285750" algn="ctr">
              <a:buFont typeface="Wingdings" panose="05000000000000000000" pitchFamily="2" charset="2"/>
              <a:buChar char="Ø"/>
            </a:pPr>
            <a:r>
              <a:rPr lang="en-US" sz="1600" dirty="0">
                <a:latin typeface="Georgia" panose="02040502050405020303" pitchFamily="18" charset="0"/>
              </a:rPr>
              <a:t>Active listening skills</a:t>
            </a:r>
          </a:p>
          <a:p>
            <a:pPr marL="285750" indent="-285750" algn="ctr">
              <a:buFont typeface="Wingdings" panose="05000000000000000000" pitchFamily="2" charset="2"/>
              <a:buChar char="Ø"/>
            </a:pPr>
            <a:r>
              <a:rPr lang="en-US" sz="1600" i="0" dirty="0">
                <a:effectLst/>
                <a:latin typeface="Georgia" panose="02040502050405020303" pitchFamily="18" charset="0"/>
              </a:rPr>
              <a:t>Att</a:t>
            </a:r>
            <a:r>
              <a:rPr lang="en-US" sz="1600" dirty="0">
                <a:latin typeface="Georgia" panose="02040502050405020303" pitchFamily="18" charset="0"/>
              </a:rPr>
              <a:t>ention to detail</a:t>
            </a:r>
          </a:p>
          <a:p>
            <a:pPr marL="285750" indent="-285750" algn="ctr">
              <a:buFont typeface="Wingdings" panose="05000000000000000000" pitchFamily="2" charset="2"/>
              <a:buChar char="Ø"/>
            </a:pPr>
            <a:r>
              <a:rPr lang="en-US" sz="1600" i="0" dirty="0">
                <a:effectLst/>
                <a:latin typeface="Georgia" panose="02040502050405020303" pitchFamily="18" charset="0"/>
              </a:rPr>
              <a:t>Note-taking skills</a:t>
            </a:r>
          </a:p>
          <a:p>
            <a:pPr marL="285750" indent="-285750" algn="ctr">
              <a:buFont typeface="Wingdings" panose="05000000000000000000" pitchFamily="2" charset="2"/>
              <a:buChar char="Ø"/>
            </a:pPr>
            <a:r>
              <a:rPr lang="en-US" sz="1600" dirty="0">
                <a:latin typeface="Georgia" panose="02040502050405020303" pitchFamily="18" charset="0"/>
              </a:rPr>
              <a:t>Data analysis skills</a:t>
            </a:r>
            <a:endParaRPr lang="en-US" sz="1600" i="0" dirty="0">
              <a:effectLst/>
              <a:latin typeface="Georgia" panose="02040502050405020303" pitchFamily="18" charset="0"/>
            </a:endParaRPr>
          </a:p>
          <a:p>
            <a:pPr algn="ctr" rtl="0">
              <a:spcBef>
                <a:spcPts val="0"/>
              </a:spcBef>
              <a:spcAft>
                <a:spcPts val="0"/>
              </a:spcAft>
            </a:pPr>
            <a:endParaRPr lang="en-US" sz="1600" dirty="0">
              <a:latin typeface="Georgia" panose="02040502050405020303" pitchFamily="18" charset="0"/>
            </a:endParaRPr>
          </a:p>
          <a:p>
            <a:pPr algn="ctr" rtl="0">
              <a:spcBef>
                <a:spcPts val="0"/>
              </a:spcBef>
              <a:spcAft>
                <a:spcPts val="0"/>
              </a:spcAft>
            </a:pPr>
            <a:endParaRPr lang="en-US" sz="1600" b="0" i="0" dirty="0">
              <a:effectLst/>
              <a:latin typeface="Georgia" panose="02040502050405020303" pitchFamily="18" charset="0"/>
            </a:endParaRPr>
          </a:p>
          <a:p>
            <a:pPr algn="ctr" rtl="0">
              <a:spcBef>
                <a:spcPts val="0"/>
              </a:spcBef>
              <a:spcAft>
                <a:spcPts val="0"/>
              </a:spcAft>
            </a:pPr>
            <a:endParaRPr lang="en-US" sz="1600" dirty="0">
              <a:latin typeface="Georgia" panose="02040502050405020303" pitchFamily="18" charset="0"/>
            </a:endParaRPr>
          </a:p>
          <a:p>
            <a:pPr algn="ctr" rtl="0">
              <a:spcBef>
                <a:spcPts val="0"/>
              </a:spcBef>
              <a:spcAft>
                <a:spcPts val="0"/>
              </a:spcAft>
            </a:pPr>
            <a:endParaRPr lang="en-US" sz="1600" b="0" i="0" dirty="0">
              <a:effectLst/>
              <a:latin typeface="Georgia" panose="02040502050405020303" pitchFamily="18" charset="0"/>
            </a:endParaRPr>
          </a:p>
          <a:p>
            <a:pPr algn="ctr" rtl="0">
              <a:spcBef>
                <a:spcPts val="0"/>
              </a:spcBef>
              <a:spcAft>
                <a:spcPts val="0"/>
              </a:spcAft>
            </a:pPr>
            <a:endParaRPr lang="en-US" sz="1600" dirty="0">
              <a:latin typeface="Georgia" panose="02040502050405020303" pitchFamily="18" charset="0"/>
            </a:endParaRPr>
          </a:p>
          <a:p>
            <a:pPr algn="ctr" rtl="0">
              <a:spcBef>
                <a:spcPts val="0"/>
              </a:spcBef>
              <a:spcAft>
                <a:spcPts val="0"/>
              </a:spcAft>
            </a:pPr>
            <a:endParaRPr lang="en-US" sz="1600" b="0" i="0" dirty="0">
              <a:effectLst/>
              <a:latin typeface="Georgia" panose="02040502050405020303" pitchFamily="18" charset="0"/>
            </a:endParaRPr>
          </a:p>
          <a:p>
            <a:pPr algn="ctr" rtl="0">
              <a:spcBef>
                <a:spcPts val="0"/>
              </a:spcBef>
              <a:spcAft>
                <a:spcPts val="0"/>
              </a:spcAft>
            </a:pPr>
            <a:endParaRPr lang="en-US" sz="1600" dirty="0">
              <a:latin typeface="Georgia" panose="02040502050405020303" pitchFamily="18" charset="0"/>
            </a:endParaRPr>
          </a:p>
          <a:p>
            <a:pPr algn="ctr" rtl="0">
              <a:spcBef>
                <a:spcPts val="0"/>
              </a:spcBef>
              <a:spcAft>
                <a:spcPts val="0"/>
              </a:spcAft>
            </a:pPr>
            <a:endParaRPr lang="en-US" sz="1600" b="0" i="0" dirty="0">
              <a:effectLst/>
              <a:latin typeface="Georgia" panose="02040502050405020303" pitchFamily="18" charset="0"/>
            </a:endParaRPr>
          </a:p>
          <a:p>
            <a:pPr algn="ctr" rtl="0">
              <a:spcBef>
                <a:spcPts val="0"/>
              </a:spcBef>
              <a:spcAft>
                <a:spcPts val="0"/>
              </a:spcAft>
            </a:pPr>
            <a:endParaRPr lang="en-US" sz="1600" dirty="0">
              <a:latin typeface="Georgia" panose="02040502050405020303" pitchFamily="18" charset="0"/>
            </a:endParaRPr>
          </a:p>
          <a:p>
            <a:pPr algn="ctr" rtl="0">
              <a:spcBef>
                <a:spcPts val="0"/>
              </a:spcBef>
              <a:spcAft>
                <a:spcPts val="0"/>
              </a:spcAft>
            </a:pPr>
            <a:endParaRPr lang="en-US" sz="1600" b="0" i="0" dirty="0">
              <a:effectLst/>
              <a:latin typeface="Georgia" panose="02040502050405020303" pitchFamily="18" charset="0"/>
            </a:endParaRPr>
          </a:p>
          <a:p>
            <a:pPr algn="ctr" rtl="0">
              <a:spcBef>
                <a:spcPts val="0"/>
              </a:spcBef>
              <a:spcAft>
                <a:spcPts val="0"/>
              </a:spcAft>
            </a:pPr>
            <a:endParaRPr lang="en-US" sz="1600" dirty="0">
              <a:latin typeface="Georgia" panose="02040502050405020303" pitchFamily="18" charset="0"/>
            </a:endParaRPr>
          </a:p>
          <a:p>
            <a:pPr algn="ctr" rtl="0">
              <a:spcBef>
                <a:spcPts val="0"/>
              </a:spcBef>
              <a:spcAft>
                <a:spcPts val="0"/>
              </a:spcAft>
            </a:pPr>
            <a:endParaRPr lang="en-US" sz="1600" b="0" i="0" dirty="0">
              <a:effectLst/>
              <a:latin typeface="Georgia" panose="02040502050405020303" pitchFamily="18" charset="0"/>
            </a:endParaRPr>
          </a:p>
          <a:p>
            <a:pPr algn="ctr" rtl="0">
              <a:spcBef>
                <a:spcPts val="0"/>
              </a:spcBef>
              <a:spcAft>
                <a:spcPts val="0"/>
              </a:spcAft>
            </a:pPr>
            <a:endParaRPr lang="en-US" sz="1600" dirty="0">
              <a:latin typeface="Georgia" panose="02040502050405020303" pitchFamily="18" charset="0"/>
            </a:endParaRPr>
          </a:p>
          <a:p>
            <a:pPr algn="ctr" rtl="0">
              <a:spcBef>
                <a:spcPts val="0"/>
              </a:spcBef>
              <a:spcAft>
                <a:spcPts val="0"/>
              </a:spcAft>
            </a:pPr>
            <a:endParaRPr lang="en-US" sz="1600" b="0" i="0" dirty="0">
              <a:effectLst/>
              <a:latin typeface="Georgia" panose="02040502050405020303" pitchFamily="18" charset="0"/>
            </a:endParaRPr>
          </a:p>
          <a:p>
            <a:pPr algn="ctr" rtl="0">
              <a:spcBef>
                <a:spcPts val="0"/>
              </a:spcBef>
              <a:spcAft>
                <a:spcPts val="0"/>
              </a:spcAft>
            </a:pPr>
            <a:endParaRPr lang="en-US" sz="1600" dirty="0">
              <a:latin typeface="Georgia" panose="02040502050405020303" pitchFamily="18" charset="0"/>
            </a:endParaRPr>
          </a:p>
        </p:txBody>
      </p:sp>
      <p:sp>
        <p:nvSpPr>
          <p:cNvPr id="20" name="Slide Number Placeholder 19">
            <a:extLst>
              <a:ext uri="{FF2B5EF4-FFF2-40B4-BE49-F238E27FC236}">
                <a16:creationId xmlns:a16="http://schemas.microsoft.com/office/drawing/2014/main" id="{4966ACAE-B507-403B-9390-153F35632FB7}"/>
              </a:ext>
            </a:extLst>
          </p:cNvPr>
          <p:cNvSpPr>
            <a:spLocks noGrp="1"/>
          </p:cNvSpPr>
          <p:nvPr>
            <p:ph type="sldNum" sz="quarter" idx="12"/>
          </p:nvPr>
        </p:nvSpPr>
        <p:spPr/>
        <p:txBody>
          <a:bodyPr/>
          <a:lstStyle/>
          <a:p>
            <a:fld id="{49719EBA-0370-4C47-8ED0-A0CAB8E113E6}" type="slidenum">
              <a:rPr lang="en-US" smtClean="0"/>
              <a:t>1</a:t>
            </a:fld>
            <a:endParaRPr lang="en-US"/>
          </a:p>
        </p:txBody>
      </p:sp>
      <p:sp>
        <p:nvSpPr>
          <p:cNvPr id="12" name="TextBox 11">
            <a:extLst>
              <a:ext uri="{FF2B5EF4-FFF2-40B4-BE49-F238E27FC236}">
                <a16:creationId xmlns:a16="http://schemas.microsoft.com/office/drawing/2014/main" id="{EF4F5BC4-0233-43CC-9A06-DFF3CA6F0766}"/>
              </a:ext>
            </a:extLst>
          </p:cNvPr>
          <p:cNvSpPr txBox="1"/>
          <p:nvPr/>
        </p:nvSpPr>
        <p:spPr>
          <a:xfrm>
            <a:off x="629257" y="1216535"/>
            <a:ext cx="6513887" cy="400110"/>
          </a:xfrm>
          <a:prstGeom prst="rect">
            <a:avLst/>
          </a:prstGeom>
          <a:noFill/>
        </p:spPr>
        <p:txBody>
          <a:bodyPr wrap="square" rtlCol="0">
            <a:spAutoFit/>
          </a:bodyPr>
          <a:lstStyle/>
          <a:p>
            <a:pPr algn="ctr"/>
            <a:r>
              <a:rPr lang="en-US" sz="2000" b="1" dirty="0">
                <a:latin typeface="Georgia" panose="02040502050405020303" pitchFamily="18" charset="0"/>
              </a:rPr>
              <a:t>Observation Research Tool </a:t>
            </a:r>
          </a:p>
        </p:txBody>
      </p:sp>
      <p:sp>
        <p:nvSpPr>
          <p:cNvPr id="2" name="Rectangle 1">
            <a:extLst>
              <a:ext uri="{FF2B5EF4-FFF2-40B4-BE49-F238E27FC236}">
                <a16:creationId xmlns:a16="http://schemas.microsoft.com/office/drawing/2014/main" id="{83A1C8B8-16BC-49E4-A1DF-1D22FDC75544}"/>
              </a:ext>
            </a:extLst>
          </p:cNvPr>
          <p:cNvSpPr/>
          <p:nvPr/>
        </p:nvSpPr>
        <p:spPr>
          <a:xfrm>
            <a:off x="664047" y="1808741"/>
            <a:ext cx="4073283" cy="1735428"/>
          </a:xfrm>
          <a:prstGeom prst="rect">
            <a:avLst/>
          </a:prstGeom>
          <a:noFill/>
          <a:ln w="38100">
            <a:solidFill>
              <a:srgbClr val="9BD25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Graphic 3" descr="Ear outline">
            <a:extLst>
              <a:ext uri="{FF2B5EF4-FFF2-40B4-BE49-F238E27FC236}">
                <a16:creationId xmlns:a16="http://schemas.microsoft.com/office/drawing/2014/main" id="{D2ABFFBC-2090-45D8-B1CA-17BE6D85509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861729" y="1763679"/>
            <a:ext cx="914400" cy="914400"/>
          </a:xfrm>
          <a:prstGeom prst="rect">
            <a:avLst/>
          </a:prstGeom>
        </p:spPr>
      </p:pic>
      <p:pic>
        <p:nvPicPr>
          <p:cNvPr id="6" name="Graphic 5" descr="Bug under magnifying glass outline">
            <a:extLst>
              <a:ext uri="{FF2B5EF4-FFF2-40B4-BE49-F238E27FC236}">
                <a16:creationId xmlns:a16="http://schemas.microsoft.com/office/drawing/2014/main" id="{3E7AF72D-0F2F-421A-A0D5-FEC164C2EC10}"/>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782235" y="1808741"/>
            <a:ext cx="914400" cy="914400"/>
          </a:xfrm>
          <a:prstGeom prst="rect">
            <a:avLst/>
          </a:prstGeom>
        </p:spPr>
      </p:pic>
      <p:pic>
        <p:nvPicPr>
          <p:cNvPr id="8" name="Graphic 7" descr="Clipboard outline">
            <a:extLst>
              <a:ext uri="{FF2B5EF4-FFF2-40B4-BE49-F238E27FC236}">
                <a16:creationId xmlns:a16="http://schemas.microsoft.com/office/drawing/2014/main" id="{C1AA044E-34F6-4D8B-846A-A126A3449CCA}"/>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4867835" y="2629769"/>
            <a:ext cx="914400" cy="914400"/>
          </a:xfrm>
          <a:prstGeom prst="rect">
            <a:avLst/>
          </a:prstGeom>
        </p:spPr>
      </p:pic>
      <p:pic>
        <p:nvPicPr>
          <p:cNvPr id="14" name="Graphic 13" descr="Venn diagram outline">
            <a:extLst>
              <a:ext uri="{FF2B5EF4-FFF2-40B4-BE49-F238E27FC236}">
                <a16:creationId xmlns:a16="http://schemas.microsoft.com/office/drawing/2014/main" id="{21C68A9E-A2D8-43DA-B4DC-BB35321102B5}"/>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5782235" y="2678753"/>
            <a:ext cx="914400" cy="914400"/>
          </a:xfrm>
          <a:prstGeom prst="rect">
            <a:avLst/>
          </a:prstGeom>
        </p:spPr>
      </p:pic>
      <p:sp>
        <p:nvSpPr>
          <p:cNvPr id="22" name="Rectangle: Rounded Corners 21">
            <a:extLst>
              <a:ext uri="{FF2B5EF4-FFF2-40B4-BE49-F238E27FC236}">
                <a16:creationId xmlns:a16="http://schemas.microsoft.com/office/drawing/2014/main" id="{2D1D6F52-90CA-4917-A12B-E03411D5DA44}"/>
              </a:ext>
            </a:extLst>
          </p:cNvPr>
          <p:cNvSpPr/>
          <p:nvPr/>
        </p:nvSpPr>
        <p:spPr>
          <a:xfrm>
            <a:off x="536415" y="3705059"/>
            <a:ext cx="6562456" cy="369332"/>
          </a:xfrm>
          <a:prstGeom prst="roundRect">
            <a:avLst/>
          </a:prstGeom>
          <a:solidFill>
            <a:srgbClr val="6C648B"/>
          </a:solidFill>
          <a:ln>
            <a:solidFill>
              <a:srgbClr val="6C64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1"/>
                </a:solidFill>
                <a:latin typeface="Georgia" panose="02040502050405020303" pitchFamily="18" charset="0"/>
              </a:rPr>
              <a:t>Tips for Observations </a:t>
            </a:r>
            <a:endParaRPr lang="en-US" sz="2000" b="1" dirty="0">
              <a:solidFill>
                <a:schemeClr val="bg1"/>
              </a:solidFill>
              <a:latin typeface="Georgia" panose="02040502050405020303" pitchFamily="18" charset="0"/>
            </a:endParaRPr>
          </a:p>
        </p:txBody>
      </p:sp>
      <p:sp>
        <p:nvSpPr>
          <p:cNvPr id="26" name="TextBox 25">
            <a:extLst>
              <a:ext uri="{FF2B5EF4-FFF2-40B4-BE49-F238E27FC236}">
                <a16:creationId xmlns:a16="http://schemas.microsoft.com/office/drawing/2014/main" id="{E05B2DB5-F032-404E-B48A-BE0B6F313F8E}"/>
              </a:ext>
            </a:extLst>
          </p:cNvPr>
          <p:cNvSpPr txBox="1"/>
          <p:nvPr/>
        </p:nvSpPr>
        <p:spPr>
          <a:xfrm>
            <a:off x="331112" y="4186297"/>
            <a:ext cx="7110175" cy="5262979"/>
          </a:xfrm>
          <a:prstGeom prst="rect">
            <a:avLst/>
          </a:prstGeom>
          <a:noFill/>
        </p:spPr>
        <p:txBody>
          <a:bodyPr wrap="square">
            <a:spAutoFit/>
          </a:bodyPr>
          <a:lstStyle/>
          <a:p>
            <a:pPr marL="285750" indent="-285750">
              <a:buFont typeface="Courier New" panose="02070309020205020404" pitchFamily="49" charset="0"/>
              <a:buChar char="o"/>
            </a:pPr>
            <a:r>
              <a:rPr lang="en-US" sz="1600" dirty="0">
                <a:latin typeface="Georgia" panose="02040502050405020303" pitchFamily="18" charset="0"/>
              </a:rPr>
              <a:t>Before you start your observations, you should have </a:t>
            </a:r>
            <a:r>
              <a:rPr lang="en-US" sz="1600" b="1" dirty="0">
                <a:latin typeface="Georgia" panose="02040502050405020303" pitchFamily="18" charset="0"/>
              </a:rPr>
              <a:t>clear guidelines </a:t>
            </a:r>
            <a:r>
              <a:rPr lang="en-US" sz="1600" dirty="0">
                <a:latin typeface="Georgia" panose="02040502050405020303" pitchFamily="18" charset="0"/>
              </a:rPr>
              <a:t>about what you want to be looking for when you conduct your observations. For example, you may be looking for interactions between people (e.g., youth and storeowners; police and youth; students and teachers, </a:t>
            </a:r>
            <a:r>
              <a:rPr lang="en-US" sz="1600" dirty="0" err="1">
                <a:latin typeface="Georgia" panose="02040502050405020303" pitchFamily="18" charset="0"/>
              </a:rPr>
              <a:t>etc</a:t>
            </a:r>
            <a:r>
              <a:rPr lang="en-US" sz="1600" dirty="0">
                <a:latin typeface="Georgia" panose="02040502050405020303" pitchFamily="18" charset="0"/>
              </a:rPr>
              <a:t>) and/or you may be looking for things in the physical environment (e.g., who is hanging around; how many times students are asked for input). You may be watching something online: how many tweets are posted by someone in a set amount of time, who is posting on a certain Instagram account, etc.</a:t>
            </a:r>
          </a:p>
          <a:p>
            <a:pPr marL="285750" indent="-285750">
              <a:buFont typeface="Courier New" panose="02070309020205020404" pitchFamily="49" charset="0"/>
              <a:buChar char="o"/>
            </a:pPr>
            <a:r>
              <a:rPr lang="en-US" sz="1600" dirty="0">
                <a:latin typeface="Georgia" panose="02040502050405020303" pitchFamily="18" charset="0"/>
              </a:rPr>
              <a:t>The guide may be looking for </a:t>
            </a:r>
            <a:r>
              <a:rPr lang="en-US" sz="1600" b="1" dirty="0">
                <a:latin typeface="Georgia" panose="02040502050405020303" pitchFamily="18" charset="0"/>
              </a:rPr>
              <a:t>numbers</a:t>
            </a:r>
            <a:r>
              <a:rPr lang="en-US" sz="1600" dirty="0">
                <a:latin typeface="Georgia" panose="02040502050405020303" pitchFamily="18" charset="0"/>
              </a:rPr>
              <a:t> (</a:t>
            </a:r>
            <a:r>
              <a:rPr lang="en-US" sz="1600" dirty="0" err="1">
                <a:latin typeface="Georgia" panose="02040502050405020303" pitchFamily="18" charset="0"/>
              </a:rPr>
              <a:t>i.e</a:t>
            </a:r>
            <a:r>
              <a:rPr lang="en-US" sz="1600" dirty="0">
                <a:latin typeface="Georgia" panose="02040502050405020303" pitchFamily="18" charset="0"/>
              </a:rPr>
              <a:t>, how many people retweet?) or </a:t>
            </a:r>
            <a:r>
              <a:rPr lang="en-US" sz="1600" b="1" dirty="0">
                <a:latin typeface="Georgia" panose="02040502050405020303" pitchFamily="18" charset="0"/>
              </a:rPr>
              <a:t>descriptions</a:t>
            </a:r>
            <a:r>
              <a:rPr lang="en-US" sz="1600" dirty="0">
                <a:latin typeface="Georgia" panose="02040502050405020303" pitchFamily="18" charset="0"/>
              </a:rPr>
              <a:t> (</a:t>
            </a:r>
            <a:r>
              <a:rPr lang="en-US" sz="1600" dirty="0" err="1">
                <a:latin typeface="Georgia" panose="02040502050405020303" pitchFamily="18" charset="0"/>
              </a:rPr>
              <a:t>i.e</a:t>
            </a:r>
            <a:r>
              <a:rPr lang="en-US" sz="1600" dirty="0">
                <a:latin typeface="Georgia" panose="02040502050405020303" pitchFamily="18" charset="0"/>
              </a:rPr>
              <a:t>, what type of things are people doing in the space?) </a:t>
            </a:r>
          </a:p>
          <a:p>
            <a:pPr marL="285750" indent="-285750">
              <a:buFont typeface="Courier New" panose="02070309020205020404" pitchFamily="49" charset="0"/>
              <a:buChar char="o"/>
            </a:pPr>
            <a:r>
              <a:rPr lang="en-US" sz="1600" dirty="0">
                <a:latin typeface="Georgia" panose="02040502050405020303" pitchFamily="18" charset="0"/>
              </a:rPr>
              <a:t>Make sure that your notes are clear and can be read by someone other than you. Make sure that you are making notes about what you are actually seeing and not what you think is happening. Describe only the things that you can directly observe. </a:t>
            </a:r>
          </a:p>
          <a:p>
            <a:pPr marL="285750" indent="-285750">
              <a:buFont typeface="Courier New" panose="02070309020205020404" pitchFamily="49" charset="0"/>
              <a:buChar char="o"/>
            </a:pPr>
            <a:r>
              <a:rPr lang="en-US" sz="1600" dirty="0">
                <a:latin typeface="Georgia" panose="02040502050405020303" pitchFamily="18" charset="0"/>
              </a:rPr>
              <a:t>With observations it is important to make sure that you do not make assumptions about what is happening and instead </a:t>
            </a:r>
            <a:r>
              <a:rPr lang="en-US" sz="1600" b="1" dirty="0">
                <a:latin typeface="Georgia" panose="02040502050405020303" pitchFamily="18" charset="0"/>
              </a:rPr>
              <a:t>document</a:t>
            </a:r>
            <a:r>
              <a:rPr lang="en-US" sz="1600" dirty="0">
                <a:latin typeface="Georgia" panose="02040502050405020303" pitchFamily="18" charset="0"/>
              </a:rPr>
              <a:t> things as you see them. You will be documenting some of your impressions, but you need to make sure that you are documenting what is really happening. </a:t>
            </a:r>
          </a:p>
          <a:p>
            <a:pPr marL="285750" indent="-285750">
              <a:buFont typeface="Courier New" panose="02070309020205020404" pitchFamily="49" charset="0"/>
              <a:buChar char="o"/>
            </a:pPr>
            <a:r>
              <a:rPr lang="en-US" sz="1600" dirty="0">
                <a:latin typeface="Georgia" panose="02040502050405020303" pitchFamily="18" charset="0"/>
              </a:rPr>
              <a:t>Make sure your observations are helping you to answer your research question. </a:t>
            </a:r>
          </a:p>
        </p:txBody>
      </p:sp>
      <p:sp>
        <p:nvSpPr>
          <p:cNvPr id="17" name="TextBox 16">
            <a:extLst>
              <a:ext uri="{FF2B5EF4-FFF2-40B4-BE49-F238E27FC236}">
                <a16:creationId xmlns:a16="http://schemas.microsoft.com/office/drawing/2014/main" id="{F15FF01B-F13F-4A5D-8304-B2F89EC60067}"/>
              </a:ext>
            </a:extLst>
          </p:cNvPr>
          <p:cNvSpPr txBox="1"/>
          <p:nvPr/>
        </p:nvSpPr>
        <p:spPr>
          <a:xfrm>
            <a:off x="2346722" y="309135"/>
            <a:ext cx="4143725" cy="769441"/>
          </a:xfrm>
          <a:prstGeom prst="rect">
            <a:avLst/>
          </a:prstGeom>
          <a:noFill/>
        </p:spPr>
        <p:txBody>
          <a:bodyPr wrap="square" rtlCol="0">
            <a:spAutoFit/>
          </a:bodyPr>
          <a:lstStyle/>
          <a:p>
            <a:r>
              <a:rPr lang="en-US" sz="4400" dirty="0">
                <a:solidFill>
                  <a:srgbClr val="6C648B"/>
                </a:solidFill>
                <a:latin typeface="Josefin Sans" pitchFamily="2" charset="0"/>
              </a:rPr>
              <a:t>YPAR in School</a:t>
            </a:r>
          </a:p>
        </p:txBody>
      </p:sp>
      <p:pic>
        <p:nvPicPr>
          <p:cNvPr id="18" name="Picture 17" descr="Icon&#10;&#10;Description automatically generated">
            <a:extLst>
              <a:ext uri="{FF2B5EF4-FFF2-40B4-BE49-F238E27FC236}">
                <a16:creationId xmlns:a16="http://schemas.microsoft.com/office/drawing/2014/main" id="{ECC174F5-7F87-42F7-A693-E2F55DB7AFB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444142" y="262148"/>
            <a:ext cx="902580" cy="863414"/>
          </a:xfrm>
          <a:prstGeom prst="rect">
            <a:avLst/>
          </a:prstGeom>
        </p:spPr>
      </p:pic>
      <p:sp>
        <p:nvSpPr>
          <p:cNvPr id="19" name="Footer Placeholder 18">
            <a:extLst>
              <a:ext uri="{FF2B5EF4-FFF2-40B4-BE49-F238E27FC236}">
                <a16:creationId xmlns:a16="http://schemas.microsoft.com/office/drawing/2014/main" id="{E28B0627-E7B6-6E69-AF31-C435056A985D}"/>
              </a:ext>
            </a:extLst>
          </p:cNvPr>
          <p:cNvSpPr>
            <a:spLocks noGrp="1"/>
          </p:cNvSpPr>
          <p:nvPr>
            <p:ph type="ftr" sz="quarter" idx="11"/>
          </p:nvPr>
        </p:nvSpPr>
        <p:spPr>
          <a:xfrm>
            <a:off x="622891" y="9446299"/>
            <a:ext cx="6994537" cy="412774"/>
          </a:xfrm>
        </p:spPr>
        <p:txBody>
          <a:bodyPr/>
          <a:lstStyle/>
          <a:p>
            <a:r>
              <a:rPr lang="en-US" sz="900" dirty="0"/>
              <a:t>© 2022 YPARinSchool.com</a:t>
            </a:r>
          </a:p>
          <a:p>
            <a:r>
              <a:rPr lang="en-US" sz="900" dirty="0"/>
              <a:t>This file is for personal, classroom or public library use. By using it,</a:t>
            </a:r>
          </a:p>
          <a:p>
            <a:r>
              <a:rPr lang="en-US" sz="900" dirty="0"/>
              <a:t> you agree that you will not copy or reproduce files except for non-commercial personal use </a:t>
            </a:r>
          </a:p>
        </p:txBody>
      </p:sp>
    </p:spTree>
    <p:extLst>
      <p:ext uri="{BB962C8B-B14F-4D97-AF65-F5344CB8AC3E}">
        <p14:creationId xmlns:p14="http://schemas.microsoft.com/office/powerpoint/2010/main" val="16089775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19">
            <a:extLst>
              <a:ext uri="{FF2B5EF4-FFF2-40B4-BE49-F238E27FC236}">
                <a16:creationId xmlns:a16="http://schemas.microsoft.com/office/drawing/2014/main" id="{4966ACAE-B507-403B-9390-153F35632FB7}"/>
              </a:ext>
            </a:extLst>
          </p:cNvPr>
          <p:cNvSpPr>
            <a:spLocks noGrp="1"/>
          </p:cNvSpPr>
          <p:nvPr>
            <p:ph type="sldNum" sz="quarter" idx="12"/>
          </p:nvPr>
        </p:nvSpPr>
        <p:spPr/>
        <p:txBody>
          <a:bodyPr/>
          <a:lstStyle/>
          <a:p>
            <a:fld id="{49719EBA-0370-4C47-8ED0-A0CAB8E113E6}" type="slidenum">
              <a:rPr lang="en-US" smtClean="0"/>
              <a:t>2</a:t>
            </a:fld>
            <a:endParaRPr lang="en-US"/>
          </a:p>
        </p:txBody>
      </p:sp>
      <p:sp>
        <p:nvSpPr>
          <p:cNvPr id="29" name="TextBox 28">
            <a:extLst>
              <a:ext uri="{FF2B5EF4-FFF2-40B4-BE49-F238E27FC236}">
                <a16:creationId xmlns:a16="http://schemas.microsoft.com/office/drawing/2014/main" id="{3308CEE8-AFDD-4A19-B724-9886B58B4928}"/>
              </a:ext>
            </a:extLst>
          </p:cNvPr>
          <p:cNvSpPr txBox="1"/>
          <p:nvPr/>
        </p:nvSpPr>
        <p:spPr>
          <a:xfrm>
            <a:off x="673526" y="7050457"/>
            <a:ext cx="6359283"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Arial" panose="020B0604020202020204" pitchFamily="34" charset="0"/>
              <a:buChar char="•"/>
            </a:pPr>
            <a:r>
              <a:rPr lang="en-US" dirty="0"/>
              <a: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 </a:t>
            </a:r>
          </a:p>
          <a:p>
            <a:endParaRPr lang="en-US" dirty="0"/>
          </a:p>
        </p:txBody>
      </p:sp>
      <p:sp>
        <p:nvSpPr>
          <p:cNvPr id="30" name="TextBox 29">
            <a:extLst>
              <a:ext uri="{FF2B5EF4-FFF2-40B4-BE49-F238E27FC236}">
                <a16:creationId xmlns:a16="http://schemas.microsoft.com/office/drawing/2014/main" id="{45BBFFB4-1399-460F-B4FC-0D6A8ABC62E8}"/>
              </a:ext>
            </a:extLst>
          </p:cNvPr>
          <p:cNvSpPr txBox="1"/>
          <p:nvPr/>
        </p:nvSpPr>
        <p:spPr>
          <a:xfrm>
            <a:off x="673526" y="1927377"/>
            <a:ext cx="6887497" cy="369332"/>
          </a:xfrm>
          <a:prstGeom prst="rect">
            <a:avLst/>
          </a:prstGeom>
          <a:noFill/>
        </p:spPr>
        <p:txBody>
          <a:bodyPr wrap="square" rtlCol="0">
            <a:spAutoFit/>
          </a:bodyPr>
          <a:lstStyle/>
          <a:p>
            <a:r>
              <a:rPr lang="en-US" dirty="0">
                <a:latin typeface="Georgia" panose="02040502050405020303" pitchFamily="18" charset="0"/>
              </a:rPr>
              <a:t>What are some good locations to make observations?</a:t>
            </a:r>
          </a:p>
        </p:txBody>
      </p:sp>
      <p:sp>
        <p:nvSpPr>
          <p:cNvPr id="31" name="TextBox 30">
            <a:extLst>
              <a:ext uri="{FF2B5EF4-FFF2-40B4-BE49-F238E27FC236}">
                <a16:creationId xmlns:a16="http://schemas.microsoft.com/office/drawing/2014/main" id="{E95642F7-3435-4EC1-B1A0-AF13FF73CA6B}"/>
              </a:ext>
            </a:extLst>
          </p:cNvPr>
          <p:cNvSpPr txBox="1"/>
          <p:nvPr/>
        </p:nvSpPr>
        <p:spPr>
          <a:xfrm>
            <a:off x="673526" y="4116945"/>
            <a:ext cx="6887497" cy="369332"/>
          </a:xfrm>
          <a:prstGeom prst="rect">
            <a:avLst/>
          </a:prstGeom>
          <a:noFill/>
        </p:spPr>
        <p:txBody>
          <a:bodyPr wrap="square" rtlCol="0">
            <a:spAutoFit/>
          </a:bodyPr>
          <a:lstStyle/>
          <a:p>
            <a:r>
              <a:rPr lang="en-US" dirty="0">
                <a:latin typeface="Georgia" panose="02040502050405020303" pitchFamily="18" charset="0"/>
              </a:rPr>
              <a:t>When can you do this?</a:t>
            </a:r>
          </a:p>
        </p:txBody>
      </p:sp>
      <p:sp>
        <p:nvSpPr>
          <p:cNvPr id="32" name="TextBox 31">
            <a:extLst>
              <a:ext uri="{FF2B5EF4-FFF2-40B4-BE49-F238E27FC236}">
                <a16:creationId xmlns:a16="http://schemas.microsoft.com/office/drawing/2014/main" id="{53970AF8-3413-4D22-BFBD-112E27AFC90F}"/>
              </a:ext>
            </a:extLst>
          </p:cNvPr>
          <p:cNvSpPr txBox="1"/>
          <p:nvPr/>
        </p:nvSpPr>
        <p:spPr>
          <a:xfrm>
            <a:off x="673526" y="6272590"/>
            <a:ext cx="6359281" cy="646331"/>
          </a:xfrm>
          <a:prstGeom prst="rect">
            <a:avLst/>
          </a:prstGeom>
          <a:noFill/>
        </p:spPr>
        <p:txBody>
          <a:bodyPr wrap="square" rtlCol="0">
            <a:spAutoFit/>
          </a:bodyPr>
          <a:lstStyle/>
          <a:p>
            <a:r>
              <a:rPr lang="en-US" dirty="0">
                <a:latin typeface="Georgia" panose="02040502050405020303" pitchFamily="18" charset="0"/>
              </a:rPr>
              <a:t>How are you going to observe? Be specific if you are going to take notes, video, audio, etc. </a:t>
            </a:r>
          </a:p>
        </p:txBody>
      </p:sp>
      <p:sp>
        <p:nvSpPr>
          <p:cNvPr id="33" name="TextBox 32">
            <a:extLst>
              <a:ext uri="{FF2B5EF4-FFF2-40B4-BE49-F238E27FC236}">
                <a16:creationId xmlns:a16="http://schemas.microsoft.com/office/drawing/2014/main" id="{FECBD558-89E3-463C-B8AD-4DF42EC8DD07}"/>
              </a:ext>
            </a:extLst>
          </p:cNvPr>
          <p:cNvSpPr txBox="1"/>
          <p:nvPr/>
        </p:nvSpPr>
        <p:spPr>
          <a:xfrm>
            <a:off x="673525" y="2268735"/>
            <a:ext cx="6359283"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Arial" panose="020B0604020202020204" pitchFamily="34" charset="0"/>
              <a:buChar char="•"/>
            </a:pPr>
            <a:r>
              <a:rPr lang="en-US" dirty="0"/>
              <a: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 </a:t>
            </a:r>
          </a:p>
          <a:p>
            <a:endParaRPr lang="en-US" dirty="0"/>
          </a:p>
        </p:txBody>
      </p:sp>
      <p:sp>
        <p:nvSpPr>
          <p:cNvPr id="34" name="TextBox 33">
            <a:extLst>
              <a:ext uri="{FF2B5EF4-FFF2-40B4-BE49-F238E27FC236}">
                <a16:creationId xmlns:a16="http://schemas.microsoft.com/office/drawing/2014/main" id="{97A1E349-15D9-43FD-8272-F3703C332BB2}"/>
              </a:ext>
            </a:extLst>
          </p:cNvPr>
          <p:cNvSpPr txBox="1"/>
          <p:nvPr/>
        </p:nvSpPr>
        <p:spPr>
          <a:xfrm>
            <a:off x="673524" y="4494284"/>
            <a:ext cx="6359283" cy="175432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marL="285750" indent="-285750">
              <a:buFont typeface="Arial" panose="020B0604020202020204" pitchFamily="34" charset="0"/>
              <a:buChar char="•"/>
            </a:pPr>
            <a:r>
              <a:rPr lang="en-US" dirty="0"/>
              <a: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 </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 </a:t>
            </a:r>
          </a:p>
          <a:p>
            <a:endParaRPr lang="en-US" dirty="0"/>
          </a:p>
        </p:txBody>
      </p:sp>
      <p:sp>
        <p:nvSpPr>
          <p:cNvPr id="14" name="TextBox 13">
            <a:extLst>
              <a:ext uri="{FF2B5EF4-FFF2-40B4-BE49-F238E27FC236}">
                <a16:creationId xmlns:a16="http://schemas.microsoft.com/office/drawing/2014/main" id="{E4C0775D-D25C-49C6-8810-168ADF9CB6E0}"/>
              </a:ext>
            </a:extLst>
          </p:cNvPr>
          <p:cNvSpPr txBox="1"/>
          <p:nvPr/>
        </p:nvSpPr>
        <p:spPr>
          <a:xfrm>
            <a:off x="2346722" y="309135"/>
            <a:ext cx="4143725" cy="769441"/>
          </a:xfrm>
          <a:prstGeom prst="rect">
            <a:avLst/>
          </a:prstGeom>
          <a:noFill/>
        </p:spPr>
        <p:txBody>
          <a:bodyPr wrap="square" rtlCol="0">
            <a:spAutoFit/>
          </a:bodyPr>
          <a:lstStyle/>
          <a:p>
            <a:r>
              <a:rPr lang="en-US" sz="4400" dirty="0">
                <a:solidFill>
                  <a:srgbClr val="6C648B"/>
                </a:solidFill>
                <a:latin typeface="Josefin Sans" pitchFamily="2" charset="0"/>
              </a:rPr>
              <a:t>YPAR in School</a:t>
            </a:r>
          </a:p>
        </p:txBody>
      </p:sp>
      <p:pic>
        <p:nvPicPr>
          <p:cNvPr id="15" name="Picture 14" descr="Icon&#10;&#10;Description automatically generated">
            <a:extLst>
              <a:ext uri="{FF2B5EF4-FFF2-40B4-BE49-F238E27FC236}">
                <a16:creationId xmlns:a16="http://schemas.microsoft.com/office/drawing/2014/main" id="{752244E8-12EB-4545-928E-2E349E2E0B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4142" y="262148"/>
            <a:ext cx="902580" cy="863414"/>
          </a:xfrm>
          <a:prstGeom prst="rect">
            <a:avLst/>
          </a:prstGeom>
        </p:spPr>
      </p:pic>
      <p:sp>
        <p:nvSpPr>
          <p:cNvPr id="16" name="TextBox 15">
            <a:extLst>
              <a:ext uri="{FF2B5EF4-FFF2-40B4-BE49-F238E27FC236}">
                <a16:creationId xmlns:a16="http://schemas.microsoft.com/office/drawing/2014/main" id="{FFD25E13-981F-4AD8-A7EA-02E977215789}"/>
              </a:ext>
            </a:extLst>
          </p:cNvPr>
          <p:cNvSpPr txBox="1"/>
          <p:nvPr/>
        </p:nvSpPr>
        <p:spPr>
          <a:xfrm>
            <a:off x="629257" y="1216535"/>
            <a:ext cx="6513887" cy="400110"/>
          </a:xfrm>
          <a:prstGeom prst="rect">
            <a:avLst/>
          </a:prstGeom>
          <a:noFill/>
        </p:spPr>
        <p:txBody>
          <a:bodyPr wrap="square" rtlCol="0">
            <a:spAutoFit/>
          </a:bodyPr>
          <a:lstStyle/>
          <a:p>
            <a:pPr algn="ctr"/>
            <a:r>
              <a:rPr lang="en-US" sz="2000" b="1" dirty="0">
                <a:latin typeface="Georgia" panose="02040502050405020303" pitchFamily="18" charset="0"/>
              </a:rPr>
              <a:t>Observation Research Tool </a:t>
            </a:r>
          </a:p>
        </p:txBody>
      </p:sp>
      <p:sp>
        <p:nvSpPr>
          <p:cNvPr id="17" name="Footer Placeholder 18">
            <a:extLst>
              <a:ext uri="{FF2B5EF4-FFF2-40B4-BE49-F238E27FC236}">
                <a16:creationId xmlns:a16="http://schemas.microsoft.com/office/drawing/2014/main" id="{DF335343-EC9C-4CAB-4FDF-E96E7229704D}"/>
              </a:ext>
            </a:extLst>
          </p:cNvPr>
          <p:cNvSpPr>
            <a:spLocks noGrp="1"/>
          </p:cNvSpPr>
          <p:nvPr>
            <p:ph type="ftr" sz="quarter" idx="11"/>
          </p:nvPr>
        </p:nvSpPr>
        <p:spPr>
          <a:xfrm>
            <a:off x="622891" y="9446299"/>
            <a:ext cx="6994537" cy="412774"/>
          </a:xfrm>
        </p:spPr>
        <p:txBody>
          <a:bodyPr/>
          <a:lstStyle/>
          <a:p>
            <a:r>
              <a:rPr lang="en-US" sz="900" dirty="0"/>
              <a:t>© 2022 YPARinSchool.com</a:t>
            </a:r>
          </a:p>
          <a:p>
            <a:r>
              <a:rPr lang="en-US" sz="900" dirty="0"/>
              <a:t>This file is for personal, classroom or public library use. By using it,</a:t>
            </a:r>
          </a:p>
          <a:p>
            <a:r>
              <a:rPr lang="en-US" sz="900" dirty="0"/>
              <a:t> you agree that you will not copy or reproduce files except for non-commercial personal use </a:t>
            </a:r>
          </a:p>
        </p:txBody>
      </p:sp>
    </p:spTree>
    <p:extLst>
      <p:ext uri="{BB962C8B-B14F-4D97-AF65-F5344CB8AC3E}">
        <p14:creationId xmlns:p14="http://schemas.microsoft.com/office/powerpoint/2010/main" val="29037140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19">
            <a:extLst>
              <a:ext uri="{FF2B5EF4-FFF2-40B4-BE49-F238E27FC236}">
                <a16:creationId xmlns:a16="http://schemas.microsoft.com/office/drawing/2014/main" id="{4966ACAE-B507-403B-9390-153F35632FB7}"/>
              </a:ext>
            </a:extLst>
          </p:cNvPr>
          <p:cNvSpPr>
            <a:spLocks noGrp="1"/>
          </p:cNvSpPr>
          <p:nvPr>
            <p:ph type="sldNum" sz="quarter" idx="12"/>
          </p:nvPr>
        </p:nvSpPr>
        <p:spPr/>
        <p:txBody>
          <a:bodyPr/>
          <a:lstStyle/>
          <a:p>
            <a:fld id="{49719EBA-0370-4C47-8ED0-A0CAB8E113E6}" type="slidenum">
              <a:rPr lang="en-US" smtClean="0"/>
              <a:t>3</a:t>
            </a:fld>
            <a:endParaRPr lang="en-US"/>
          </a:p>
        </p:txBody>
      </p:sp>
      <p:sp>
        <p:nvSpPr>
          <p:cNvPr id="30" name="TextBox 29">
            <a:extLst>
              <a:ext uri="{FF2B5EF4-FFF2-40B4-BE49-F238E27FC236}">
                <a16:creationId xmlns:a16="http://schemas.microsoft.com/office/drawing/2014/main" id="{45BBFFB4-1399-460F-B4FC-0D6A8ABC62E8}"/>
              </a:ext>
            </a:extLst>
          </p:cNvPr>
          <p:cNvSpPr txBox="1"/>
          <p:nvPr/>
        </p:nvSpPr>
        <p:spPr>
          <a:xfrm>
            <a:off x="673524" y="1791783"/>
            <a:ext cx="6887497" cy="1200329"/>
          </a:xfrm>
          <a:prstGeom prst="rect">
            <a:avLst/>
          </a:prstGeom>
          <a:noFill/>
        </p:spPr>
        <p:txBody>
          <a:bodyPr wrap="square" rtlCol="0">
            <a:spAutoFit/>
          </a:bodyPr>
          <a:lstStyle/>
          <a:p>
            <a:r>
              <a:rPr lang="en-US" dirty="0">
                <a:latin typeface="Georgia" panose="02040502050405020303" pitchFamily="18" charset="0"/>
              </a:rPr>
              <a:t>Make a plan. Include: </a:t>
            </a:r>
          </a:p>
          <a:p>
            <a:pPr marL="285750" indent="-285750">
              <a:buFont typeface="Arial" panose="020B0604020202020204" pitchFamily="34" charset="0"/>
              <a:buChar char="•"/>
            </a:pPr>
            <a:r>
              <a:rPr lang="en-US" dirty="0">
                <a:latin typeface="Georgia" panose="02040502050405020303" pitchFamily="18" charset="0"/>
              </a:rPr>
              <a:t>When you are making observations</a:t>
            </a:r>
          </a:p>
          <a:p>
            <a:pPr marL="285750" indent="-285750">
              <a:buFont typeface="Arial" panose="020B0604020202020204" pitchFamily="34" charset="0"/>
              <a:buChar char="•"/>
            </a:pPr>
            <a:r>
              <a:rPr lang="en-US" dirty="0">
                <a:latin typeface="Georgia" panose="02040502050405020303" pitchFamily="18" charset="0"/>
              </a:rPr>
              <a:t>Where you are making observations </a:t>
            </a:r>
          </a:p>
          <a:p>
            <a:pPr marL="285750" indent="-285750">
              <a:buFont typeface="Arial" panose="020B0604020202020204" pitchFamily="34" charset="0"/>
              <a:buChar char="•"/>
            </a:pPr>
            <a:r>
              <a:rPr lang="en-US" dirty="0">
                <a:latin typeface="Georgia" panose="02040502050405020303" pitchFamily="18" charset="0"/>
              </a:rPr>
              <a:t>How you will document these observations</a:t>
            </a:r>
          </a:p>
        </p:txBody>
      </p:sp>
      <p:pic>
        <p:nvPicPr>
          <p:cNvPr id="3" name="Graphic 2" descr="Playbook outline">
            <a:extLst>
              <a:ext uri="{FF2B5EF4-FFF2-40B4-BE49-F238E27FC236}">
                <a16:creationId xmlns:a16="http://schemas.microsoft.com/office/drawing/2014/main" id="{2E32BE6C-720A-4F3A-A32D-D90F393F2FE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906453" y="1987080"/>
            <a:ext cx="914400" cy="914400"/>
          </a:xfrm>
          <a:prstGeom prst="rect">
            <a:avLst/>
          </a:prstGeom>
        </p:spPr>
      </p:pic>
      <p:sp>
        <p:nvSpPr>
          <p:cNvPr id="14" name="TextBox 13">
            <a:extLst>
              <a:ext uri="{FF2B5EF4-FFF2-40B4-BE49-F238E27FC236}">
                <a16:creationId xmlns:a16="http://schemas.microsoft.com/office/drawing/2014/main" id="{F5B97567-F9BC-4AF7-9406-94E91D78F5D8}"/>
              </a:ext>
            </a:extLst>
          </p:cNvPr>
          <p:cNvSpPr txBox="1"/>
          <p:nvPr/>
        </p:nvSpPr>
        <p:spPr>
          <a:xfrm>
            <a:off x="2346722" y="309135"/>
            <a:ext cx="4143725" cy="769441"/>
          </a:xfrm>
          <a:prstGeom prst="rect">
            <a:avLst/>
          </a:prstGeom>
          <a:noFill/>
        </p:spPr>
        <p:txBody>
          <a:bodyPr wrap="square" rtlCol="0">
            <a:spAutoFit/>
          </a:bodyPr>
          <a:lstStyle/>
          <a:p>
            <a:r>
              <a:rPr lang="en-US" sz="4400" dirty="0">
                <a:solidFill>
                  <a:srgbClr val="6C648B"/>
                </a:solidFill>
                <a:latin typeface="Josefin Sans" pitchFamily="2" charset="0"/>
              </a:rPr>
              <a:t>YPAR in School</a:t>
            </a:r>
          </a:p>
        </p:txBody>
      </p:sp>
      <p:pic>
        <p:nvPicPr>
          <p:cNvPr id="15" name="Picture 14" descr="Icon&#10;&#10;Description automatically generated">
            <a:extLst>
              <a:ext uri="{FF2B5EF4-FFF2-40B4-BE49-F238E27FC236}">
                <a16:creationId xmlns:a16="http://schemas.microsoft.com/office/drawing/2014/main" id="{5747725F-5B54-4DE1-82FA-DD879364C4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4142" y="262148"/>
            <a:ext cx="902580" cy="863414"/>
          </a:xfrm>
          <a:prstGeom prst="rect">
            <a:avLst/>
          </a:prstGeom>
        </p:spPr>
      </p:pic>
      <p:sp>
        <p:nvSpPr>
          <p:cNvPr id="16" name="TextBox 15">
            <a:extLst>
              <a:ext uri="{FF2B5EF4-FFF2-40B4-BE49-F238E27FC236}">
                <a16:creationId xmlns:a16="http://schemas.microsoft.com/office/drawing/2014/main" id="{30C8C519-6992-453E-9325-12524EAB22C2}"/>
              </a:ext>
            </a:extLst>
          </p:cNvPr>
          <p:cNvSpPr txBox="1"/>
          <p:nvPr/>
        </p:nvSpPr>
        <p:spPr>
          <a:xfrm>
            <a:off x="629257" y="1216535"/>
            <a:ext cx="6513887" cy="400110"/>
          </a:xfrm>
          <a:prstGeom prst="rect">
            <a:avLst/>
          </a:prstGeom>
          <a:noFill/>
        </p:spPr>
        <p:txBody>
          <a:bodyPr wrap="square" rtlCol="0">
            <a:spAutoFit/>
          </a:bodyPr>
          <a:lstStyle/>
          <a:p>
            <a:pPr algn="ctr"/>
            <a:r>
              <a:rPr lang="en-US" sz="2000" b="1" dirty="0">
                <a:latin typeface="Georgia" panose="02040502050405020303" pitchFamily="18" charset="0"/>
              </a:rPr>
              <a:t>Observation Research Tool </a:t>
            </a:r>
          </a:p>
        </p:txBody>
      </p:sp>
      <p:sp>
        <p:nvSpPr>
          <p:cNvPr id="10" name="Footer Placeholder 18">
            <a:extLst>
              <a:ext uri="{FF2B5EF4-FFF2-40B4-BE49-F238E27FC236}">
                <a16:creationId xmlns:a16="http://schemas.microsoft.com/office/drawing/2014/main" id="{323D99D9-5FD2-9797-0875-C8CD64040BBD}"/>
              </a:ext>
            </a:extLst>
          </p:cNvPr>
          <p:cNvSpPr>
            <a:spLocks noGrp="1"/>
          </p:cNvSpPr>
          <p:nvPr>
            <p:ph type="ftr" sz="quarter" idx="11"/>
          </p:nvPr>
        </p:nvSpPr>
        <p:spPr>
          <a:xfrm>
            <a:off x="622891" y="9446299"/>
            <a:ext cx="6994537" cy="412774"/>
          </a:xfrm>
        </p:spPr>
        <p:txBody>
          <a:bodyPr/>
          <a:lstStyle/>
          <a:p>
            <a:r>
              <a:rPr lang="en-US" sz="900" dirty="0"/>
              <a:t>© 2022 YPARinSchool.com</a:t>
            </a:r>
          </a:p>
          <a:p>
            <a:r>
              <a:rPr lang="en-US" sz="900" dirty="0"/>
              <a:t>This file is for personal, classroom or public library use. By using it,</a:t>
            </a:r>
          </a:p>
          <a:p>
            <a:r>
              <a:rPr lang="en-US" sz="900" dirty="0"/>
              <a:t> you agree that you will not copy or reproduce files except for non-commercial personal use </a:t>
            </a:r>
          </a:p>
        </p:txBody>
      </p:sp>
      <p:graphicFrame>
        <p:nvGraphicFramePr>
          <p:cNvPr id="2" name="Table 3">
            <a:extLst>
              <a:ext uri="{FF2B5EF4-FFF2-40B4-BE49-F238E27FC236}">
                <a16:creationId xmlns:a16="http://schemas.microsoft.com/office/drawing/2014/main" id="{7DC24EE2-AFE8-EEC9-FBAA-39E56C145040}"/>
              </a:ext>
            </a:extLst>
          </p:cNvPr>
          <p:cNvGraphicFramePr>
            <a:graphicFrameLocks noGrp="1"/>
          </p:cNvGraphicFramePr>
          <p:nvPr>
            <p:extLst>
              <p:ext uri="{D42A27DB-BD31-4B8C-83A1-F6EECF244321}">
                <p14:modId xmlns:p14="http://schemas.microsoft.com/office/powerpoint/2010/main" val="1597564244"/>
              </p:ext>
            </p:extLst>
          </p:nvPr>
        </p:nvGraphicFramePr>
        <p:xfrm>
          <a:off x="706558" y="3144126"/>
          <a:ext cx="6359283" cy="6177616"/>
        </p:xfrm>
        <a:graphic>
          <a:graphicData uri="http://schemas.openxmlformats.org/drawingml/2006/table">
            <a:tbl>
              <a:tblPr firstRow="1" bandRow="1">
                <a:tableStyleId>{5940675A-B579-460E-94D1-54222C63F5DA}</a:tableStyleId>
              </a:tblPr>
              <a:tblGrid>
                <a:gridCol w="2119761">
                  <a:extLst>
                    <a:ext uri="{9D8B030D-6E8A-4147-A177-3AD203B41FA5}">
                      <a16:colId xmlns:a16="http://schemas.microsoft.com/office/drawing/2014/main" val="1896142657"/>
                    </a:ext>
                  </a:extLst>
                </a:gridCol>
                <a:gridCol w="2119761">
                  <a:extLst>
                    <a:ext uri="{9D8B030D-6E8A-4147-A177-3AD203B41FA5}">
                      <a16:colId xmlns:a16="http://schemas.microsoft.com/office/drawing/2014/main" val="1658170790"/>
                    </a:ext>
                  </a:extLst>
                </a:gridCol>
                <a:gridCol w="2119761">
                  <a:extLst>
                    <a:ext uri="{9D8B030D-6E8A-4147-A177-3AD203B41FA5}">
                      <a16:colId xmlns:a16="http://schemas.microsoft.com/office/drawing/2014/main" val="2145782501"/>
                    </a:ext>
                  </a:extLst>
                </a:gridCol>
              </a:tblGrid>
              <a:tr h="452768">
                <a:tc>
                  <a:txBody>
                    <a:bodyPr/>
                    <a:lstStyle/>
                    <a:p>
                      <a:r>
                        <a:rPr lang="en-US" sz="1800" b="1" dirty="0">
                          <a:latin typeface="Georgia" panose="02040502050405020303" pitchFamily="18" charset="0"/>
                        </a:rPr>
                        <a:t>When:</a:t>
                      </a:r>
                    </a:p>
                  </a:txBody>
                  <a:tcPr>
                    <a:lnB w="12700" cap="flat" cmpd="sng" algn="ctr">
                      <a:noFill/>
                      <a:prstDash val="solid"/>
                      <a:round/>
                      <a:headEnd type="none" w="med" len="med"/>
                      <a:tailEnd type="none" w="med" len="med"/>
                    </a:lnB>
                  </a:tcPr>
                </a:tc>
                <a:tc>
                  <a:txBody>
                    <a:bodyPr/>
                    <a:lstStyle/>
                    <a:p>
                      <a:r>
                        <a:rPr lang="en-US" sz="1800" b="1" dirty="0">
                          <a:latin typeface="Georgia" panose="02040502050405020303" pitchFamily="18" charset="0"/>
                        </a:rPr>
                        <a:t>Where:</a:t>
                      </a:r>
                    </a:p>
                  </a:txBody>
                  <a:tcPr>
                    <a:lnB w="12700" cap="flat" cmpd="sng" algn="ctr">
                      <a:noFill/>
                      <a:prstDash val="solid"/>
                      <a:round/>
                      <a:headEnd type="none" w="med" len="med"/>
                      <a:tailEnd type="none" w="med" len="med"/>
                    </a:lnB>
                  </a:tcPr>
                </a:tc>
                <a:tc>
                  <a:txBody>
                    <a:bodyPr/>
                    <a:lstStyle/>
                    <a:p>
                      <a:r>
                        <a:rPr lang="en-US" sz="1800" b="1" dirty="0">
                          <a:latin typeface="Georgia" panose="02040502050405020303" pitchFamily="18" charset="0"/>
                        </a:rPr>
                        <a:t>How:</a:t>
                      </a:r>
                    </a:p>
                  </a:txBody>
                  <a:tcPr>
                    <a:lnB w="12700" cap="flat" cmpd="sng" algn="ctr">
                      <a:noFill/>
                      <a:prstDash val="solid"/>
                      <a:round/>
                      <a:headEnd type="none" w="med" len="med"/>
                      <a:tailEnd type="none" w="med" len="med"/>
                    </a:lnB>
                  </a:tcPr>
                </a:tc>
                <a:extLst>
                  <a:ext uri="{0D108BD9-81ED-4DB2-BD59-A6C34878D82A}">
                    <a16:rowId xmlns:a16="http://schemas.microsoft.com/office/drawing/2014/main" val="1720233420"/>
                  </a:ext>
                </a:extLst>
              </a:tr>
              <a:tr h="5724848">
                <a:tc>
                  <a:txBody>
                    <a:bodyPr/>
                    <a:lstStyle/>
                    <a:p>
                      <a:endParaRPr lang="en-US" sz="1400" dirty="0"/>
                    </a:p>
                  </a:txBody>
                  <a:tcPr>
                    <a:lnT w="12700" cap="flat" cmpd="sng" algn="ctr">
                      <a:noFill/>
                      <a:prstDash val="solid"/>
                      <a:round/>
                      <a:headEnd type="none" w="med" len="med"/>
                      <a:tailEnd type="none" w="med" len="med"/>
                    </a:lnT>
                  </a:tcPr>
                </a:tc>
                <a:tc>
                  <a:txBody>
                    <a:bodyPr/>
                    <a:lstStyle/>
                    <a:p>
                      <a:endParaRPr lang="en-US" sz="1400" dirty="0"/>
                    </a:p>
                  </a:txBody>
                  <a:tcPr>
                    <a:lnT w="12700" cap="flat" cmpd="sng" algn="ctr">
                      <a:noFill/>
                      <a:prstDash val="solid"/>
                      <a:round/>
                      <a:headEnd type="none" w="med" len="med"/>
                      <a:tailEnd type="none" w="med" len="med"/>
                    </a:lnT>
                  </a:tcPr>
                </a:tc>
                <a:tc>
                  <a:txBody>
                    <a:bodyPr/>
                    <a:lstStyle/>
                    <a:p>
                      <a:endParaRPr lang="en-US" sz="1400" dirty="0"/>
                    </a:p>
                  </a:txBody>
                  <a:tcPr>
                    <a:lnT w="12700" cap="flat" cmpd="sng" algn="ctr">
                      <a:noFill/>
                      <a:prstDash val="solid"/>
                      <a:round/>
                      <a:headEnd type="none" w="med" len="med"/>
                      <a:tailEnd type="none" w="med" len="med"/>
                    </a:lnT>
                  </a:tcPr>
                </a:tc>
                <a:extLst>
                  <a:ext uri="{0D108BD9-81ED-4DB2-BD59-A6C34878D82A}">
                    <a16:rowId xmlns:a16="http://schemas.microsoft.com/office/drawing/2014/main" val="4016660033"/>
                  </a:ext>
                </a:extLst>
              </a:tr>
            </a:tbl>
          </a:graphicData>
        </a:graphic>
      </p:graphicFrame>
    </p:spTree>
    <p:extLst>
      <p:ext uri="{BB962C8B-B14F-4D97-AF65-F5344CB8AC3E}">
        <p14:creationId xmlns:p14="http://schemas.microsoft.com/office/powerpoint/2010/main" val="2617730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Slide Number Placeholder 19">
            <a:extLst>
              <a:ext uri="{FF2B5EF4-FFF2-40B4-BE49-F238E27FC236}">
                <a16:creationId xmlns:a16="http://schemas.microsoft.com/office/drawing/2014/main" id="{4966ACAE-B507-403B-9390-153F35632FB7}"/>
              </a:ext>
            </a:extLst>
          </p:cNvPr>
          <p:cNvSpPr>
            <a:spLocks noGrp="1"/>
          </p:cNvSpPr>
          <p:nvPr>
            <p:ph type="sldNum" sz="quarter" idx="12"/>
          </p:nvPr>
        </p:nvSpPr>
        <p:spPr/>
        <p:txBody>
          <a:bodyPr/>
          <a:lstStyle/>
          <a:p>
            <a:fld id="{49719EBA-0370-4C47-8ED0-A0CAB8E113E6}" type="slidenum">
              <a:rPr lang="en-US" smtClean="0"/>
              <a:t>4</a:t>
            </a:fld>
            <a:endParaRPr lang="en-US"/>
          </a:p>
        </p:txBody>
      </p:sp>
      <p:sp>
        <p:nvSpPr>
          <p:cNvPr id="30" name="TextBox 29">
            <a:extLst>
              <a:ext uri="{FF2B5EF4-FFF2-40B4-BE49-F238E27FC236}">
                <a16:creationId xmlns:a16="http://schemas.microsoft.com/office/drawing/2014/main" id="{45BBFFB4-1399-460F-B4FC-0D6A8ABC62E8}"/>
              </a:ext>
            </a:extLst>
          </p:cNvPr>
          <p:cNvSpPr txBox="1"/>
          <p:nvPr/>
        </p:nvSpPr>
        <p:spPr>
          <a:xfrm>
            <a:off x="625876" y="1743674"/>
            <a:ext cx="6887497" cy="1877437"/>
          </a:xfrm>
          <a:prstGeom prst="rect">
            <a:avLst/>
          </a:prstGeom>
          <a:noFill/>
        </p:spPr>
        <p:txBody>
          <a:bodyPr wrap="square" rtlCol="0">
            <a:spAutoFit/>
          </a:bodyPr>
          <a:lstStyle/>
          <a:p>
            <a:r>
              <a:rPr lang="en-US" dirty="0">
                <a:latin typeface="Georgia" panose="02040502050405020303" pitchFamily="18" charset="0"/>
              </a:rPr>
              <a:t>Research the organizations, institutions or locations that you would like to observe. Include:</a:t>
            </a:r>
          </a:p>
          <a:p>
            <a:pPr algn="ctr"/>
            <a:endParaRPr lang="en-US" sz="1600" dirty="0">
              <a:latin typeface="Georgia" panose="02040502050405020303" pitchFamily="18" charset="0"/>
            </a:endParaRPr>
          </a:p>
          <a:p>
            <a:pPr marL="285750" indent="-285750">
              <a:buFont typeface="Arial" panose="020B0604020202020204" pitchFamily="34" charset="0"/>
              <a:buChar char="•"/>
            </a:pPr>
            <a:r>
              <a:rPr lang="en-US" sz="1600" dirty="0">
                <a:latin typeface="Georgia" panose="02040502050405020303" pitchFamily="18" charset="0"/>
              </a:rPr>
              <a:t>Physical location (e.g., address)</a:t>
            </a:r>
          </a:p>
          <a:p>
            <a:pPr marL="285750" indent="-285750">
              <a:buFont typeface="Arial" panose="020B0604020202020204" pitchFamily="34" charset="0"/>
              <a:buChar char="•"/>
            </a:pPr>
            <a:r>
              <a:rPr lang="en-US" sz="1600" dirty="0">
                <a:latin typeface="Georgia" panose="02040502050405020303" pitchFamily="18" charset="0"/>
              </a:rPr>
              <a:t>Contact information, if necessary</a:t>
            </a:r>
          </a:p>
          <a:p>
            <a:pPr marL="285750" indent="-285750">
              <a:buFont typeface="Arial" panose="020B0604020202020204" pitchFamily="34" charset="0"/>
              <a:buChar char="•"/>
            </a:pPr>
            <a:r>
              <a:rPr lang="en-US" sz="1600" dirty="0">
                <a:latin typeface="Georgia" panose="02040502050405020303" pitchFamily="18" charset="0"/>
              </a:rPr>
              <a:t>Operating hours, if applicable</a:t>
            </a:r>
          </a:p>
          <a:p>
            <a:pPr marL="285750" indent="-285750">
              <a:buFont typeface="Arial" panose="020B0604020202020204" pitchFamily="34" charset="0"/>
              <a:buChar char="•"/>
            </a:pPr>
            <a:r>
              <a:rPr lang="en-US" sz="1600" dirty="0">
                <a:latin typeface="Georgia" panose="02040502050405020303" pitchFamily="18" charset="0"/>
              </a:rPr>
              <a:t>Other considerations, such as security and privacy concerns </a:t>
            </a:r>
          </a:p>
        </p:txBody>
      </p:sp>
      <p:pic>
        <p:nvPicPr>
          <p:cNvPr id="6" name="Graphic 5" descr="City outline">
            <a:extLst>
              <a:ext uri="{FF2B5EF4-FFF2-40B4-BE49-F238E27FC236}">
                <a16:creationId xmlns:a16="http://schemas.microsoft.com/office/drawing/2014/main" id="{C4214F42-656D-4C0D-9A4D-1B5A71B7340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737330" y="2225192"/>
            <a:ext cx="1344706" cy="914400"/>
          </a:xfrm>
          <a:prstGeom prst="rect">
            <a:avLst/>
          </a:prstGeom>
        </p:spPr>
      </p:pic>
      <p:sp>
        <p:nvSpPr>
          <p:cNvPr id="14" name="TextBox 13">
            <a:extLst>
              <a:ext uri="{FF2B5EF4-FFF2-40B4-BE49-F238E27FC236}">
                <a16:creationId xmlns:a16="http://schemas.microsoft.com/office/drawing/2014/main" id="{F87EA8B9-D6DB-451A-AE04-10A3D6389278}"/>
              </a:ext>
            </a:extLst>
          </p:cNvPr>
          <p:cNvSpPr txBox="1"/>
          <p:nvPr/>
        </p:nvSpPr>
        <p:spPr>
          <a:xfrm>
            <a:off x="2346722" y="309135"/>
            <a:ext cx="4143725" cy="769441"/>
          </a:xfrm>
          <a:prstGeom prst="rect">
            <a:avLst/>
          </a:prstGeom>
          <a:noFill/>
        </p:spPr>
        <p:txBody>
          <a:bodyPr wrap="square" rtlCol="0">
            <a:spAutoFit/>
          </a:bodyPr>
          <a:lstStyle/>
          <a:p>
            <a:r>
              <a:rPr lang="en-US" sz="4400" dirty="0">
                <a:solidFill>
                  <a:srgbClr val="6C648B"/>
                </a:solidFill>
                <a:latin typeface="Josefin Sans" pitchFamily="2" charset="0"/>
              </a:rPr>
              <a:t>YPAR in School</a:t>
            </a:r>
          </a:p>
        </p:txBody>
      </p:sp>
      <p:pic>
        <p:nvPicPr>
          <p:cNvPr id="15" name="Picture 14" descr="Icon&#10;&#10;Description automatically generated">
            <a:extLst>
              <a:ext uri="{FF2B5EF4-FFF2-40B4-BE49-F238E27FC236}">
                <a16:creationId xmlns:a16="http://schemas.microsoft.com/office/drawing/2014/main" id="{453B2BC5-E2B9-4B37-8532-E6EBC9AD611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4142" y="262148"/>
            <a:ext cx="902580" cy="863414"/>
          </a:xfrm>
          <a:prstGeom prst="rect">
            <a:avLst/>
          </a:prstGeom>
        </p:spPr>
      </p:pic>
      <p:sp>
        <p:nvSpPr>
          <p:cNvPr id="16" name="TextBox 15">
            <a:extLst>
              <a:ext uri="{FF2B5EF4-FFF2-40B4-BE49-F238E27FC236}">
                <a16:creationId xmlns:a16="http://schemas.microsoft.com/office/drawing/2014/main" id="{B82C8C97-827F-4C80-B850-9F02FF2996D0}"/>
              </a:ext>
            </a:extLst>
          </p:cNvPr>
          <p:cNvSpPr txBox="1"/>
          <p:nvPr/>
        </p:nvSpPr>
        <p:spPr>
          <a:xfrm>
            <a:off x="629257" y="1216535"/>
            <a:ext cx="6513887" cy="400110"/>
          </a:xfrm>
          <a:prstGeom prst="rect">
            <a:avLst/>
          </a:prstGeom>
          <a:noFill/>
        </p:spPr>
        <p:txBody>
          <a:bodyPr wrap="square" rtlCol="0">
            <a:spAutoFit/>
          </a:bodyPr>
          <a:lstStyle/>
          <a:p>
            <a:pPr algn="ctr"/>
            <a:r>
              <a:rPr lang="en-US" sz="2000" b="1" dirty="0">
                <a:latin typeface="Georgia" panose="02040502050405020303" pitchFamily="18" charset="0"/>
              </a:rPr>
              <a:t>Observation Research Tool </a:t>
            </a:r>
          </a:p>
        </p:txBody>
      </p:sp>
      <p:sp>
        <p:nvSpPr>
          <p:cNvPr id="10" name="Footer Placeholder 18">
            <a:extLst>
              <a:ext uri="{FF2B5EF4-FFF2-40B4-BE49-F238E27FC236}">
                <a16:creationId xmlns:a16="http://schemas.microsoft.com/office/drawing/2014/main" id="{E67F9ADA-93DF-8E79-ED29-6FF984FD0A55}"/>
              </a:ext>
            </a:extLst>
          </p:cNvPr>
          <p:cNvSpPr>
            <a:spLocks noGrp="1"/>
          </p:cNvSpPr>
          <p:nvPr>
            <p:ph type="ftr" sz="quarter" idx="11"/>
          </p:nvPr>
        </p:nvSpPr>
        <p:spPr>
          <a:xfrm>
            <a:off x="622891" y="9446299"/>
            <a:ext cx="6994537" cy="412774"/>
          </a:xfrm>
        </p:spPr>
        <p:txBody>
          <a:bodyPr/>
          <a:lstStyle/>
          <a:p>
            <a:r>
              <a:rPr lang="en-US" sz="900" dirty="0"/>
              <a:t>© 2022 YPARinSchool.com</a:t>
            </a:r>
          </a:p>
          <a:p>
            <a:r>
              <a:rPr lang="en-US" sz="900" dirty="0"/>
              <a:t>This file is for personal, classroom or public library use. By using it,</a:t>
            </a:r>
          </a:p>
          <a:p>
            <a:r>
              <a:rPr lang="en-US" sz="900" dirty="0"/>
              <a:t> you agree that you will not copy or reproduce files except for non-commercial personal use </a:t>
            </a:r>
          </a:p>
        </p:txBody>
      </p:sp>
      <p:graphicFrame>
        <p:nvGraphicFramePr>
          <p:cNvPr id="4" name="Table 4">
            <a:extLst>
              <a:ext uri="{FF2B5EF4-FFF2-40B4-BE49-F238E27FC236}">
                <a16:creationId xmlns:a16="http://schemas.microsoft.com/office/drawing/2014/main" id="{7559169E-17DD-093B-94C9-326579E52D06}"/>
              </a:ext>
            </a:extLst>
          </p:cNvPr>
          <p:cNvGraphicFramePr>
            <a:graphicFrameLocks noGrp="1"/>
          </p:cNvGraphicFramePr>
          <p:nvPr>
            <p:extLst>
              <p:ext uri="{D42A27DB-BD31-4B8C-83A1-F6EECF244321}">
                <p14:modId xmlns:p14="http://schemas.microsoft.com/office/powerpoint/2010/main" val="1053483170"/>
              </p:ext>
            </p:extLst>
          </p:nvPr>
        </p:nvGraphicFramePr>
        <p:xfrm>
          <a:off x="703890" y="3628310"/>
          <a:ext cx="6359281" cy="5693432"/>
        </p:xfrm>
        <a:graphic>
          <a:graphicData uri="http://schemas.openxmlformats.org/drawingml/2006/table">
            <a:tbl>
              <a:tblPr firstRow="1" bandRow="1">
                <a:tableStyleId>{5C22544A-7EE6-4342-B048-85BDC9FD1C3A}</a:tableStyleId>
              </a:tblPr>
              <a:tblGrid>
                <a:gridCol w="6359281">
                  <a:extLst>
                    <a:ext uri="{9D8B030D-6E8A-4147-A177-3AD203B41FA5}">
                      <a16:colId xmlns:a16="http://schemas.microsoft.com/office/drawing/2014/main" val="2682032962"/>
                    </a:ext>
                  </a:extLst>
                </a:gridCol>
              </a:tblGrid>
              <a:tr h="5693432">
                <a:tc>
                  <a:txBody>
                    <a:bodyPr/>
                    <a:lstStyle/>
                    <a:p>
                      <a:endParaRPr lang="en-US" sz="14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34553219"/>
                  </a:ext>
                </a:extLst>
              </a:tr>
            </a:tbl>
          </a:graphicData>
        </a:graphic>
      </p:graphicFrame>
    </p:spTree>
    <p:extLst>
      <p:ext uri="{BB962C8B-B14F-4D97-AF65-F5344CB8AC3E}">
        <p14:creationId xmlns:p14="http://schemas.microsoft.com/office/powerpoint/2010/main" val="23010558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7523</TotalTime>
  <Words>581</Words>
  <Application>Microsoft Office PowerPoint</Application>
  <PresentationFormat>Custom</PresentationFormat>
  <Paragraphs>79</Paragraphs>
  <Slides>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Calibri</vt:lpstr>
      <vt:lpstr>Calibri Light</vt:lpstr>
      <vt:lpstr>Courier New</vt:lpstr>
      <vt:lpstr>Georgia</vt:lpstr>
      <vt:lpstr>Josefin Sans</vt:lpstr>
      <vt:lpstr>Wingdings</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Carrick</dc:creator>
  <cp:lastModifiedBy>Alla A Karapunarly</cp:lastModifiedBy>
  <cp:revision>14</cp:revision>
  <dcterms:created xsi:type="dcterms:W3CDTF">2021-06-22T13:02:41Z</dcterms:created>
  <dcterms:modified xsi:type="dcterms:W3CDTF">2022-08-06T20:20:34Z</dcterms:modified>
</cp:coreProperties>
</file>