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9BD252"/>
    <a:srgbClr val="B6A19E"/>
    <a:srgbClr val="FFC600"/>
    <a:srgbClr val="6C648B"/>
    <a:srgbClr val="853A76"/>
    <a:srgbClr val="4B0C3B"/>
    <a:srgbClr val="698E28"/>
    <a:srgbClr val="8332B2"/>
    <a:srgbClr val="221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F20F88-2DF2-4646-820B-D94D79FE5FE7}" v="1" dt="2022-08-06T19:32:35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>
      <p:cViewPr>
        <p:scale>
          <a:sx n="48" d="100"/>
          <a:sy n="48" d="100"/>
        </p:scale>
        <p:origin x="19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6B1FAD21-D1EB-437B-B78F-5F2DD7FFB270}"/>
    <pc:docChg chg="modSld">
      <pc:chgData name="Alla" userId="bad96ab6-5253-4430-8be5-67af7205d973" providerId="ADAL" clId="{6B1FAD21-D1EB-437B-B78F-5F2DD7FFB270}" dt="2022-01-17T01:21:38.369" v="0" actId="12788"/>
      <pc:docMkLst>
        <pc:docMk/>
      </pc:docMkLst>
      <pc:sldChg chg="modSp mod">
        <pc:chgData name="Alla" userId="bad96ab6-5253-4430-8be5-67af7205d973" providerId="ADAL" clId="{6B1FAD21-D1EB-437B-B78F-5F2DD7FFB270}" dt="2022-01-17T01:21:38.369" v="0" actId="12788"/>
        <pc:sldMkLst>
          <pc:docMk/>
          <pc:sldMk cId="3430333599" sldId="256"/>
        </pc:sldMkLst>
        <pc:spChg chg="mod">
          <ac:chgData name="Alla" userId="bad96ab6-5253-4430-8be5-67af7205d973" providerId="ADAL" clId="{6B1FAD21-D1EB-437B-B78F-5F2DD7FFB270}" dt="2022-01-17T01:21:38.369" v="0" actId="12788"/>
          <ac:spMkLst>
            <pc:docMk/>
            <pc:sldMk cId="3430333599" sldId="256"/>
            <ac:spMk id="17" creationId="{4673177F-FBBE-4776-AA1C-869BBCEC0E59}"/>
          </ac:spMkLst>
        </pc:spChg>
      </pc:sldChg>
    </pc:docChg>
  </pc:docChgLst>
  <pc:docChgLst>
    <pc:chgData name="Alla A Karapunarly" userId="bad96ab6-5253-4430-8be5-67af7205d973" providerId="ADAL" clId="{7F04391F-8470-4185-945F-C1BCBD42385F}"/>
    <pc:docChg chg="custSel modSld">
      <pc:chgData name="Alla A Karapunarly" userId="bad96ab6-5253-4430-8be5-67af7205d973" providerId="ADAL" clId="{7F04391F-8470-4185-945F-C1BCBD42385F}" dt="2022-07-24T01:18:24.389" v="57" actId="20577"/>
      <pc:docMkLst>
        <pc:docMk/>
      </pc:docMkLst>
      <pc:sldChg chg="modSp mod">
        <pc:chgData name="Alla A Karapunarly" userId="bad96ab6-5253-4430-8be5-67af7205d973" providerId="ADAL" clId="{7F04391F-8470-4185-945F-C1BCBD42385F}" dt="2022-07-24T01:17:09.413" v="12" actId="20577"/>
        <pc:sldMkLst>
          <pc:docMk/>
          <pc:sldMk cId="3430333599" sldId="256"/>
        </pc:sldMkLst>
        <pc:spChg chg="mod">
          <ac:chgData name="Alla A Karapunarly" userId="bad96ab6-5253-4430-8be5-67af7205d973" providerId="ADAL" clId="{7F04391F-8470-4185-945F-C1BCBD42385F}" dt="2022-07-24T01:17:05.033" v="10" actId="20577"/>
          <ac:spMkLst>
            <pc:docMk/>
            <pc:sldMk cId="3430333599" sldId="256"/>
            <ac:spMk id="19" creationId="{3569524A-65C3-4A03-9B27-AA7FDA21AAAE}"/>
          </ac:spMkLst>
        </pc:spChg>
        <pc:spChg chg="mod">
          <ac:chgData name="Alla A Karapunarly" userId="bad96ab6-5253-4430-8be5-67af7205d973" providerId="ADAL" clId="{7F04391F-8470-4185-945F-C1BCBD42385F}" dt="2022-07-24T01:17:09.413" v="12" actId="20577"/>
          <ac:spMkLst>
            <pc:docMk/>
            <pc:sldMk cId="3430333599" sldId="256"/>
            <ac:spMk id="31" creationId="{39B3ABD6-1E9A-4815-A903-6C7588E4FE8F}"/>
          </ac:spMkLst>
        </pc:spChg>
      </pc:sldChg>
      <pc:sldChg chg="addSp delSp modSp mod">
        <pc:chgData name="Alla A Karapunarly" userId="bad96ab6-5253-4430-8be5-67af7205d973" providerId="ADAL" clId="{7F04391F-8470-4185-945F-C1BCBD42385F}" dt="2022-07-24T01:17:24.304" v="25" actId="20577"/>
        <pc:sldMkLst>
          <pc:docMk/>
          <pc:sldMk cId="2754776371" sldId="258"/>
        </pc:sldMkLst>
        <pc:spChg chg="add mod">
          <ac:chgData name="Alla A Karapunarly" userId="bad96ab6-5253-4430-8be5-67af7205d973" providerId="ADAL" clId="{7F04391F-8470-4185-945F-C1BCBD42385F}" dt="2022-07-24T01:17:21.037" v="14"/>
          <ac:spMkLst>
            <pc:docMk/>
            <pc:sldMk cId="2754776371" sldId="258"/>
            <ac:spMk id="10" creationId="{A3D91208-2F36-CA11-D636-11612E882C84}"/>
          </ac:spMkLst>
        </pc:spChg>
        <pc:spChg chg="mod">
          <ac:chgData name="Alla A Karapunarly" userId="bad96ab6-5253-4430-8be5-67af7205d973" providerId="ADAL" clId="{7F04391F-8470-4185-945F-C1BCBD42385F}" dt="2022-07-24T01:17:24.304" v="25" actId="20577"/>
          <ac:spMkLst>
            <pc:docMk/>
            <pc:sldMk cId="2754776371" sldId="258"/>
            <ac:spMk id="14" creationId="{D37FFC84-F44F-48A0-9BD9-E3860051D2C2}"/>
          </ac:spMkLst>
        </pc:spChg>
        <pc:spChg chg="del">
          <ac:chgData name="Alla A Karapunarly" userId="bad96ab6-5253-4430-8be5-67af7205d973" providerId="ADAL" clId="{7F04391F-8470-4185-945F-C1BCBD42385F}" dt="2022-07-24T01:17:20.462" v="13" actId="478"/>
          <ac:spMkLst>
            <pc:docMk/>
            <pc:sldMk cId="2754776371" sldId="258"/>
            <ac:spMk id="19" creationId="{D6E7FABA-E0F9-4111-91AE-5191458014CB}"/>
          </ac:spMkLst>
        </pc:spChg>
      </pc:sldChg>
      <pc:sldChg chg="addSp delSp modSp mod">
        <pc:chgData name="Alla A Karapunarly" userId="bad96ab6-5253-4430-8be5-67af7205d973" providerId="ADAL" clId="{7F04391F-8470-4185-945F-C1BCBD42385F}" dt="2022-07-24T01:17:40.763" v="40"/>
        <pc:sldMkLst>
          <pc:docMk/>
          <pc:sldMk cId="2623342726" sldId="260"/>
        </pc:sldMkLst>
        <pc:spChg chg="add mod">
          <ac:chgData name="Alla A Karapunarly" userId="bad96ab6-5253-4430-8be5-67af7205d973" providerId="ADAL" clId="{7F04391F-8470-4185-945F-C1BCBD42385F}" dt="2022-07-24T01:17:40.763" v="40"/>
          <ac:spMkLst>
            <pc:docMk/>
            <pc:sldMk cId="2623342726" sldId="260"/>
            <ac:spMk id="12" creationId="{99E5891B-1E75-4C3E-6CE7-77FA2FF31F87}"/>
          </ac:spMkLst>
        </pc:spChg>
        <pc:spChg chg="mod">
          <ac:chgData name="Alla A Karapunarly" userId="bad96ab6-5253-4430-8be5-67af7205d973" providerId="ADAL" clId="{7F04391F-8470-4185-945F-C1BCBD42385F}" dt="2022-07-24T01:17:30.584" v="36" actId="20577"/>
          <ac:spMkLst>
            <pc:docMk/>
            <pc:sldMk cId="2623342726" sldId="260"/>
            <ac:spMk id="17" creationId="{A3B7927B-C240-4A34-B6D6-EA846DF24C6C}"/>
          </ac:spMkLst>
        </pc:spChg>
        <pc:spChg chg="del">
          <ac:chgData name="Alla A Karapunarly" userId="bad96ab6-5253-4430-8be5-67af7205d973" providerId="ADAL" clId="{7F04391F-8470-4185-945F-C1BCBD42385F}" dt="2022-07-24T01:17:40.467" v="39" actId="478"/>
          <ac:spMkLst>
            <pc:docMk/>
            <pc:sldMk cId="2623342726" sldId="260"/>
            <ac:spMk id="23" creationId="{C252E5E7-E992-4EF8-855A-A7ADF66E3EF9}"/>
          </ac:spMkLst>
        </pc:spChg>
      </pc:sldChg>
      <pc:sldChg chg="addSp delSp modSp mod">
        <pc:chgData name="Alla A Karapunarly" userId="bad96ab6-5253-4430-8be5-67af7205d973" providerId="ADAL" clId="{7F04391F-8470-4185-945F-C1BCBD42385F}" dt="2022-07-24T01:18:24.389" v="57" actId="20577"/>
        <pc:sldMkLst>
          <pc:docMk/>
          <pc:sldMk cId="1972006683" sldId="261"/>
        </pc:sldMkLst>
        <pc:spChg chg="add mod">
          <ac:chgData name="Alla A Karapunarly" userId="bad96ab6-5253-4430-8be5-67af7205d973" providerId="ADAL" clId="{7F04391F-8470-4185-945F-C1BCBD42385F}" dt="2022-07-24T01:17:35.430" v="38"/>
          <ac:spMkLst>
            <pc:docMk/>
            <pc:sldMk cId="1972006683" sldId="261"/>
            <ac:spMk id="10" creationId="{B4515DEA-570C-B90A-2FA9-E7561348366F}"/>
          </ac:spMkLst>
        </pc:spChg>
        <pc:spChg chg="mod">
          <ac:chgData name="Alla A Karapunarly" userId="bad96ab6-5253-4430-8be5-67af7205d973" providerId="ADAL" clId="{7F04391F-8470-4185-945F-C1BCBD42385F}" dt="2022-07-24T01:18:24.389" v="57" actId="20577"/>
          <ac:spMkLst>
            <pc:docMk/>
            <pc:sldMk cId="1972006683" sldId="261"/>
            <ac:spMk id="14" creationId="{D8078347-80F6-4111-81B8-55811D80EB04}"/>
          </ac:spMkLst>
        </pc:spChg>
        <pc:spChg chg="del">
          <ac:chgData name="Alla A Karapunarly" userId="bad96ab6-5253-4430-8be5-67af7205d973" providerId="ADAL" clId="{7F04391F-8470-4185-945F-C1BCBD42385F}" dt="2022-07-24T01:17:35.094" v="37" actId="478"/>
          <ac:spMkLst>
            <pc:docMk/>
            <pc:sldMk cId="1972006683" sldId="261"/>
            <ac:spMk id="19" creationId="{BB20D9A1-C6DD-405A-89AF-B435E0ABF6DC}"/>
          </ac:spMkLst>
        </pc:spChg>
      </pc:sldChg>
      <pc:sldChg chg="modSp mod">
        <pc:chgData name="Alla A Karapunarly" userId="bad96ab6-5253-4430-8be5-67af7205d973" providerId="ADAL" clId="{7F04391F-8470-4185-945F-C1BCBD42385F}" dt="2022-07-24T01:17:49.336" v="42" actId="20577"/>
        <pc:sldMkLst>
          <pc:docMk/>
          <pc:sldMk cId="782596662" sldId="262"/>
        </pc:sldMkLst>
        <pc:spChg chg="mod">
          <ac:chgData name="Alla A Karapunarly" userId="bad96ab6-5253-4430-8be5-67af7205d973" providerId="ADAL" clId="{7F04391F-8470-4185-945F-C1BCBD42385F}" dt="2022-07-24T01:17:49.336" v="42" actId="20577"/>
          <ac:spMkLst>
            <pc:docMk/>
            <pc:sldMk cId="782596662" sldId="262"/>
            <ac:spMk id="42" creationId="{5AEACA11-EE1F-436B-B294-B1FEBECE2BCC}"/>
          </ac:spMkLst>
        </pc:spChg>
      </pc:sldChg>
      <pc:sldChg chg="addSp delSp modSp mod">
        <pc:chgData name="Alla A Karapunarly" userId="bad96ab6-5253-4430-8be5-67af7205d973" providerId="ADAL" clId="{7F04391F-8470-4185-945F-C1BCBD42385F}" dt="2022-07-24T01:17:58.507" v="44"/>
        <pc:sldMkLst>
          <pc:docMk/>
          <pc:sldMk cId="86661167" sldId="263"/>
        </pc:sldMkLst>
        <pc:spChg chg="add mod">
          <ac:chgData name="Alla A Karapunarly" userId="bad96ab6-5253-4430-8be5-67af7205d973" providerId="ADAL" clId="{7F04391F-8470-4185-945F-C1BCBD42385F}" dt="2022-07-24T01:17:58.507" v="44"/>
          <ac:spMkLst>
            <pc:docMk/>
            <pc:sldMk cId="86661167" sldId="263"/>
            <ac:spMk id="8" creationId="{532572E2-08B9-30DA-9618-2B74FC1A883A}"/>
          </ac:spMkLst>
        </pc:spChg>
        <pc:spChg chg="del">
          <ac:chgData name="Alla A Karapunarly" userId="bad96ab6-5253-4430-8be5-67af7205d973" providerId="ADAL" clId="{7F04391F-8470-4185-945F-C1BCBD42385F}" dt="2022-07-24T01:17:58.191" v="43" actId="478"/>
          <ac:spMkLst>
            <pc:docMk/>
            <pc:sldMk cId="86661167" sldId="263"/>
            <ac:spMk id="14" creationId="{12CEE396-AC03-4ED9-A4A9-5E095DDBF5F2}"/>
          </ac:spMkLst>
        </pc:spChg>
      </pc:sldChg>
      <pc:sldChg chg="addSp delSp modSp mod">
        <pc:chgData name="Alla A Karapunarly" userId="bad96ab6-5253-4430-8be5-67af7205d973" providerId="ADAL" clId="{7F04391F-8470-4185-945F-C1BCBD42385F}" dt="2022-07-24T01:18:07.324" v="46"/>
        <pc:sldMkLst>
          <pc:docMk/>
          <pc:sldMk cId="3967639604" sldId="264"/>
        </pc:sldMkLst>
        <pc:spChg chg="add mod">
          <ac:chgData name="Alla A Karapunarly" userId="bad96ab6-5253-4430-8be5-67af7205d973" providerId="ADAL" clId="{7F04391F-8470-4185-945F-C1BCBD42385F}" dt="2022-07-24T01:18:07.324" v="46"/>
          <ac:spMkLst>
            <pc:docMk/>
            <pc:sldMk cId="3967639604" sldId="264"/>
            <ac:spMk id="8" creationId="{0A66455D-A325-2C1F-94DC-E03606FB8FF9}"/>
          </ac:spMkLst>
        </pc:spChg>
        <pc:spChg chg="del">
          <ac:chgData name="Alla A Karapunarly" userId="bad96ab6-5253-4430-8be5-67af7205d973" providerId="ADAL" clId="{7F04391F-8470-4185-945F-C1BCBD42385F}" dt="2022-07-24T01:18:07.012" v="45" actId="478"/>
          <ac:spMkLst>
            <pc:docMk/>
            <pc:sldMk cId="3967639604" sldId="264"/>
            <ac:spMk id="14" creationId="{559358F2-7A52-4A8D-8316-91797A62ED79}"/>
          </ac:spMkLst>
        </pc:spChg>
      </pc:sldChg>
    </pc:docChg>
  </pc:docChgLst>
  <pc:docChgLst>
    <pc:chgData name="Alla" userId="bad96ab6-5253-4430-8be5-67af7205d973" providerId="ADAL" clId="{8239AB51-D3C4-412D-BB3D-6D59A326C5FF}"/>
    <pc:docChg chg="undo redo custSel modSld">
      <pc:chgData name="Alla" userId="bad96ab6-5253-4430-8be5-67af7205d973" providerId="ADAL" clId="{8239AB51-D3C4-412D-BB3D-6D59A326C5FF}" dt="2021-12-29T07:43:02.001" v="400" actId="20577"/>
      <pc:docMkLst>
        <pc:docMk/>
      </pc:docMkLst>
      <pc:sldChg chg="addSp delSp modSp mod">
        <pc:chgData name="Alla" userId="bad96ab6-5253-4430-8be5-67af7205d973" providerId="ADAL" clId="{8239AB51-D3C4-412D-BB3D-6D59A326C5FF}" dt="2021-12-29T07:41:53.580" v="386" actId="14100"/>
        <pc:sldMkLst>
          <pc:docMk/>
          <pc:sldMk cId="3430333599" sldId="256"/>
        </pc:sldMkLst>
        <pc:spChg chg="mod">
          <ac:chgData name="Alla" userId="bad96ab6-5253-4430-8be5-67af7205d973" providerId="ADAL" clId="{8239AB51-D3C4-412D-BB3D-6D59A326C5FF}" dt="2021-12-29T07:33:00.896" v="271" actId="1035"/>
          <ac:spMkLst>
            <pc:docMk/>
            <pc:sldMk cId="3430333599" sldId="256"/>
            <ac:spMk id="2" creationId="{8074CDA5-ECEA-4353-833B-2E38584393C4}"/>
          </ac:spMkLst>
        </pc:spChg>
        <pc:spChg chg="del mod">
          <ac:chgData name="Alla" userId="bad96ab6-5253-4430-8be5-67af7205d973" providerId="ADAL" clId="{8239AB51-D3C4-412D-BB3D-6D59A326C5FF}" dt="2021-12-29T07:26:10.364" v="87" actId="478"/>
          <ac:spMkLst>
            <pc:docMk/>
            <pc:sldMk cId="3430333599" sldId="256"/>
            <ac:spMk id="11" creationId="{97C13C52-2134-4884-A1B2-723AABE9B082}"/>
          </ac:spMkLst>
        </pc:spChg>
        <pc:spChg chg="mod">
          <ac:chgData name="Alla" userId="bad96ab6-5253-4430-8be5-67af7205d973" providerId="ADAL" clId="{8239AB51-D3C4-412D-BB3D-6D59A326C5FF}" dt="2021-12-29T07:32:18.763" v="262" actId="1036"/>
          <ac:spMkLst>
            <pc:docMk/>
            <pc:sldMk cId="3430333599" sldId="256"/>
            <ac:spMk id="13" creationId="{A8C5D9F0-7A31-440C-8968-8DDD950A4EC8}"/>
          </ac:spMkLst>
        </pc:spChg>
        <pc:spChg chg="del mod">
          <ac:chgData name="Alla" userId="bad96ab6-5253-4430-8be5-67af7205d973" providerId="ADAL" clId="{8239AB51-D3C4-412D-BB3D-6D59A326C5FF}" dt="2021-12-29T07:30:33.521" v="202" actId="478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8239AB51-D3C4-412D-BB3D-6D59A326C5FF}" dt="2021-12-29T07:33:27.275" v="282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8239AB51-D3C4-412D-BB3D-6D59A326C5FF}" dt="2021-12-29T07:32:18.763" v="262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8239AB51-D3C4-412D-BB3D-6D59A326C5FF}" dt="2021-12-29T07:41:53.580" v="386" actId="14100"/>
          <ac:spMkLst>
            <pc:docMk/>
            <pc:sldMk cId="3430333599" sldId="256"/>
            <ac:spMk id="18" creationId="{FABA863C-3841-4F51-B670-3CA075AE6F66}"/>
          </ac:spMkLst>
        </pc:spChg>
        <pc:spChg chg="add mod">
          <ac:chgData name="Alla" userId="bad96ab6-5253-4430-8be5-67af7205d973" providerId="ADAL" clId="{8239AB51-D3C4-412D-BB3D-6D59A326C5FF}" dt="2021-12-29T07:26:08.304" v="86"/>
          <ac:spMkLst>
            <pc:docMk/>
            <pc:sldMk cId="3430333599" sldId="256"/>
            <ac:spMk id="19" creationId="{3569524A-65C3-4A03-9B27-AA7FDA21AAAE}"/>
          </ac:spMkLst>
        </pc:spChg>
        <pc:spChg chg="mod">
          <ac:chgData name="Alla" userId="bad96ab6-5253-4430-8be5-67af7205d973" providerId="ADAL" clId="{8239AB51-D3C4-412D-BB3D-6D59A326C5FF}" dt="2021-12-29T07:32:52.264" v="267" actId="12788"/>
          <ac:spMkLst>
            <pc:docMk/>
            <pc:sldMk cId="3430333599" sldId="256"/>
            <ac:spMk id="21" creationId="{5E573E6F-2E6C-4036-AD44-A929B3D4EC7D}"/>
          </ac:spMkLst>
        </pc:spChg>
        <pc:spChg chg="del mod">
          <ac:chgData name="Alla" userId="bad96ab6-5253-4430-8be5-67af7205d973" providerId="ADAL" clId="{8239AB51-D3C4-412D-BB3D-6D59A326C5FF}" dt="2021-12-29T07:28:51.704" v="168"/>
          <ac:spMkLst>
            <pc:docMk/>
            <pc:sldMk cId="3430333599" sldId="256"/>
            <ac:spMk id="22" creationId="{DA9006F3-3B9D-4556-9546-BDB869A6ABEC}"/>
          </ac:spMkLst>
        </pc:spChg>
        <pc:spChg chg="del">
          <ac:chgData name="Alla" userId="bad96ab6-5253-4430-8be5-67af7205d973" providerId="ADAL" clId="{8239AB51-D3C4-412D-BB3D-6D59A326C5FF}" dt="2021-12-29T07:30:00.740" v="195" actId="478"/>
          <ac:spMkLst>
            <pc:docMk/>
            <pc:sldMk cId="3430333599" sldId="256"/>
            <ac:spMk id="23" creationId="{840499D5-7279-4D8B-8B4E-509E1F45DD5A}"/>
          </ac:spMkLst>
        </pc:spChg>
        <pc:spChg chg="add mod">
          <ac:chgData name="Alla" userId="bad96ab6-5253-4430-8be5-67af7205d973" providerId="ADAL" clId="{8239AB51-D3C4-412D-BB3D-6D59A326C5FF}" dt="2021-12-29T07:24:54.150" v="1"/>
          <ac:spMkLst>
            <pc:docMk/>
            <pc:sldMk cId="3430333599" sldId="256"/>
            <ac:spMk id="24" creationId="{AA55C9E3-FACD-4505-A74D-A164E8BD59EB}"/>
          </ac:spMkLst>
        </pc:spChg>
        <pc:spChg chg="add mod">
          <ac:chgData name="Alla" userId="bad96ab6-5253-4430-8be5-67af7205d973" providerId="ADAL" clId="{8239AB51-D3C4-412D-BB3D-6D59A326C5FF}" dt="2021-12-29T07:31:58.506" v="237" actId="14100"/>
          <ac:spMkLst>
            <pc:docMk/>
            <pc:sldMk cId="3430333599" sldId="256"/>
            <ac:spMk id="26" creationId="{DB6E8B64-341A-4622-852A-53C39BF7AC8B}"/>
          </ac:spMkLst>
        </pc:spChg>
        <pc:spChg chg="add mod">
          <ac:chgData name="Alla" userId="bad96ab6-5253-4430-8be5-67af7205d973" providerId="ADAL" clId="{8239AB51-D3C4-412D-BB3D-6D59A326C5FF}" dt="2021-12-29T07:33:00.896" v="271" actId="1035"/>
          <ac:spMkLst>
            <pc:docMk/>
            <pc:sldMk cId="3430333599" sldId="256"/>
            <ac:spMk id="28" creationId="{8324DB76-2DAF-4114-B638-667EBB3F4CD4}"/>
          </ac:spMkLst>
        </pc:spChg>
        <pc:spChg chg="add del mod">
          <ac:chgData name="Alla" userId="bad96ab6-5253-4430-8be5-67af7205d973" providerId="ADAL" clId="{8239AB51-D3C4-412D-BB3D-6D59A326C5FF}" dt="2021-12-29T07:28:24.951" v="161" actId="478"/>
          <ac:spMkLst>
            <pc:docMk/>
            <pc:sldMk cId="3430333599" sldId="256"/>
            <ac:spMk id="29" creationId="{3F26858B-D946-48F2-9447-BBF8EFA1711C}"/>
          </ac:spMkLst>
        </pc:spChg>
        <pc:spChg chg="add mod">
          <ac:chgData name="Alla" userId="bad96ab6-5253-4430-8be5-67af7205d973" providerId="ADAL" clId="{8239AB51-D3C4-412D-BB3D-6D59A326C5FF}" dt="2021-12-29T07:33:00.896" v="271" actId="1035"/>
          <ac:spMkLst>
            <pc:docMk/>
            <pc:sldMk cId="3430333599" sldId="256"/>
            <ac:spMk id="30" creationId="{BB44C633-619E-4F51-9578-3093EF718ABB}"/>
          </ac:spMkLst>
        </pc:spChg>
        <pc:spChg chg="add mod">
          <ac:chgData name="Alla" userId="bad96ab6-5253-4430-8be5-67af7205d973" providerId="ADAL" clId="{8239AB51-D3C4-412D-BB3D-6D59A326C5FF}" dt="2021-12-29T07:30:04.994" v="197" actId="12788"/>
          <ac:spMkLst>
            <pc:docMk/>
            <pc:sldMk cId="3430333599" sldId="256"/>
            <ac:spMk id="31" creationId="{39B3ABD6-1E9A-4815-A903-6C7588E4FE8F}"/>
          </ac:spMkLst>
        </pc:spChg>
        <pc:picChg chg="add mod">
          <ac:chgData name="Alla" userId="bad96ab6-5253-4430-8be5-67af7205d973" providerId="ADAL" clId="{8239AB51-D3C4-412D-BB3D-6D59A326C5FF}" dt="2021-12-29T07:24:54.150" v="1"/>
          <ac:picMkLst>
            <pc:docMk/>
            <pc:sldMk cId="3430333599" sldId="256"/>
            <ac:picMk id="25" creationId="{7A059621-0563-4523-9BBF-438343A5B259}"/>
          </ac:picMkLst>
        </pc:picChg>
        <pc:picChg chg="mod">
          <ac:chgData name="Alla" userId="bad96ab6-5253-4430-8be5-67af7205d973" providerId="ADAL" clId="{8239AB51-D3C4-412D-BB3D-6D59A326C5FF}" dt="2021-12-29T07:32:18.763" v="262" actId="1036"/>
          <ac:picMkLst>
            <pc:docMk/>
            <pc:sldMk cId="3430333599" sldId="256"/>
            <ac:picMk id="27" creationId="{0F3DF2D1-B661-4E85-8605-E385790B8397}"/>
          </ac:picMkLst>
        </pc:picChg>
      </pc:sldChg>
      <pc:sldChg chg="addSp delSp modSp mod">
        <pc:chgData name="Alla" userId="bad96ab6-5253-4430-8be5-67af7205d973" providerId="ADAL" clId="{8239AB51-D3C4-412D-BB3D-6D59A326C5FF}" dt="2021-12-29T07:42:27.496" v="396" actId="20577"/>
        <pc:sldMkLst>
          <pc:docMk/>
          <pc:sldMk cId="2754776371" sldId="258"/>
        </pc:sldMkLst>
        <pc:spChg chg="del">
          <ac:chgData name="Alla" userId="bad96ab6-5253-4430-8be5-67af7205d973" providerId="ADAL" clId="{8239AB51-D3C4-412D-BB3D-6D59A326C5FF}" dt="2021-12-29T07:33:50.318" v="284" actId="478"/>
          <ac:spMkLst>
            <pc:docMk/>
            <pc:sldMk cId="2754776371" sldId="258"/>
            <ac:spMk id="10" creationId="{A2E894BD-13A5-4B52-B075-6C8B5E6600EA}"/>
          </ac:spMkLst>
        </pc:spChg>
        <pc:spChg chg="del">
          <ac:chgData name="Alla" userId="bad96ab6-5253-4430-8be5-67af7205d973" providerId="ADAL" clId="{8239AB51-D3C4-412D-BB3D-6D59A326C5FF}" dt="2021-12-29T07:33:51.590" v="285" actId="478"/>
          <ac:spMkLst>
            <pc:docMk/>
            <pc:sldMk cId="2754776371" sldId="258"/>
            <ac:spMk id="12" creationId="{EF4F5BC4-0233-43CC-9A06-DFF3CA6F0766}"/>
          </ac:spMkLst>
        </pc:spChg>
        <pc:spChg chg="del">
          <ac:chgData name="Alla" userId="bad96ab6-5253-4430-8be5-67af7205d973" providerId="ADAL" clId="{8239AB51-D3C4-412D-BB3D-6D59A326C5FF}" dt="2021-12-29T07:39:23.572" v="365" actId="478"/>
          <ac:spMkLst>
            <pc:docMk/>
            <pc:sldMk cId="2754776371" sldId="258"/>
            <ac:spMk id="13" creationId="{C14E063D-CCAF-4350-9C46-D09006B981E8}"/>
          </ac:spMkLst>
        </pc:spChg>
        <pc:spChg chg="add mod">
          <ac:chgData name="Alla" userId="bad96ab6-5253-4430-8be5-67af7205d973" providerId="ADAL" clId="{8239AB51-D3C4-412D-BB3D-6D59A326C5FF}" dt="2021-12-29T07:33:52.571" v="286"/>
          <ac:spMkLst>
            <pc:docMk/>
            <pc:sldMk cId="2754776371" sldId="258"/>
            <ac:spMk id="14" creationId="{D37FFC84-F44F-48A0-9BD9-E3860051D2C2}"/>
          </ac:spMkLst>
        </pc:spChg>
        <pc:spChg chg="add mod">
          <ac:chgData name="Alla" userId="bad96ab6-5253-4430-8be5-67af7205d973" providerId="ADAL" clId="{8239AB51-D3C4-412D-BB3D-6D59A326C5FF}" dt="2021-12-29T07:33:52.571" v="286"/>
          <ac:spMkLst>
            <pc:docMk/>
            <pc:sldMk cId="2754776371" sldId="258"/>
            <ac:spMk id="15" creationId="{D45974CB-0DDF-4EA2-A0C4-4D6BF1C54135}"/>
          </ac:spMkLst>
        </pc:spChg>
        <pc:spChg chg="mod">
          <ac:chgData name="Alla" userId="bad96ab6-5253-4430-8be5-67af7205d973" providerId="ADAL" clId="{8239AB51-D3C4-412D-BB3D-6D59A326C5FF}" dt="2021-12-29T07:42:27.496" v="396" actId="20577"/>
          <ac:spMkLst>
            <pc:docMk/>
            <pc:sldMk cId="2754776371" sldId="258"/>
            <ac:spMk id="16" creationId="{23A4EAF7-38C3-49F5-98B6-EA59C341E87E}"/>
          </ac:spMkLst>
        </pc:spChg>
        <pc:spChg chg="add mod">
          <ac:chgData name="Alla" userId="bad96ab6-5253-4430-8be5-67af7205d973" providerId="ADAL" clId="{8239AB51-D3C4-412D-BB3D-6D59A326C5FF}" dt="2021-12-29T07:39:24.476" v="366"/>
          <ac:spMkLst>
            <pc:docMk/>
            <pc:sldMk cId="2754776371" sldId="258"/>
            <ac:spMk id="19" creationId="{D6E7FABA-E0F9-4111-91AE-5191458014CB}"/>
          </ac:spMkLst>
        </pc:spChg>
        <pc:picChg chg="del">
          <ac:chgData name="Alla" userId="bad96ab6-5253-4430-8be5-67af7205d973" providerId="ADAL" clId="{8239AB51-D3C4-412D-BB3D-6D59A326C5FF}" dt="2021-12-29T07:33:48.157" v="283" actId="478"/>
          <ac:picMkLst>
            <pc:docMk/>
            <pc:sldMk cId="2754776371" sldId="258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3:52.571" v="286"/>
          <ac:picMkLst>
            <pc:docMk/>
            <pc:sldMk cId="2754776371" sldId="258"/>
            <ac:picMk id="17" creationId="{F5C0FAE2-DEB6-465A-B0A1-AE05A00264E0}"/>
          </ac:picMkLst>
        </pc:picChg>
      </pc:sldChg>
      <pc:sldChg chg="addSp delSp modSp mod">
        <pc:chgData name="Alla" userId="bad96ab6-5253-4430-8be5-67af7205d973" providerId="ADAL" clId="{8239AB51-D3C4-412D-BB3D-6D59A326C5FF}" dt="2021-12-29T07:39:30.099" v="368"/>
        <pc:sldMkLst>
          <pc:docMk/>
          <pc:sldMk cId="2623342726" sldId="260"/>
        </pc:sldMkLst>
        <pc:spChg chg="del">
          <ac:chgData name="Alla" userId="bad96ab6-5253-4430-8be5-67af7205d973" providerId="ADAL" clId="{8239AB51-D3C4-412D-BB3D-6D59A326C5FF}" dt="2021-12-29T07:34:01.899" v="287" actId="478"/>
          <ac:spMkLst>
            <pc:docMk/>
            <pc:sldMk cId="2623342726" sldId="260"/>
            <ac:spMk id="10" creationId="{A2E894BD-13A5-4B52-B075-6C8B5E6600EA}"/>
          </ac:spMkLst>
        </pc:spChg>
        <pc:spChg chg="del">
          <ac:chgData name="Alla" userId="bad96ab6-5253-4430-8be5-67af7205d973" providerId="ADAL" clId="{8239AB51-D3C4-412D-BB3D-6D59A326C5FF}" dt="2021-12-29T07:34:01.899" v="287" actId="478"/>
          <ac:spMkLst>
            <pc:docMk/>
            <pc:sldMk cId="2623342726" sldId="260"/>
            <ac:spMk id="12" creationId="{EF4F5BC4-0233-43CC-9A06-DFF3CA6F0766}"/>
          </ac:spMkLst>
        </pc:spChg>
        <pc:spChg chg="del">
          <ac:chgData name="Alla" userId="bad96ab6-5253-4430-8be5-67af7205d973" providerId="ADAL" clId="{8239AB51-D3C4-412D-BB3D-6D59A326C5FF}" dt="2021-12-29T07:39:29.318" v="367" actId="478"/>
          <ac:spMkLst>
            <pc:docMk/>
            <pc:sldMk cId="2623342726" sldId="260"/>
            <ac:spMk id="15" creationId="{EE960685-5909-44C3-9205-9374C556B8DD}"/>
          </ac:spMkLst>
        </pc:spChg>
        <pc:spChg chg="add mod">
          <ac:chgData name="Alla" userId="bad96ab6-5253-4430-8be5-67af7205d973" providerId="ADAL" clId="{8239AB51-D3C4-412D-BB3D-6D59A326C5FF}" dt="2021-12-29T07:34:02.654" v="288"/>
          <ac:spMkLst>
            <pc:docMk/>
            <pc:sldMk cId="2623342726" sldId="260"/>
            <ac:spMk id="17" creationId="{A3B7927B-C240-4A34-B6D6-EA846DF24C6C}"/>
          </ac:spMkLst>
        </pc:spChg>
        <pc:spChg chg="add mod">
          <ac:chgData name="Alla" userId="bad96ab6-5253-4430-8be5-67af7205d973" providerId="ADAL" clId="{8239AB51-D3C4-412D-BB3D-6D59A326C5FF}" dt="2021-12-29T07:34:02.654" v="288"/>
          <ac:spMkLst>
            <pc:docMk/>
            <pc:sldMk cId="2623342726" sldId="260"/>
            <ac:spMk id="19" creationId="{DCB9CA8A-6036-46E1-B1A5-CF520C5381AA}"/>
          </ac:spMkLst>
        </pc:spChg>
        <pc:spChg chg="add mod">
          <ac:chgData name="Alla" userId="bad96ab6-5253-4430-8be5-67af7205d973" providerId="ADAL" clId="{8239AB51-D3C4-412D-BB3D-6D59A326C5FF}" dt="2021-12-29T07:39:30.099" v="368"/>
          <ac:spMkLst>
            <pc:docMk/>
            <pc:sldMk cId="2623342726" sldId="260"/>
            <ac:spMk id="23" creationId="{C252E5E7-E992-4EF8-855A-A7ADF66E3EF9}"/>
          </ac:spMkLst>
        </pc:spChg>
        <pc:picChg chg="del">
          <ac:chgData name="Alla" userId="bad96ab6-5253-4430-8be5-67af7205d973" providerId="ADAL" clId="{8239AB51-D3C4-412D-BB3D-6D59A326C5FF}" dt="2021-12-29T07:34:01.899" v="287" actId="478"/>
          <ac:picMkLst>
            <pc:docMk/>
            <pc:sldMk cId="2623342726" sldId="260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4:02.654" v="288"/>
          <ac:picMkLst>
            <pc:docMk/>
            <pc:sldMk cId="2623342726" sldId="260"/>
            <ac:picMk id="22" creationId="{9B3533A8-D1C8-4AC0-A7DA-E29C8BDA3E13}"/>
          </ac:picMkLst>
        </pc:picChg>
      </pc:sldChg>
      <pc:sldChg chg="addSp delSp modSp mod">
        <pc:chgData name="Alla" userId="bad96ab6-5253-4430-8be5-67af7205d973" providerId="ADAL" clId="{8239AB51-D3C4-412D-BB3D-6D59A326C5FF}" dt="2021-12-29T07:43:02.001" v="400" actId="20577"/>
        <pc:sldMkLst>
          <pc:docMk/>
          <pc:sldMk cId="1972006683" sldId="261"/>
        </pc:sldMkLst>
        <pc:spChg chg="del">
          <ac:chgData name="Alla" userId="bad96ab6-5253-4430-8be5-67af7205d973" providerId="ADAL" clId="{8239AB51-D3C4-412D-BB3D-6D59A326C5FF}" dt="2021-12-29T07:34:11.112" v="289" actId="478"/>
          <ac:spMkLst>
            <pc:docMk/>
            <pc:sldMk cId="1972006683" sldId="261"/>
            <ac:spMk id="10" creationId="{A2E894BD-13A5-4B52-B075-6C8B5E6600EA}"/>
          </ac:spMkLst>
        </pc:spChg>
        <pc:spChg chg="del">
          <ac:chgData name="Alla" userId="bad96ab6-5253-4430-8be5-67af7205d973" providerId="ADAL" clId="{8239AB51-D3C4-412D-BB3D-6D59A326C5FF}" dt="2021-12-29T07:34:11.112" v="289" actId="478"/>
          <ac:spMkLst>
            <pc:docMk/>
            <pc:sldMk cId="1972006683" sldId="261"/>
            <ac:spMk id="12" creationId="{EF4F5BC4-0233-43CC-9A06-DFF3CA6F0766}"/>
          </ac:spMkLst>
        </pc:spChg>
        <pc:spChg chg="del">
          <ac:chgData name="Alla" userId="bad96ab6-5253-4430-8be5-67af7205d973" providerId="ADAL" clId="{8239AB51-D3C4-412D-BB3D-6D59A326C5FF}" dt="2021-12-29T07:39:35.307" v="369" actId="478"/>
          <ac:spMkLst>
            <pc:docMk/>
            <pc:sldMk cId="1972006683" sldId="261"/>
            <ac:spMk id="13" creationId="{302E4E34-11BE-49C7-A720-595A7F3AD8D7}"/>
          </ac:spMkLst>
        </pc:spChg>
        <pc:spChg chg="add mod">
          <ac:chgData name="Alla" userId="bad96ab6-5253-4430-8be5-67af7205d973" providerId="ADAL" clId="{8239AB51-D3C4-412D-BB3D-6D59A326C5FF}" dt="2021-12-29T07:34:11.682" v="290"/>
          <ac:spMkLst>
            <pc:docMk/>
            <pc:sldMk cId="1972006683" sldId="261"/>
            <ac:spMk id="14" creationId="{D8078347-80F6-4111-81B8-55811D80EB04}"/>
          </ac:spMkLst>
        </pc:spChg>
        <pc:spChg chg="add mod">
          <ac:chgData name="Alla" userId="bad96ab6-5253-4430-8be5-67af7205d973" providerId="ADAL" clId="{8239AB51-D3C4-412D-BB3D-6D59A326C5FF}" dt="2021-12-29T07:34:11.682" v="290"/>
          <ac:spMkLst>
            <pc:docMk/>
            <pc:sldMk cId="1972006683" sldId="261"/>
            <ac:spMk id="15" creationId="{E109ECEC-B99D-4E27-9F66-28EE523AD0C5}"/>
          </ac:spMkLst>
        </pc:spChg>
        <pc:spChg chg="mod">
          <ac:chgData name="Alla" userId="bad96ab6-5253-4430-8be5-67af7205d973" providerId="ADAL" clId="{8239AB51-D3C4-412D-BB3D-6D59A326C5FF}" dt="2021-12-29T07:43:02.001" v="400" actId="20577"/>
          <ac:spMkLst>
            <pc:docMk/>
            <pc:sldMk cId="1972006683" sldId="261"/>
            <ac:spMk id="16" creationId="{23A4EAF7-38C3-49F5-98B6-EA59C341E87E}"/>
          </ac:spMkLst>
        </pc:spChg>
        <pc:spChg chg="add mod">
          <ac:chgData name="Alla" userId="bad96ab6-5253-4430-8be5-67af7205d973" providerId="ADAL" clId="{8239AB51-D3C4-412D-BB3D-6D59A326C5FF}" dt="2021-12-29T07:39:36.071" v="370"/>
          <ac:spMkLst>
            <pc:docMk/>
            <pc:sldMk cId="1972006683" sldId="261"/>
            <ac:spMk id="19" creationId="{BB20D9A1-C6DD-405A-89AF-B435E0ABF6DC}"/>
          </ac:spMkLst>
        </pc:spChg>
        <pc:picChg chg="del">
          <ac:chgData name="Alla" userId="bad96ab6-5253-4430-8be5-67af7205d973" providerId="ADAL" clId="{8239AB51-D3C4-412D-BB3D-6D59A326C5FF}" dt="2021-12-29T07:34:11.112" v="289" actId="478"/>
          <ac:picMkLst>
            <pc:docMk/>
            <pc:sldMk cId="1972006683" sldId="261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4:11.682" v="290"/>
          <ac:picMkLst>
            <pc:docMk/>
            <pc:sldMk cId="1972006683" sldId="261"/>
            <ac:picMk id="17" creationId="{96F23127-9F4B-41B0-89AE-551D5D25511C}"/>
          </ac:picMkLst>
        </pc:picChg>
      </pc:sldChg>
      <pc:sldChg chg="addSp delSp modSp mod">
        <pc:chgData name="Alla" userId="bad96ab6-5253-4430-8be5-67af7205d973" providerId="ADAL" clId="{8239AB51-D3C4-412D-BB3D-6D59A326C5FF}" dt="2021-12-29T07:39:45.192" v="377" actId="1036"/>
        <pc:sldMkLst>
          <pc:docMk/>
          <pc:sldMk cId="782596662" sldId="262"/>
        </pc:sldMkLst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6" creationId="{DF7205BD-98F9-449B-81E7-5B87694C8342}"/>
          </ac:spMkLst>
        </pc:spChg>
        <pc:spChg chg="del">
          <ac:chgData name="Alla" userId="bad96ab6-5253-4430-8be5-67af7205d973" providerId="ADAL" clId="{8239AB51-D3C4-412D-BB3D-6D59A326C5FF}" dt="2021-12-29T07:34:26.776" v="292" actId="478"/>
          <ac:spMkLst>
            <pc:docMk/>
            <pc:sldMk cId="782596662" sldId="262"/>
            <ac:spMk id="10" creationId="{A2E894BD-13A5-4B52-B075-6C8B5E6600EA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14" creationId="{59E35F84-433A-4CD5-9A1C-F40C563CAAD9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15" creationId="{54FDE04F-8D41-4ED9-B496-CCC1FFAD9047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17" creationId="{A2DA8D6D-5116-4837-A7F9-1E3856C6F78F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2" creationId="{D8F348B9-B211-4228-8A95-636517C14AD3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3" creationId="{C95C639E-9D62-4E93-A831-469F87C6465A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4" creationId="{FACCA240-0E4E-47A5-982A-B4BFADD73F9A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6" creationId="{3AE3B5BE-013E-4955-AF80-D328BC5C8CFF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7" creationId="{3073B9CB-C0A5-4B3E-8183-3574ACE13081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8" creationId="{0CFB4261-416D-4B07-9300-C695847FA589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29" creationId="{F36ADE5C-4CA5-4082-80BB-E75B63142FCD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0" creationId="{6E854708-5CA4-4694-89B5-E314700ECA2A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1" creationId="{B31F920D-2465-4951-BF03-F46CDD172E43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2" creationId="{2BF7F9CC-FCB5-4EB2-9BB7-EDBFCCB2AF52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3" creationId="{BA6A6821-DA9A-4E8C-8EA3-D350FB7B7698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4" creationId="{BBF9D616-B29A-410B-AA53-6DC285071ABF}"/>
          </ac:spMkLst>
        </pc:spChg>
        <pc:spChg chg="del">
          <ac:chgData name="Alla" userId="bad96ab6-5253-4430-8be5-67af7205d973" providerId="ADAL" clId="{8239AB51-D3C4-412D-BB3D-6D59A326C5FF}" dt="2021-12-29T07:39:40.962" v="371" actId="478"/>
          <ac:spMkLst>
            <pc:docMk/>
            <pc:sldMk cId="782596662" sldId="262"/>
            <ac:spMk id="35" creationId="{E890138C-8EC4-48B2-AD10-F2876FD88249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6" creationId="{7ABAED3D-CD0F-4C95-8F2B-04BE99DF5FB2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37" creationId="{786C67F3-B843-4D32-9442-530FA756D5FA}"/>
          </ac:spMkLst>
        </pc:spChg>
        <pc:spChg chg="add mod">
          <ac:chgData name="Alla" userId="bad96ab6-5253-4430-8be5-67af7205d973" providerId="ADAL" clId="{8239AB51-D3C4-412D-BB3D-6D59A326C5FF}" dt="2021-12-29T07:34:27.145" v="293"/>
          <ac:spMkLst>
            <pc:docMk/>
            <pc:sldMk cId="782596662" sldId="262"/>
            <ac:spMk id="38" creationId="{84206EED-913A-45F8-B3E4-A872E865AF8C}"/>
          </ac:spMkLst>
        </pc:spChg>
        <pc:spChg chg="add del mod">
          <ac:chgData name="Alla" userId="bad96ab6-5253-4430-8be5-67af7205d973" providerId="ADAL" clId="{8239AB51-D3C4-412D-BB3D-6D59A326C5FF}" dt="2021-12-29T07:37:28.393" v="315" actId="21"/>
          <ac:spMkLst>
            <pc:docMk/>
            <pc:sldMk cId="782596662" sldId="262"/>
            <ac:spMk id="40" creationId="{040A9C9F-4DF8-488B-A837-7E2775453C4A}"/>
          </ac:spMkLst>
        </pc:spChg>
        <pc:spChg chg="add mod">
          <ac:chgData name="Alla" userId="bad96ab6-5253-4430-8be5-67af7205d973" providerId="ADAL" clId="{8239AB51-D3C4-412D-BB3D-6D59A326C5FF}" dt="2021-12-29T07:38:40.270" v="364" actId="12788"/>
          <ac:spMkLst>
            <pc:docMk/>
            <pc:sldMk cId="782596662" sldId="262"/>
            <ac:spMk id="41" creationId="{8AB0FE86-B3D6-41C1-ACEE-250333B40492}"/>
          </ac:spMkLst>
        </pc:spChg>
        <pc:spChg chg="add mod">
          <ac:chgData name="Alla" userId="bad96ab6-5253-4430-8be5-67af7205d973" providerId="ADAL" clId="{8239AB51-D3C4-412D-BB3D-6D59A326C5FF}" dt="2021-12-29T07:39:45.192" v="377" actId="1036"/>
          <ac:spMkLst>
            <pc:docMk/>
            <pc:sldMk cId="782596662" sldId="262"/>
            <ac:spMk id="42" creationId="{5AEACA11-EE1F-436B-B294-B1FEBECE2BCC}"/>
          </ac:spMkLst>
        </pc:spChg>
        <pc:spChg chg="mod">
          <ac:chgData name="Alla" userId="bad96ab6-5253-4430-8be5-67af7205d973" providerId="ADAL" clId="{8239AB51-D3C4-412D-BB3D-6D59A326C5FF}" dt="2021-12-29T07:37:58.577" v="353" actId="1035"/>
          <ac:spMkLst>
            <pc:docMk/>
            <pc:sldMk cId="782596662" sldId="262"/>
            <ac:spMk id="101" creationId="{FF5928A5-684F-461C-AB39-9E49933EF19D}"/>
          </ac:spMkLst>
        </pc:spChg>
        <pc:picChg chg="del">
          <ac:chgData name="Alla" userId="bad96ab6-5253-4430-8be5-67af7205d973" providerId="ADAL" clId="{8239AB51-D3C4-412D-BB3D-6D59A326C5FF}" dt="2021-12-29T07:34:23.863" v="291" actId="478"/>
          <ac:picMkLst>
            <pc:docMk/>
            <pc:sldMk cId="782596662" sldId="262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4:27.145" v="293"/>
          <ac:picMkLst>
            <pc:docMk/>
            <pc:sldMk cId="782596662" sldId="262"/>
            <ac:picMk id="39" creationId="{2F5F0EB6-8ACB-4E35-80C2-C0A27827D48C}"/>
          </ac:picMkLst>
        </pc:pic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86" creationId="{8CD2337D-29AC-44D2-83CD-CA5124EE6291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88" creationId="{9B95E968-EF4F-413A-8763-EECAFD37C68D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90" creationId="{B8E9295E-A912-46AC-A5A8-61858C055916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92" creationId="{0A211166-1660-40CC-B5DB-B6DC06778F5C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94" creationId="{65B985F1-5781-4F44-A825-F495B9361E80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96" creationId="{16B371B6-867F-40FD-8352-808DC7E34B18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98" creationId="{B887FBAC-4A74-433F-A255-3E4E1D95EFF7}"/>
          </ac:cxnSpMkLst>
        </pc:cxnChg>
        <pc:cxnChg chg="mod">
          <ac:chgData name="Alla" userId="bad96ab6-5253-4430-8be5-67af7205d973" providerId="ADAL" clId="{8239AB51-D3C4-412D-BB3D-6D59A326C5FF}" dt="2021-12-29T07:37:58.577" v="353" actId="1035"/>
          <ac:cxnSpMkLst>
            <pc:docMk/>
            <pc:sldMk cId="782596662" sldId="262"/>
            <ac:cxnSpMk id="100" creationId="{FFF435AD-AE4D-4C2E-9E63-292A93760EA0}"/>
          </ac:cxnSpMkLst>
        </pc:cxnChg>
      </pc:sldChg>
      <pc:sldChg chg="addSp delSp modSp mod">
        <pc:chgData name="Alla" userId="bad96ab6-5253-4430-8be5-67af7205d973" providerId="ADAL" clId="{8239AB51-D3C4-412D-BB3D-6D59A326C5FF}" dt="2021-12-29T07:39:57.903" v="379"/>
        <pc:sldMkLst>
          <pc:docMk/>
          <pc:sldMk cId="86661167" sldId="263"/>
        </pc:sldMkLst>
        <pc:spChg chg="del">
          <ac:chgData name="Alla" userId="bad96ab6-5253-4430-8be5-67af7205d973" providerId="ADAL" clId="{8239AB51-D3C4-412D-BB3D-6D59A326C5FF}" dt="2021-12-29T07:39:57.106" v="378" actId="478"/>
          <ac:spMkLst>
            <pc:docMk/>
            <pc:sldMk cId="86661167" sldId="263"/>
            <ac:spMk id="8" creationId="{F2D14345-8618-40A9-9456-1B6F63515AA4}"/>
          </ac:spMkLst>
        </pc:spChg>
        <pc:spChg chg="add mod">
          <ac:chgData name="Alla" userId="bad96ab6-5253-4430-8be5-67af7205d973" providerId="ADAL" clId="{8239AB51-D3C4-412D-BB3D-6D59A326C5FF}" dt="2021-12-29T07:35:27.007" v="296"/>
          <ac:spMkLst>
            <pc:docMk/>
            <pc:sldMk cId="86661167" sldId="263"/>
            <ac:spMk id="9" creationId="{D178A604-6E0B-44A1-874E-29CE99346125}"/>
          </ac:spMkLst>
        </pc:spChg>
        <pc:spChg chg="del">
          <ac:chgData name="Alla" userId="bad96ab6-5253-4430-8be5-67af7205d973" providerId="ADAL" clId="{8239AB51-D3C4-412D-BB3D-6D59A326C5FF}" dt="2021-12-29T07:35:25.381" v="294" actId="478"/>
          <ac:spMkLst>
            <pc:docMk/>
            <pc:sldMk cId="86661167" sldId="263"/>
            <ac:spMk id="10" creationId="{A2E894BD-13A5-4B52-B075-6C8B5E6600EA}"/>
          </ac:spMkLst>
        </pc:spChg>
        <pc:spChg chg="add mod">
          <ac:chgData name="Alla" userId="bad96ab6-5253-4430-8be5-67af7205d973" providerId="ADAL" clId="{8239AB51-D3C4-412D-BB3D-6D59A326C5FF}" dt="2021-12-29T07:39:57.903" v="379"/>
          <ac:spMkLst>
            <pc:docMk/>
            <pc:sldMk cId="86661167" sldId="263"/>
            <ac:spMk id="14" creationId="{12CEE396-AC03-4ED9-A4A9-5E095DDBF5F2}"/>
          </ac:spMkLst>
        </pc:spChg>
        <pc:picChg chg="del">
          <ac:chgData name="Alla" userId="bad96ab6-5253-4430-8be5-67af7205d973" providerId="ADAL" clId="{8239AB51-D3C4-412D-BB3D-6D59A326C5FF}" dt="2021-12-29T07:35:26.108" v="295" actId="478"/>
          <ac:picMkLst>
            <pc:docMk/>
            <pc:sldMk cId="86661167" sldId="263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5:27.007" v="296"/>
          <ac:picMkLst>
            <pc:docMk/>
            <pc:sldMk cId="86661167" sldId="263"/>
            <ac:picMk id="13" creationId="{DCA25E34-A446-4AB8-B4E3-CC22255564A8}"/>
          </ac:picMkLst>
        </pc:picChg>
      </pc:sldChg>
      <pc:sldChg chg="addSp delSp modSp mod">
        <pc:chgData name="Alla" userId="bad96ab6-5253-4430-8be5-67af7205d973" providerId="ADAL" clId="{8239AB51-D3C4-412D-BB3D-6D59A326C5FF}" dt="2021-12-29T07:40:02.673" v="381"/>
        <pc:sldMkLst>
          <pc:docMk/>
          <pc:sldMk cId="3967639604" sldId="264"/>
        </pc:sldMkLst>
        <pc:spChg chg="del">
          <ac:chgData name="Alla" userId="bad96ab6-5253-4430-8be5-67af7205d973" providerId="ADAL" clId="{8239AB51-D3C4-412D-BB3D-6D59A326C5FF}" dt="2021-12-29T07:40:02.267" v="380" actId="478"/>
          <ac:spMkLst>
            <pc:docMk/>
            <pc:sldMk cId="3967639604" sldId="264"/>
            <ac:spMk id="8" creationId="{AA0518A3-81BE-4511-BFB9-604789CB6164}"/>
          </ac:spMkLst>
        </pc:spChg>
        <pc:spChg chg="add mod">
          <ac:chgData name="Alla" userId="bad96ab6-5253-4430-8be5-67af7205d973" providerId="ADAL" clId="{8239AB51-D3C4-412D-BB3D-6D59A326C5FF}" dt="2021-12-29T07:35:35.744" v="299"/>
          <ac:spMkLst>
            <pc:docMk/>
            <pc:sldMk cId="3967639604" sldId="264"/>
            <ac:spMk id="9" creationId="{ADF26DBA-7E12-4D20-8F45-A1C68BE253C8}"/>
          </ac:spMkLst>
        </pc:spChg>
        <pc:spChg chg="del">
          <ac:chgData name="Alla" userId="bad96ab6-5253-4430-8be5-67af7205d973" providerId="ADAL" clId="{8239AB51-D3C4-412D-BB3D-6D59A326C5FF}" dt="2021-12-29T07:35:34.583" v="298" actId="478"/>
          <ac:spMkLst>
            <pc:docMk/>
            <pc:sldMk cId="3967639604" sldId="264"/>
            <ac:spMk id="10" creationId="{A2E894BD-13A5-4B52-B075-6C8B5E6600EA}"/>
          </ac:spMkLst>
        </pc:spChg>
        <pc:spChg chg="add mod">
          <ac:chgData name="Alla" userId="bad96ab6-5253-4430-8be5-67af7205d973" providerId="ADAL" clId="{8239AB51-D3C4-412D-BB3D-6D59A326C5FF}" dt="2021-12-29T07:40:02.673" v="381"/>
          <ac:spMkLst>
            <pc:docMk/>
            <pc:sldMk cId="3967639604" sldId="264"/>
            <ac:spMk id="14" creationId="{559358F2-7A52-4A8D-8316-91797A62ED79}"/>
          </ac:spMkLst>
        </pc:spChg>
        <pc:picChg chg="del">
          <ac:chgData name="Alla" userId="bad96ab6-5253-4430-8be5-67af7205d973" providerId="ADAL" clId="{8239AB51-D3C4-412D-BB3D-6D59A326C5FF}" dt="2021-12-29T07:35:33.196" v="297" actId="478"/>
          <ac:picMkLst>
            <pc:docMk/>
            <pc:sldMk cId="3967639604" sldId="264"/>
            <ac:picMk id="11" creationId="{78E7ABA6-2E5A-4313-BCEE-F4A4AD54CDD1}"/>
          </ac:picMkLst>
        </pc:picChg>
        <pc:picChg chg="add mod">
          <ac:chgData name="Alla" userId="bad96ab6-5253-4430-8be5-67af7205d973" providerId="ADAL" clId="{8239AB51-D3C4-412D-BB3D-6D59A326C5FF}" dt="2021-12-29T07:35:35.744" v="299"/>
          <ac:picMkLst>
            <pc:docMk/>
            <pc:sldMk cId="3967639604" sldId="264"/>
            <ac:picMk id="13" creationId="{3C5FC057-F846-4F6C-BCB8-59F42CAC8E7E}"/>
          </ac:picMkLst>
        </pc:picChg>
      </pc:sldChg>
      <pc:sldChg chg="addSp delSp modSp mod">
        <pc:chgData name="Alla" userId="bad96ab6-5253-4430-8be5-67af7205d973" providerId="ADAL" clId="{8239AB51-D3C4-412D-BB3D-6D59A326C5FF}" dt="2021-12-29T07:40:06.444" v="383"/>
        <pc:sldMkLst>
          <pc:docMk/>
          <pc:sldMk cId="1679025030" sldId="265"/>
        </pc:sldMkLst>
        <pc:spChg chg="del">
          <ac:chgData name="Alla" userId="bad96ab6-5253-4430-8be5-67af7205d973" providerId="ADAL" clId="{8239AB51-D3C4-412D-BB3D-6D59A326C5FF}" dt="2021-12-29T07:40:06.193" v="382" actId="478"/>
          <ac:spMkLst>
            <pc:docMk/>
            <pc:sldMk cId="1679025030" sldId="265"/>
            <ac:spMk id="7" creationId="{D095916C-9C3D-41F4-8EF2-46B87C9F2586}"/>
          </ac:spMkLst>
        </pc:spChg>
        <pc:spChg chg="add mod">
          <ac:chgData name="Alla" userId="bad96ab6-5253-4430-8be5-67af7205d973" providerId="ADAL" clId="{8239AB51-D3C4-412D-BB3D-6D59A326C5FF}" dt="2021-12-29T07:35:55.043" v="302"/>
          <ac:spMkLst>
            <pc:docMk/>
            <pc:sldMk cId="1679025030" sldId="265"/>
            <ac:spMk id="8" creationId="{A1D25C13-C371-4A17-B64A-F03564216EFB}"/>
          </ac:spMkLst>
        </pc:spChg>
        <pc:spChg chg="del">
          <ac:chgData name="Alla" userId="bad96ab6-5253-4430-8be5-67af7205d973" providerId="ADAL" clId="{8239AB51-D3C4-412D-BB3D-6D59A326C5FF}" dt="2021-12-29T07:35:54.075" v="301" actId="478"/>
          <ac:spMkLst>
            <pc:docMk/>
            <pc:sldMk cId="1679025030" sldId="265"/>
            <ac:spMk id="10" creationId="{A2E894BD-13A5-4B52-B075-6C8B5E6600EA}"/>
          </ac:spMkLst>
        </pc:spChg>
        <pc:spChg chg="add mod">
          <ac:chgData name="Alla" userId="bad96ab6-5253-4430-8be5-67af7205d973" providerId="ADAL" clId="{8239AB51-D3C4-412D-BB3D-6D59A326C5FF}" dt="2021-12-29T07:40:06.444" v="383"/>
          <ac:spMkLst>
            <pc:docMk/>
            <pc:sldMk cId="1679025030" sldId="265"/>
            <ac:spMk id="12" creationId="{EB45C437-303E-44DA-B6EF-935449E013FE}"/>
          </ac:spMkLst>
        </pc:spChg>
        <pc:picChg chg="add mod">
          <ac:chgData name="Alla" userId="bad96ab6-5253-4430-8be5-67af7205d973" providerId="ADAL" clId="{8239AB51-D3C4-412D-BB3D-6D59A326C5FF}" dt="2021-12-29T07:35:55.043" v="302"/>
          <ac:picMkLst>
            <pc:docMk/>
            <pc:sldMk cId="1679025030" sldId="265"/>
            <ac:picMk id="9" creationId="{7D61E68C-80B3-4B04-A6D0-24356C1C647E}"/>
          </ac:picMkLst>
        </pc:picChg>
        <pc:picChg chg="del">
          <ac:chgData name="Alla" userId="bad96ab6-5253-4430-8be5-67af7205d973" providerId="ADAL" clId="{8239AB51-D3C4-412D-BB3D-6D59A326C5FF}" dt="2021-12-29T07:35:52.226" v="300" actId="478"/>
          <ac:picMkLst>
            <pc:docMk/>
            <pc:sldMk cId="1679025030" sldId="265"/>
            <ac:picMk id="11" creationId="{78E7ABA6-2E5A-4313-BCEE-F4A4AD54CDD1}"/>
          </ac:picMkLst>
        </pc:picChg>
      </pc:sldChg>
    </pc:docChg>
  </pc:docChgLst>
  <pc:docChgLst>
    <pc:chgData name="Alla A Karapunarly" userId="bad96ab6-5253-4430-8be5-67af7205d973" providerId="ADAL" clId="{5FF20F88-2DF2-4646-820B-D94D79FE5FE7}"/>
    <pc:docChg chg="undo custSel delSld modSld">
      <pc:chgData name="Alla A Karapunarly" userId="bad96ab6-5253-4430-8be5-67af7205d973" providerId="ADAL" clId="{5FF20F88-2DF2-4646-820B-D94D79FE5FE7}" dt="2022-08-06T19:32:35.742" v="8" actId="164"/>
      <pc:docMkLst>
        <pc:docMk/>
      </pc:docMkLst>
      <pc:sldChg chg="del">
        <pc:chgData name="Alla A Karapunarly" userId="bad96ab6-5253-4430-8be5-67af7205d973" providerId="ADAL" clId="{5FF20F88-2DF2-4646-820B-D94D79FE5FE7}" dt="2022-07-24T01:19:09.017" v="0" actId="47"/>
        <pc:sldMkLst>
          <pc:docMk/>
          <pc:sldMk cId="3430333599" sldId="256"/>
        </pc:sldMkLst>
      </pc:sldChg>
      <pc:sldChg chg="del">
        <pc:chgData name="Alla A Karapunarly" userId="bad96ab6-5253-4430-8be5-67af7205d973" providerId="ADAL" clId="{5FF20F88-2DF2-4646-820B-D94D79FE5FE7}" dt="2022-07-24T01:19:09.360" v="1" actId="47"/>
        <pc:sldMkLst>
          <pc:docMk/>
          <pc:sldMk cId="2754776371" sldId="258"/>
        </pc:sldMkLst>
      </pc:sldChg>
      <pc:sldChg chg="del">
        <pc:chgData name="Alla A Karapunarly" userId="bad96ab6-5253-4430-8be5-67af7205d973" providerId="ADAL" clId="{5FF20F88-2DF2-4646-820B-D94D79FE5FE7}" dt="2022-07-24T01:19:10.128" v="2" actId="47"/>
        <pc:sldMkLst>
          <pc:docMk/>
          <pc:sldMk cId="2623342726" sldId="260"/>
        </pc:sldMkLst>
      </pc:sldChg>
      <pc:sldChg chg="del">
        <pc:chgData name="Alla A Karapunarly" userId="bad96ab6-5253-4430-8be5-67af7205d973" providerId="ADAL" clId="{5FF20F88-2DF2-4646-820B-D94D79FE5FE7}" dt="2022-07-24T01:19:10.823" v="3" actId="47"/>
        <pc:sldMkLst>
          <pc:docMk/>
          <pc:sldMk cId="1972006683" sldId="261"/>
        </pc:sldMkLst>
      </pc:sldChg>
      <pc:sldChg chg="addSp modSp">
        <pc:chgData name="Alla A Karapunarly" userId="bad96ab6-5253-4430-8be5-67af7205d973" providerId="ADAL" clId="{5FF20F88-2DF2-4646-820B-D94D79FE5FE7}" dt="2022-08-06T19:32:35.742" v="8" actId="164"/>
        <pc:sldMkLst>
          <pc:docMk/>
          <pc:sldMk cId="782596662" sldId="262"/>
        </pc:sldMkLst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6" creationId="{DF7205BD-98F9-449B-81E7-5B87694C8342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14" creationId="{59E35F84-433A-4CD5-9A1C-F40C563CAAD9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15" creationId="{54FDE04F-8D41-4ED9-B496-CCC1FFAD9047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17" creationId="{A2DA8D6D-5116-4837-A7F9-1E3856C6F78F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2" creationId="{D8F348B9-B211-4228-8A95-636517C14AD3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3" creationId="{C95C639E-9D62-4E93-A831-469F87C6465A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4" creationId="{FACCA240-0E4E-47A5-982A-B4BFADD73F9A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6" creationId="{3AE3B5BE-013E-4955-AF80-D328BC5C8CFF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7" creationId="{3073B9CB-C0A5-4B3E-8183-3574ACE13081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8" creationId="{0CFB4261-416D-4B07-9300-C695847FA589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29" creationId="{F36ADE5C-4CA5-4082-80BB-E75B63142FCD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0" creationId="{6E854708-5CA4-4694-89B5-E314700ECA2A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1" creationId="{B31F920D-2465-4951-BF03-F46CDD172E43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2" creationId="{2BF7F9CC-FCB5-4EB2-9BB7-EDBFCCB2AF52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3" creationId="{BA6A6821-DA9A-4E8C-8EA3-D350FB7B7698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4" creationId="{BBF9D616-B29A-410B-AA53-6DC285071ABF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6" creationId="{7ABAED3D-CD0F-4C95-8F2B-04BE99DF5FB2}"/>
          </ac:spMkLst>
        </pc:spChg>
        <pc:spChg chg="mod">
          <ac:chgData name="Alla A Karapunarly" userId="bad96ab6-5253-4430-8be5-67af7205d973" providerId="ADAL" clId="{5FF20F88-2DF2-4646-820B-D94D79FE5FE7}" dt="2022-08-06T19:32:35.742" v="8" actId="164"/>
          <ac:spMkLst>
            <pc:docMk/>
            <pc:sldMk cId="782596662" sldId="262"/>
            <ac:spMk id="37" creationId="{786C67F3-B843-4D32-9442-530FA756D5FA}"/>
          </ac:spMkLst>
        </pc:spChg>
        <pc:grpChg chg="add mod">
          <ac:chgData name="Alla A Karapunarly" userId="bad96ab6-5253-4430-8be5-67af7205d973" providerId="ADAL" clId="{5FF20F88-2DF2-4646-820B-D94D79FE5FE7}" dt="2022-08-06T19:32:35.742" v="8" actId="164"/>
          <ac:grpSpMkLst>
            <pc:docMk/>
            <pc:sldMk cId="782596662" sldId="262"/>
            <ac:grpSpMk id="2" creationId="{BE7EF46A-F201-DE30-C6BB-A86A31A7CA32}"/>
          </ac:grpSpMkLst>
        </pc:grp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86" creationId="{8CD2337D-29AC-44D2-83CD-CA5124EE6291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88" creationId="{9B95E968-EF4F-413A-8763-EECAFD37C68D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90" creationId="{B8E9295E-A912-46AC-A5A8-61858C055916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92" creationId="{0A211166-1660-40CC-B5DB-B6DC06778F5C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94" creationId="{65B985F1-5781-4F44-A825-F495B9361E80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96" creationId="{16B371B6-867F-40FD-8352-808DC7E34B18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98" creationId="{B887FBAC-4A74-433F-A255-3E4E1D95EFF7}"/>
          </ac:cxnSpMkLst>
        </pc:cxnChg>
        <pc:cxnChg chg="mod">
          <ac:chgData name="Alla A Karapunarly" userId="bad96ab6-5253-4430-8be5-67af7205d973" providerId="ADAL" clId="{5FF20F88-2DF2-4646-820B-D94D79FE5FE7}" dt="2022-08-06T19:32:35.742" v="8" actId="164"/>
          <ac:cxnSpMkLst>
            <pc:docMk/>
            <pc:sldMk cId="782596662" sldId="262"/>
            <ac:cxnSpMk id="100" creationId="{FFF435AD-AE4D-4C2E-9E63-292A93760EA0}"/>
          </ac:cxnSpMkLst>
        </pc:cxnChg>
      </pc:sldChg>
      <pc:sldChg chg="modSp mod">
        <pc:chgData name="Alla A Karapunarly" userId="bad96ab6-5253-4430-8be5-67af7205d973" providerId="ADAL" clId="{5FF20F88-2DF2-4646-820B-D94D79FE5FE7}" dt="2022-08-06T19:31:46.571" v="7" actId="20577"/>
        <pc:sldMkLst>
          <pc:docMk/>
          <pc:sldMk cId="1679025030" sldId="265"/>
        </pc:sldMkLst>
        <pc:graphicFrameChg chg="modGraphic">
          <ac:chgData name="Alla A Karapunarly" userId="bad96ab6-5253-4430-8be5-67af7205d973" providerId="ADAL" clId="{5FF20F88-2DF2-4646-820B-D94D79FE5FE7}" dt="2022-08-06T19:31:46.571" v="7" actId="20577"/>
          <ac:graphicFrameMkLst>
            <pc:docMk/>
            <pc:sldMk cId="1679025030" sldId="265"/>
            <ac:graphicFrameMk id="3" creationId="{322FF4F9-3BF8-4052-999C-0BB9709E195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parhub.berkeley.edu/investigate/brainstorming-data-sources-and-making-a-data-collection-pla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4F5BC4-0233-43CC-9A06-DFF3CA6F0766}"/>
              </a:ext>
            </a:extLst>
          </p:cNvPr>
          <p:cNvSpPr txBox="1"/>
          <p:nvPr/>
        </p:nvSpPr>
        <p:spPr>
          <a:xfrm>
            <a:off x="724161" y="1253888"/>
            <a:ext cx="65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eorgia" panose="02040502050405020303" pitchFamily="18" charset="0"/>
              </a:rPr>
              <a:t>Sample Data Source Brainstorm Chart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7EF46A-F201-DE30-C6BB-A86A31A7CA32}"/>
              </a:ext>
            </a:extLst>
          </p:cNvPr>
          <p:cNvGrpSpPr/>
          <p:nvPr/>
        </p:nvGrpSpPr>
        <p:grpSpPr>
          <a:xfrm>
            <a:off x="282383" y="2786818"/>
            <a:ext cx="6958311" cy="6618778"/>
            <a:chOff x="282383" y="2786818"/>
            <a:chExt cx="6958311" cy="661877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9E35F84-433A-4CD5-9A1C-F40C563CAAD9}"/>
                </a:ext>
              </a:extLst>
            </p:cNvPr>
            <p:cNvSpPr/>
            <p:nvPr/>
          </p:nvSpPr>
          <p:spPr>
            <a:xfrm>
              <a:off x="1751181" y="2786818"/>
              <a:ext cx="5243019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What are the resources and barriers for access to higher education?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FDE04F-8D41-4ED9-B496-CCC1FFAD9047}"/>
                </a:ext>
              </a:extLst>
            </p:cNvPr>
            <p:cNvSpPr/>
            <p:nvPr/>
          </p:nvSpPr>
          <p:spPr>
            <a:xfrm>
              <a:off x="282387" y="3125210"/>
              <a:ext cx="1304365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Goals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DA8D6D-5116-4837-A7F9-1E3856C6F78F}"/>
                </a:ext>
              </a:extLst>
            </p:cNvPr>
            <p:cNvSpPr/>
            <p:nvPr/>
          </p:nvSpPr>
          <p:spPr>
            <a:xfrm>
              <a:off x="282383" y="5064995"/>
              <a:ext cx="1304365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What to do 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8F348B9-B211-4228-8A95-636517C14AD3}"/>
                </a:ext>
              </a:extLst>
            </p:cNvPr>
            <p:cNvSpPr/>
            <p:nvPr/>
          </p:nvSpPr>
          <p:spPr>
            <a:xfrm>
              <a:off x="282383" y="8383309"/>
              <a:ext cx="1304365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How to do it</a:t>
              </a:r>
            </a:p>
          </p:txBody>
        </p:sp>
        <p:sp>
          <p:nvSpPr>
            <p:cNvPr id="6" name="Rectangle: Single Corner Snipped 5">
              <a:extLst>
                <a:ext uri="{FF2B5EF4-FFF2-40B4-BE49-F238E27FC236}">
                  <a16:creationId xmlns:a16="http://schemas.microsoft.com/office/drawing/2014/main" id="{DF7205BD-98F9-449B-81E7-5B87694C8342}"/>
                </a:ext>
              </a:extLst>
            </p:cNvPr>
            <p:cNvSpPr/>
            <p:nvPr/>
          </p:nvSpPr>
          <p:spPr>
            <a:xfrm>
              <a:off x="398226" y="3631864"/>
              <a:ext cx="1304365" cy="1074755"/>
            </a:xfrm>
            <a:prstGeom prst="snip1Rect">
              <a:avLst/>
            </a:prstGeom>
            <a:solidFill>
              <a:srgbClr val="FF99CC">
                <a:alpha val="49020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Georgia" panose="02040502050405020303" pitchFamily="18" charset="0"/>
                </a:rPr>
                <a:t>When we answer this question, we’ll know what resources to reach out to for assistance</a:t>
              </a:r>
            </a:p>
          </p:txBody>
        </p:sp>
        <p:sp>
          <p:nvSpPr>
            <p:cNvPr id="23" name="Rectangle: Single Corner Snipped 22">
              <a:extLst>
                <a:ext uri="{FF2B5EF4-FFF2-40B4-BE49-F238E27FC236}">
                  <a16:creationId xmlns:a16="http://schemas.microsoft.com/office/drawing/2014/main" id="{C95C639E-9D62-4E93-A831-469F87C6465A}"/>
                </a:ext>
              </a:extLst>
            </p:cNvPr>
            <p:cNvSpPr/>
            <p:nvPr/>
          </p:nvSpPr>
          <p:spPr>
            <a:xfrm>
              <a:off x="1751181" y="3631864"/>
              <a:ext cx="1304365" cy="1074755"/>
            </a:xfrm>
            <a:prstGeom prst="snip1Rect">
              <a:avLst/>
            </a:prstGeom>
            <a:solidFill>
              <a:srgbClr val="FF99CC">
                <a:alpha val="49020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We’ll know what typical obstacles people encounter</a:t>
              </a:r>
            </a:p>
          </p:txBody>
        </p:sp>
        <p:sp>
          <p:nvSpPr>
            <p:cNvPr id="24" name="Rectangle: Single Corner Snipped 23">
              <a:extLst>
                <a:ext uri="{FF2B5EF4-FFF2-40B4-BE49-F238E27FC236}">
                  <a16:creationId xmlns:a16="http://schemas.microsoft.com/office/drawing/2014/main" id="{FACCA240-0E4E-47A5-982A-B4BFADD73F9A}"/>
                </a:ext>
              </a:extLst>
            </p:cNvPr>
            <p:cNvSpPr/>
            <p:nvPr/>
          </p:nvSpPr>
          <p:spPr>
            <a:xfrm>
              <a:off x="3104136" y="3631864"/>
              <a:ext cx="1367507" cy="1074755"/>
            </a:xfrm>
            <a:prstGeom prst="snip1Rect">
              <a:avLst/>
            </a:prstGeom>
            <a:solidFill>
              <a:srgbClr val="FF99CC">
                <a:alpha val="49020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We’ll know more about the experiences of individuals seeking access to higher education</a:t>
              </a:r>
            </a:p>
          </p:txBody>
        </p:sp>
        <p:sp>
          <p:nvSpPr>
            <p:cNvPr id="26" name="Rectangle: Single Corner Snipped 25">
              <a:extLst>
                <a:ext uri="{FF2B5EF4-FFF2-40B4-BE49-F238E27FC236}">
                  <a16:creationId xmlns:a16="http://schemas.microsoft.com/office/drawing/2014/main" id="{3AE3B5BE-013E-4955-AF80-D328BC5C8CFF}"/>
                </a:ext>
              </a:extLst>
            </p:cNvPr>
            <p:cNvSpPr/>
            <p:nvPr/>
          </p:nvSpPr>
          <p:spPr>
            <a:xfrm>
              <a:off x="5936329" y="3631864"/>
              <a:ext cx="1304365" cy="1074755"/>
            </a:xfrm>
            <a:prstGeom prst="snip1Rect">
              <a:avLst/>
            </a:prstGeom>
            <a:solidFill>
              <a:srgbClr val="FF99CC">
                <a:alpha val="49020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We’ll feel better informed, empowered, resourceful, strong</a:t>
              </a:r>
            </a:p>
          </p:txBody>
        </p:sp>
        <p:sp>
          <p:nvSpPr>
            <p:cNvPr id="27" name="Rectangle: Single Corner Snipped 26">
              <a:extLst>
                <a:ext uri="{FF2B5EF4-FFF2-40B4-BE49-F238E27FC236}">
                  <a16:creationId xmlns:a16="http://schemas.microsoft.com/office/drawing/2014/main" id="{3073B9CB-C0A5-4B3E-8183-3574ACE13081}"/>
                </a:ext>
              </a:extLst>
            </p:cNvPr>
            <p:cNvSpPr/>
            <p:nvPr/>
          </p:nvSpPr>
          <p:spPr>
            <a:xfrm>
              <a:off x="4520233" y="3631864"/>
              <a:ext cx="1367507" cy="1074755"/>
            </a:xfrm>
            <a:prstGeom prst="snip1Rect">
              <a:avLst/>
            </a:prstGeom>
            <a:solidFill>
              <a:srgbClr val="FF99CC">
                <a:alpha val="49020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We’ll have compared multiple perspectives and resources </a:t>
              </a:r>
            </a:p>
          </p:txBody>
        </p:sp>
        <p:sp>
          <p:nvSpPr>
            <p:cNvPr id="28" name="Rectangle: Single Corner Snipped 27">
              <a:extLst>
                <a:ext uri="{FF2B5EF4-FFF2-40B4-BE49-F238E27FC236}">
                  <a16:creationId xmlns:a16="http://schemas.microsoft.com/office/drawing/2014/main" id="{0CFB4261-416D-4B07-9300-C695847FA589}"/>
                </a:ext>
              </a:extLst>
            </p:cNvPr>
            <p:cNvSpPr/>
            <p:nvPr/>
          </p:nvSpPr>
          <p:spPr>
            <a:xfrm>
              <a:off x="3210682" y="5734574"/>
              <a:ext cx="1304365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Online research 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- Accessing resources through the school website</a:t>
              </a:r>
            </a:p>
          </p:txBody>
        </p:sp>
        <p:sp>
          <p:nvSpPr>
            <p:cNvPr id="29" name="Rectangle: Single Corner Snipped 28">
              <a:extLst>
                <a:ext uri="{FF2B5EF4-FFF2-40B4-BE49-F238E27FC236}">
                  <a16:creationId xmlns:a16="http://schemas.microsoft.com/office/drawing/2014/main" id="{F36ADE5C-4CA5-4082-80BB-E75B63142FCD}"/>
                </a:ext>
              </a:extLst>
            </p:cNvPr>
            <p:cNvSpPr/>
            <p:nvPr/>
          </p:nvSpPr>
          <p:spPr>
            <a:xfrm>
              <a:off x="1783235" y="5734575"/>
              <a:ext cx="1304365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Talk to guidance counselors and resource centers on high school and college level</a:t>
              </a:r>
            </a:p>
          </p:txBody>
        </p:sp>
        <p:sp>
          <p:nvSpPr>
            <p:cNvPr id="30" name="Rectangle: Single Corner Snipped 29">
              <a:extLst>
                <a:ext uri="{FF2B5EF4-FFF2-40B4-BE49-F238E27FC236}">
                  <a16:creationId xmlns:a16="http://schemas.microsoft.com/office/drawing/2014/main" id="{6E854708-5CA4-4694-89B5-E314700ECA2A}"/>
                </a:ext>
              </a:extLst>
            </p:cNvPr>
            <p:cNvSpPr/>
            <p:nvPr/>
          </p:nvSpPr>
          <p:spPr>
            <a:xfrm>
              <a:off x="4643443" y="5779788"/>
              <a:ext cx="1130902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Talk to other students who have accessed these </a:t>
              </a:r>
              <a:r>
                <a:rPr lang="en-US" sz="1100" dirty="0" err="1">
                  <a:solidFill>
                    <a:schemeClr val="tx1"/>
                  </a:solidFill>
                  <a:latin typeface="Georgia" panose="02040502050405020303" pitchFamily="18" charset="0"/>
                </a:rPr>
                <a:t>succesfully</a:t>
              </a:r>
              <a:endParaRPr lang="en-US" sz="11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1" name="Rectangle: Single Corner Snipped 30">
              <a:extLst>
                <a:ext uri="{FF2B5EF4-FFF2-40B4-BE49-F238E27FC236}">
                  <a16:creationId xmlns:a16="http://schemas.microsoft.com/office/drawing/2014/main" id="{B31F920D-2465-4951-BF03-F46CDD172E43}"/>
                </a:ext>
              </a:extLst>
            </p:cNvPr>
            <p:cNvSpPr/>
            <p:nvPr/>
          </p:nvSpPr>
          <p:spPr>
            <a:xfrm>
              <a:off x="5079374" y="6960578"/>
              <a:ext cx="1277596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In-depth conversations</a:t>
              </a:r>
            </a:p>
          </p:txBody>
        </p:sp>
        <p:sp>
          <p:nvSpPr>
            <p:cNvPr id="32" name="Rectangle: Single Corner Snipped 31">
              <a:extLst>
                <a:ext uri="{FF2B5EF4-FFF2-40B4-BE49-F238E27FC236}">
                  <a16:creationId xmlns:a16="http://schemas.microsoft.com/office/drawing/2014/main" id="{2BF7F9CC-FCB5-4EB2-9BB7-EDBFCCB2AF52}"/>
                </a:ext>
              </a:extLst>
            </p:cNvPr>
            <p:cNvSpPr/>
            <p:nvPr/>
          </p:nvSpPr>
          <p:spPr>
            <a:xfrm>
              <a:off x="544097" y="5734573"/>
              <a:ext cx="1158493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Narrative, poetry, artistic expression</a:t>
              </a:r>
            </a:p>
          </p:txBody>
        </p:sp>
        <p:sp>
          <p:nvSpPr>
            <p:cNvPr id="33" name="Rectangle: Single Corner Snipped 32">
              <a:extLst>
                <a:ext uri="{FF2B5EF4-FFF2-40B4-BE49-F238E27FC236}">
                  <a16:creationId xmlns:a16="http://schemas.microsoft.com/office/drawing/2014/main" id="{BA6A6821-DA9A-4E8C-8EA3-D350FB7B7698}"/>
                </a:ext>
              </a:extLst>
            </p:cNvPr>
            <p:cNvSpPr/>
            <p:nvPr/>
          </p:nvSpPr>
          <p:spPr>
            <a:xfrm>
              <a:off x="503433" y="6882584"/>
              <a:ext cx="1971592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Networking Map 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- Find out who has been affected and hearing from them about where their got their information, who they reached out to for support</a:t>
              </a:r>
            </a:p>
          </p:txBody>
        </p:sp>
        <p:sp>
          <p:nvSpPr>
            <p:cNvPr id="34" name="Rectangle: Single Corner Snipped 33">
              <a:extLst>
                <a:ext uri="{FF2B5EF4-FFF2-40B4-BE49-F238E27FC236}">
                  <a16:creationId xmlns:a16="http://schemas.microsoft.com/office/drawing/2014/main" id="{BBF9D616-B29A-410B-AA53-6DC285071ABF}"/>
                </a:ext>
              </a:extLst>
            </p:cNvPr>
            <p:cNvSpPr/>
            <p:nvPr/>
          </p:nvSpPr>
          <p:spPr>
            <a:xfrm>
              <a:off x="1783234" y="8330841"/>
              <a:ext cx="1304365" cy="1074755"/>
            </a:xfrm>
            <a:prstGeom prst="snip1Rect">
              <a:avLst/>
            </a:prstGeom>
            <a:solidFill>
              <a:srgbClr val="00B0F0">
                <a:alpha val="49020"/>
              </a:srgb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How are we going to conduct “online research”? What information do want to collect?</a:t>
              </a:r>
            </a:p>
          </p:txBody>
        </p:sp>
        <p:sp>
          <p:nvSpPr>
            <p:cNvPr id="36" name="Rectangle: Single Corner Snipped 35">
              <a:extLst>
                <a:ext uri="{FF2B5EF4-FFF2-40B4-BE49-F238E27FC236}">
                  <a16:creationId xmlns:a16="http://schemas.microsoft.com/office/drawing/2014/main" id="{7ABAED3D-CD0F-4C95-8F2B-04BE99DF5FB2}"/>
                </a:ext>
              </a:extLst>
            </p:cNvPr>
            <p:cNvSpPr/>
            <p:nvPr/>
          </p:nvSpPr>
          <p:spPr>
            <a:xfrm>
              <a:off x="3336316" y="8298660"/>
              <a:ext cx="3704724" cy="1083272"/>
            </a:xfrm>
            <a:prstGeom prst="snip1Rect">
              <a:avLst/>
            </a:prstGeom>
            <a:solidFill>
              <a:srgbClr val="00B0F0">
                <a:alpha val="49020"/>
              </a:srgb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Information that provides insights into what the different programs are: </a:t>
              </a:r>
            </a:p>
            <a:p>
              <a:pPr marL="171450" indent="-171450" algn="ctr">
                <a:buFontTx/>
                <a:buChar char="-"/>
              </a:pPr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Type of research</a:t>
              </a:r>
            </a:p>
            <a:p>
              <a:pPr marL="171450" indent="-171450" algn="ctr">
                <a:buFontTx/>
                <a:buChar char="-"/>
              </a:pPr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College/university</a:t>
              </a:r>
            </a:p>
            <a:p>
              <a:pPr marL="171450" indent="-171450" algn="ctr">
                <a:buFontTx/>
                <a:buChar char="-"/>
              </a:pPr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Department/office this is housed in</a:t>
              </a:r>
            </a:p>
            <a:p>
              <a:pPr marL="171450" indent="-171450" algn="ctr">
                <a:buFontTx/>
                <a:buChar char="-"/>
              </a:pPr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URL and page summary </a:t>
              </a:r>
            </a:p>
          </p:txBody>
        </p:sp>
        <p:sp>
          <p:nvSpPr>
            <p:cNvPr id="37" name="Rectangle: Single Corner Snipped 36">
              <a:extLst>
                <a:ext uri="{FF2B5EF4-FFF2-40B4-BE49-F238E27FC236}">
                  <a16:creationId xmlns:a16="http://schemas.microsoft.com/office/drawing/2014/main" id="{786C67F3-B843-4D32-9442-530FA756D5FA}"/>
                </a:ext>
              </a:extLst>
            </p:cNvPr>
            <p:cNvSpPr/>
            <p:nvPr/>
          </p:nvSpPr>
          <p:spPr>
            <a:xfrm>
              <a:off x="5855303" y="5807829"/>
              <a:ext cx="1016699" cy="1074755"/>
            </a:xfrm>
            <a:prstGeom prst="snip1Rect">
              <a:avLst/>
            </a:prstGeom>
            <a:solidFill>
              <a:schemeClr val="accent4">
                <a:lumMod val="60000"/>
                <a:lumOff val="40000"/>
                <a:alpha val="4902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Georgia" panose="02040502050405020303" pitchFamily="18" charset="0"/>
                </a:rPr>
                <a:t>Reading published research together 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CD2337D-29AC-44D2-83CD-CA5124EE6291}"/>
                </a:ext>
              </a:extLst>
            </p:cNvPr>
            <p:cNvCxnSpPr/>
            <p:nvPr/>
          </p:nvCxnSpPr>
          <p:spPr>
            <a:xfrm flipH="1" flipV="1">
              <a:off x="1489229" y="4706619"/>
              <a:ext cx="702642" cy="10279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B95E968-EF4F-413A-8763-EECAFD37C68D}"/>
                </a:ext>
              </a:extLst>
            </p:cNvPr>
            <p:cNvCxnSpPr/>
            <p:nvPr/>
          </p:nvCxnSpPr>
          <p:spPr>
            <a:xfrm flipV="1">
              <a:off x="2702859" y="4706619"/>
              <a:ext cx="3563470" cy="10279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E9295E-A912-46AC-A5A8-61858C055916}"/>
                </a:ext>
              </a:extLst>
            </p:cNvPr>
            <p:cNvCxnSpPr>
              <a:stCxn id="29" idx="3"/>
            </p:cNvCxnSpPr>
            <p:nvPr/>
          </p:nvCxnSpPr>
          <p:spPr>
            <a:xfrm flipV="1">
              <a:off x="2435418" y="4706619"/>
              <a:ext cx="1074264" cy="1027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0A211166-1660-40CC-B5DB-B6DC06778F5C}"/>
                </a:ext>
              </a:extLst>
            </p:cNvPr>
            <p:cNvCxnSpPr/>
            <p:nvPr/>
          </p:nvCxnSpPr>
          <p:spPr>
            <a:xfrm flipV="1">
              <a:off x="2574608" y="4706619"/>
              <a:ext cx="2508380" cy="10279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5B985F1-5781-4F44-A825-F495B9361E80}"/>
                </a:ext>
              </a:extLst>
            </p:cNvPr>
            <p:cNvCxnSpPr/>
            <p:nvPr/>
          </p:nvCxnSpPr>
          <p:spPr>
            <a:xfrm flipH="1" flipV="1">
              <a:off x="1333036" y="4706619"/>
              <a:ext cx="2648068" cy="10279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6B371B6-867F-40FD-8352-808DC7E34B18}"/>
                </a:ext>
              </a:extLst>
            </p:cNvPr>
            <p:cNvCxnSpPr>
              <a:endCxn id="26" idx="1"/>
            </p:cNvCxnSpPr>
            <p:nvPr/>
          </p:nvCxnSpPr>
          <p:spPr>
            <a:xfrm flipV="1">
              <a:off x="4168588" y="4706619"/>
              <a:ext cx="2419924" cy="10279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887FBAC-4A74-433F-A255-3E4E1D95EFF7}"/>
                </a:ext>
              </a:extLst>
            </p:cNvPr>
            <p:cNvCxnSpPr>
              <a:stCxn id="28" idx="1"/>
            </p:cNvCxnSpPr>
            <p:nvPr/>
          </p:nvCxnSpPr>
          <p:spPr>
            <a:xfrm flipH="1">
              <a:off x="2702859" y="6809329"/>
              <a:ext cx="1160006" cy="15215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FFF435AD-AE4D-4C2E-9E63-292A93760EA0}"/>
                </a:ext>
              </a:extLst>
            </p:cNvPr>
            <p:cNvCxnSpPr/>
            <p:nvPr/>
          </p:nvCxnSpPr>
          <p:spPr>
            <a:xfrm>
              <a:off x="3055546" y="9054353"/>
              <a:ext cx="28077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FF5928A5-684F-461C-AB39-9E49933EF19D}"/>
              </a:ext>
            </a:extLst>
          </p:cNvPr>
          <p:cNvSpPr txBox="1"/>
          <p:nvPr/>
        </p:nvSpPr>
        <p:spPr>
          <a:xfrm>
            <a:off x="890829" y="2209359"/>
            <a:ext cx="6636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**This example is incomplete…to help facilitators and teams get started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4206EED-913A-45F8-B3E4-A872E865AF8C}"/>
              </a:ext>
            </a:extLst>
          </p:cNvPr>
          <p:cNvSpPr txBox="1"/>
          <p:nvPr/>
        </p:nvSpPr>
        <p:spPr>
          <a:xfrm>
            <a:off x="2346722" y="309135"/>
            <a:ext cx="4143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2F5F0EB6-8ACB-4E35-80C2-C0A27827D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142" y="262148"/>
            <a:ext cx="902580" cy="863414"/>
          </a:xfrm>
          <a:prstGeom prst="rect">
            <a:avLst/>
          </a:prstGeom>
        </p:spPr>
      </p:pic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AB0FE86-B3D6-41C1-ACEE-250333B40492}"/>
              </a:ext>
            </a:extLst>
          </p:cNvPr>
          <p:cNvSpPr/>
          <p:nvPr/>
        </p:nvSpPr>
        <p:spPr>
          <a:xfrm>
            <a:off x="604973" y="1599966"/>
            <a:ext cx="6562455" cy="566848"/>
          </a:xfrm>
          <a:prstGeom prst="roundRect">
            <a:avLst/>
          </a:prstGeom>
          <a:ln w="28575">
            <a:solidFill>
              <a:srgbClr val="6C648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Georgia" panose="02040502050405020303" pitchFamily="18" charset="0"/>
              </a:rPr>
              <a:t>Lesson adapted from: </a:t>
            </a:r>
            <a:r>
              <a:rPr lang="en-US" sz="1200" dirty="0">
                <a:latin typeface="Georgia" panose="02040502050405020303" pitchFamily="18" charset="0"/>
                <a:hlinkClick r:id="rId3"/>
              </a:rPr>
              <a:t>http://yparhub.berkeley.edu/investigate/brainstorming-data-sources-and-making-a-data-collection-plan/</a:t>
            </a:r>
            <a:r>
              <a:rPr lang="en-US" sz="12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42" name="Footer Placeholder 18">
            <a:extLst>
              <a:ext uri="{FF2B5EF4-FFF2-40B4-BE49-F238E27FC236}">
                <a16:creationId xmlns:a16="http://schemas.microsoft.com/office/drawing/2014/main" id="{5AEACA11-EE1F-436B-B294-B1FEBECE2BCC}"/>
              </a:ext>
            </a:extLst>
          </p:cNvPr>
          <p:cNvSpPr txBox="1">
            <a:spLocks/>
          </p:cNvSpPr>
          <p:nvPr/>
        </p:nvSpPr>
        <p:spPr>
          <a:xfrm>
            <a:off x="388932" y="951662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78259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2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4F5BC4-0233-43CC-9A06-DFF3CA6F0766}"/>
              </a:ext>
            </a:extLst>
          </p:cNvPr>
          <p:cNvSpPr txBox="1"/>
          <p:nvPr/>
        </p:nvSpPr>
        <p:spPr>
          <a:xfrm>
            <a:off x="534352" y="1172102"/>
            <a:ext cx="65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Georgia" panose="02040502050405020303" pitchFamily="18" charset="0"/>
              </a:rPr>
              <a:t>Timeline</a:t>
            </a:r>
            <a:endParaRPr lang="en-US" b="1" dirty="0">
              <a:latin typeface="Georgia" panose="02040502050405020303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BD4CA0-EE3B-421E-BBC5-EE8F4B78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0840"/>
              </p:ext>
            </p:extLst>
          </p:nvPr>
        </p:nvGraphicFramePr>
        <p:xfrm>
          <a:off x="766482" y="1623219"/>
          <a:ext cx="6281757" cy="750841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119718">
                  <a:extLst>
                    <a:ext uri="{9D8B030D-6E8A-4147-A177-3AD203B41FA5}">
                      <a16:colId xmlns:a16="http://schemas.microsoft.com/office/drawing/2014/main" val="3917518685"/>
                    </a:ext>
                  </a:extLst>
                </a:gridCol>
                <a:gridCol w="3162039">
                  <a:extLst>
                    <a:ext uri="{9D8B030D-6E8A-4147-A177-3AD203B41FA5}">
                      <a16:colId xmlns:a16="http://schemas.microsoft.com/office/drawing/2014/main" val="1672397831"/>
                    </a:ext>
                  </a:extLst>
                </a:gridCol>
              </a:tblGrid>
              <a:tr h="366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eorgia" panose="02040502050405020303" pitchFamily="18" charset="0"/>
                        </a:rPr>
                        <a:t>Dates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eorgia" panose="02040502050405020303" pitchFamily="18" charset="0"/>
                        </a:rPr>
                        <a:t>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5860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1129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499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61104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9308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8993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4568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5857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8815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344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2844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2465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33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5231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6757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5354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6181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86392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62292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23632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55002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6136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04993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178A604-6E0B-44A1-874E-29CE99346125}"/>
              </a:ext>
            </a:extLst>
          </p:cNvPr>
          <p:cNvSpPr txBox="1"/>
          <p:nvPr/>
        </p:nvSpPr>
        <p:spPr>
          <a:xfrm>
            <a:off x="2346722" y="309135"/>
            <a:ext cx="4143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DCA25E34-A446-4AB8-B4E3-CC2225556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142" y="262148"/>
            <a:ext cx="902580" cy="863414"/>
          </a:xfrm>
          <a:prstGeom prst="rect">
            <a:avLst/>
          </a:prstGeom>
        </p:spPr>
      </p:pic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532572E2-08B9-30DA-9618-2B74FC1A883A}"/>
              </a:ext>
            </a:extLst>
          </p:cNvPr>
          <p:cNvSpPr txBox="1">
            <a:spLocks/>
          </p:cNvSpPr>
          <p:nvPr/>
        </p:nvSpPr>
        <p:spPr>
          <a:xfrm>
            <a:off x="388932" y="951662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8666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4F5BC4-0233-43CC-9A06-DFF3CA6F0766}"/>
              </a:ext>
            </a:extLst>
          </p:cNvPr>
          <p:cNvSpPr txBox="1"/>
          <p:nvPr/>
        </p:nvSpPr>
        <p:spPr>
          <a:xfrm>
            <a:off x="534352" y="1209680"/>
            <a:ext cx="65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eorgia" panose="02040502050405020303" pitchFamily="18" charset="0"/>
              </a:rPr>
              <a:t>Timeline Template - Example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BD4CA0-EE3B-421E-BBC5-EE8F4B78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52546"/>
              </p:ext>
            </p:extLst>
          </p:nvPr>
        </p:nvGraphicFramePr>
        <p:xfrm>
          <a:off x="766482" y="1623219"/>
          <a:ext cx="6281757" cy="750841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119718">
                  <a:extLst>
                    <a:ext uri="{9D8B030D-6E8A-4147-A177-3AD203B41FA5}">
                      <a16:colId xmlns:a16="http://schemas.microsoft.com/office/drawing/2014/main" val="3917518685"/>
                    </a:ext>
                  </a:extLst>
                </a:gridCol>
                <a:gridCol w="3162039">
                  <a:extLst>
                    <a:ext uri="{9D8B030D-6E8A-4147-A177-3AD203B41FA5}">
                      <a16:colId xmlns:a16="http://schemas.microsoft.com/office/drawing/2014/main" val="1672397831"/>
                    </a:ext>
                  </a:extLst>
                </a:gridCol>
              </a:tblGrid>
              <a:tr h="366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eorgia" panose="02040502050405020303" pitchFamily="18" charset="0"/>
                        </a:rPr>
                        <a:t>Dates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eorgia" panose="02040502050405020303" pitchFamily="18" charset="0"/>
                        </a:rPr>
                        <a:t>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5860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11/5 – 11/9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Observe people at shelter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1129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11/13 – 11/16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Give surveys to students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499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11/19 – 11/20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Observing students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61104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11/26 – 11/30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Interviewing teachers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9308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12/3 – 12/7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8993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12/10 – 12/14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4568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12/17 – 12/21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5857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1/8 – 1/11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8815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1/14 – 1/18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344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1/21 – 1/25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2844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1/28 – 2/1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2465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2/4 – 2/8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33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2/11 – 2/15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5231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2/18 – 2/22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6757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2/25 – 3/2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 the poster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5354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3/5 – 3/9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6181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3/12 – 3/16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86392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3/19 – 3/22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Campus Conference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62292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23632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55002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6136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04993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DF26DBA-7E12-4D20-8F45-A1C68BE253C8}"/>
              </a:ext>
            </a:extLst>
          </p:cNvPr>
          <p:cNvSpPr txBox="1"/>
          <p:nvPr/>
        </p:nvSpPr>
        <p:spPr>
          <a:xfrm>
            <a:off x="2346722" y="309135"/>
            <a:ext cx="4143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3C5FC057-F846-4F6C-BCB8-59F42CAC8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142" y="262148"/>
            <a:ext cx="902580" cy="863414"/>
          </a:xfrm>
          <a:prstGeom prst="rect">
            <a:avLst/>
          </a:prstGeom>
        </p:spPr>
      </p:pic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0A66455D-A325-2C1F-94DC-E03606FB8FF9}"/>
              </a:ext>
            </a:extLst>
          </p:cNvPr>
          <p:cNvSpPr txBox="1">
            <a:spLocks/>
          </p:cNvSpPr>
          <p:nvPr/>
        </p:nvSpPr>
        <p:spPr>
          <a:xfrm>
            <a:off x="388932" y="951662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396763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22FF4F9-3BF8-4052-999C-0BB9709E1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66498"/>
              </p:ext>
            </p:extLst>
          </p:nvPr>
        </p:nvGraphicFramePr>
        <p:xfrm>
          <a:off x="632012" y="1532966"/>
          <a:ext cx="6606040" cy="73824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1510">
                  <a:extLst>
                    <a:ext uri="{9D8B030D-6E8A-4147-A177-3AD203B41FA5}">
                      <a16:colId xmlns:a16="http://schemas.microsoft.com/office/drawing/2014/main" val="1722787859"/>
                    </a:ext>
                  </a:extLst>
                </a:gridCol>
                <a:gridCol w="1651510">
                  <a:extLst>
                    <a:ext uri="{9D8B030D-6E8A-4147-A177-3AD203B41FA5}">
                      <a16:colId xmlns:a16="http://schemas.microsoft.com/office/drawing/2014/main" val="3390122786"/>
                    </a:ext>
                  </a:extLst>
                </a:gridCol>
                <a:gridCol w="1651510">
                  <a:extLst>
                    <a:ext uri="{9D8B030D-6E8A-4147-A177-3AD203B41FA5}">
                      <a16:colId xmlns:a16="http://schemas.microsoft.com/office/drawing/2014/main" val="472555430"/>
                    </a:ext>
                  </a:extLst>
                </a:gridCol>
                <a:gridCol w="1651510">
                  <a:extLst>
                    <a:ext uri="{9D8B030D-6E8A-4147-A177-3AD203B41FA5}">
                      <a16:colId xmlns:a16="http://schemas.microsoft.com/office/drawing/2014/main" val="2735067557"/>
                    </a:ext>
                  </a:extLst>
                </a:gridCol>
              </a:tblGrid>
              <a:tr h="451101"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Task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Task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Task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798808"/>
                  </a:ext>
                </a:extLst>
              </a:tr>
              <a:tr h="10356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Task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36206"/>
                  </a:ext>
                </a:extLst>
              </a:tr>
              <a:tr h="10356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Task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465664"/>
                  </a:ext>
                </a:extLst>
              </a:tr>
              <a:tr h="10356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Individual or Group?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038322"/>
                  </a:ext>
                </a:extLst>
              </a:tr>
              <a:tr h="10356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Who to talk 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797671"/>
                  </a:ext>
                </a:extLst>
              </a:tr>
              <a:tr h="175285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Protocol needed: Surveys, observations, interviews?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80770"/>
                  </a:ext>
                </a:extLst>
              </a:tr>
              <a:tr h="10356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eorgia" panose="02040502050405020303" pitchFamily="18" charset="0"/>
                        </a:rPr>
                        <a:t>Materials needed?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0075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D25C13-C371-4A17-B64A-F03564216EFB}"/>
              </a:ext>
            </a:extLst>
          </p:cNvPr>
          <p:cNvSpPr txBox="1"/>
          <p:nvPr/>
        </p:nvSpPr>
        <p:spPr>
          <a:xfrm>
            <a:off x="2346722" y="309135"/>
            <a:ext cx="4143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7D61E68C-80B3-4B04-A6D0-24356C1C6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142" y="262148"/>
            <a:ext cx="902580" cy="863414"/>
          </a:xfrm>
          <a:prstGeom prst="rect">
            <a:avLst/>
          </a:prstGeom>
        </p:spPr>
      </p:pic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EB45C437-303E-44DA-B6EF-935449E013FE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2021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16790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6790</TotalTime>
  <Words>498</Words>
  <Application>Microsoft Office PowerPoint</Application>
  <PresentationFormat>Custom</PresentationFormat>
  <Paragraphs>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14</cp:revision>
  <dcterms:created xsi:type="dcterms:W3CDTF">2021-06-22T13:02:41Z</dcterms:created>
  <dcterms:modified xsi:type="dcterms:W3CDTF">2022-08-06T19:32:45Z</dcterms:modified>
</cp:coreProperties>
</file>