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uyyAPgVA8YgBvVTWVpphf53sD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5489258" y="931303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42871" y="750112"/>
            <a:ext cx="688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Action Steps</a:t>
            </a:r>
            <a:endParaRPr/>
          </a:p>
        </p:txBody>
      </p:sp>
      <p:grpSp>
        <p:nvGrpSpPr>
          <p:cNvPr id="91" name="Google Shape;91;p1"/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92" name="Google Shape;92;p1"/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6C648B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YPAR in School</a:t>
              </a:r>
              <a:endParaRPr/>
            </a:p>
          </p:txBody>
        </p:sp>
        <p:pic>
          <p:nvPicPr>
            <p:cNvPr descr="Icon&#10;&#10;Description automatically generated"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852050" y="259976"/>
              <a:ext cx="546954" cy="523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4" name="Google Shape;94;p1"/>
          <p:cNvSpPr txBox="1"/>
          <p:nvPr/>
        </p:nvSpPr>
        <p:spPr>
          <a:xfrm>
            <a:off x="388932" y="9436410"/>
            <a:ext cx="6994537" cy="4127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© 2022 YPARinSchool.com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This file is for personal, classroom or public library use. By using it,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you agree that you will not copy or reproduce files except for non-commercial personal use 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642650" y="1449473"/>
            <a:ext cx="6747900" cy="1754700"/>
          </a:xfrm>
          <a:prstGeom prst="rect">
            <a:avLst/>
          </a:prstGeom>
          <a:noFill/>
          <a:ln cap="flat" cmpd="sng" w="38100">
            <a:solidFill>
              <a:srgbClr val="6C64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	</a:t>
            </a: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Think of an action you would like to take that will help you to raise awareness of your topic. This can be advocating for a specific change by meeting with someone about your topic, making a poster to inform people,  hosting a fundraiser for animals in need, etc. Write down a plan for completing your action. What will you need to do? Who do you need to contact? Do you need supplies? </a:t>
            </a:r>
            <a:endParaRPr sz="1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96" name="Google Shape;96;p1"/>
          <p:cNvCxnSpPr/>
          <p:nvPr/>
        </p:nvCxnSpPr>
        <p:spPr>
          <a:xfrm>
            <a:off x="642669" y="374474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"/>
          <p:cNvCxnSpPr/>
          <p:nvPr/>
        </p:nvCxnSpPr>
        <p:spPr>
          <a:xfrm>
            <a:off x="642593" y="418887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>
            <a:off x="642594" y="457179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>
            <a:off x="642669" y="502919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>
            <a:off x="642594" y="545309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>
            <a:off x="642594" y="589992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>
            <a:off x="642669" y="633444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"/>
          <p:cNvCxnSpPr/>
          <p:nvPr/>
        </p:nvCxnSpPr>
        <p:spPr>
          <a:xfrm>
            <a:off x="642594" y="678124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>
            <a:off x="642594" y="724029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>
            <a:off x="642594" y="769934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642669" y="812159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>
            <a:off x="642594" y="853157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>
            <a:off x="642669" y="900292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2021-06-22T13:02:41Z</dcterms:created>
  <dc:creator>Lisa Carrick</dc:creator>
</cp:coreProperties>
</file>