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32918400" cx="4389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368"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291840" y="10226042"/>
            <a:ext cx="37307519" cy="705612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6583680" y="18653759"/>
            <a:ext cx="30723839" cy="8412480"/>
          </a:xfrm>
          <a:prstGeom prst="rect">
            <a:avLst/>
          </a:prstGeom>
          <a:noFill/>
          <a:ln>
            <a:noFill/>
          </a:ln>
        </p:spPr>
        <p:txBody>
          <a:bodyPr anchorCtr="0" anchor="t" bIns="219450" lIns="438900" spcFirstLastPara="1" rIns="438900" wrap="square" tIns="219450">
            <a:noAutofit/>
          </a:bodyPr>
          <a:lstStyle>
            <a:lvl1pPr lvl="0" algn="ctr">
              <a:spcBef>
                <a:spcPts val="3080"/>
              </a:spcBef>
              <a:spcAft>
                <a:spcPts val="0"/>
              </a:spcAft>
              <a:buClr>
                <a:srgbClr val="888888"/>
              </a:buClr>
              <a:buSzPts val="15400"/>
              <a:buNone/>
              <a:defRPr>
                <a:solidFill>
                  <a:srgbClr val="888888"/>
                </a:solidFill>
              </a:defRPr>
            </a:lvl1pPr>
            <a:lvl2pPr lvl="1" algn="ctr">
              <a:spcBef>
                <a:spcPts val="2680"/>
              </a:spcBef>
              <a:spcAft>
                <a:spcPts val="0"/>
              </a:spcAft>
              <a:buClr>
                <a:srgbClr val="888888"/>
              </a:buClr>
              <a:buSzPts val="13400"/>
              <a:buNone/>
              <a:defRPr>
                <a:solidFill>
                  <a:srgbClr val="888888"/>
                </a:solidFill>
              </a:defRPr>
            </a:lvl2pPr>
            <a:lvl3pPr lvl="2" algn="ctr">
              <a:spcBef>
                <a:spcPts val="2300"/>
              </a:spcBef>
              <a:spcAft>
                <a:spcPts val="0"/>
              </a:spcAft>
              <a:buClr>
                <a:srgbClr val="888888"/>
              </a:buClr>
              <a:buSzPts val="11500"/>
              <a:buNone/>
              <a:defRPr>
                <a:solidFill>
                  <a:srgbClr val="888888"/>
                </a:solidFill>
              </a:defRPr>
            </a:lvl3pPr>
            <a:lvl4pPr lvl="3" algn="ctr">
              <a:spcBef>
                <a:spcPts val="1920"/>
              </a:spcBef>
              <a:spcAft>
                <a:spcPts val="0"/>
              </a:spcAft>
              <a:buClr>
                <a:srgbClr val="888888"/>
              </a:buClr>
              <a:buSzPts val="9600"/>
              <a:buNone/>
              <a:defRPr>
                <a:solidFill>
                  <a:srgbClr val="888888"/>
                </a:solidFill>
              </a:defRPr>
            </a:lvl4pPr>
            <a:lvl5pPr lvl="4" algn="ctr">
              <a:spcBef>
                <a:spcPts val="1920"/>
              </a:spcBef>
              <a:spcAft>
                <a:spcPts val="0"/>
              </a:spcAft>
              <a:buClr>
                <a:srgbClr val="888888"/>
              </a:buClr>
              <a:buSzPts val="9600"/>
              <a:buNone/>
              <a:defRPr>
                <a:solidFill>
                  <a:srgbClr val="888888"/>
                </a:solidFill>
              </a:defRPr>
            </a:lvl5pPr>
            <a:lvl6pPr lvl="5" algn="ctr">
              <a:spcBef>
                <a:spcPts val="1920"/>
              </a:spcBef>
              <a:spcAft>
                <a:spcPts val="0"/>
              </a:spcAft>
              <a:buClr>
                <a:srgbClr val="888888"/>
              </a:buClr>
              <a:buSzPts val="9600"/>
              <a:buNone/>
              <a:defRPr>
                <a:solidFill>
                  <a:srgbClr val="888888"/>
                </a:solidFill>
              </a:defRPr>
            </a:lvl6pPr>
            <a:lvl7pPr lvl="6" algn="ctr">
              <a:spcBef>
                <a:spcPts val="1920"/>
              </a:spcBef>
              <a:spcAft>
                <a:spcPts val="0"/>
              </a:spcAft>
              <a:buClr>
                <a:srgbClr val="888888"/>
              </a:buClr>
              <a:buSzPts val="9600"/>
              <a:buNone/>
              <a:defRPr>
                <a:solidFill>
                  <a:srgbClr val="888888"/>
                </a:solidFill>
              </a:defRPr>
            </a:lvl7pPr>
            <a:lvl8pPr lvl="7" algn="ctr">
              <a:spcBef>
                <a:spcPts val="1920"/>
              </a:spcBef>
              <a:spcAft>
                <a:spcPts val="0"/>
              </a:spcAft>
              <a:buClr>
                <a:srgbClr val="888888"/>
              </a:buClr>
              <a:buSzPts val="9600"/>
              <a:buNone/>
              <a:defRPr>
                <a:solidFill>
                  <a:srgbClr val="888888"/>
                </a:solidFill>
              </a:defRPr>
            </a:lvl8pPr>
            <a:lvl9pPr lvl="8" algn="ctr">
              <a:spcBef>
                <a:spcPts val="1920"/>
              </a:spcBef>
              <a:spcAft>
                <a:spcPts val="0"/>
              </a:spcAft>
              <a:buClr>
                <a:srgbClr val="888888"/>
              </a:buClr>
              <a:buSzPts val="9600"/>
              <a:buNone/>
              <a:defRPr>
                <a:solidFill>
                  <a:srgbClr val="888888"/>
                </a:solidFill>
              </a:defRPr>
            </a:lvl9pPr>
          </a:lstStyle>
          <a:p/>
        </p:txBody>
      </p:sp>
      <p:sp>
        <p:nvSpPr>
          <p:cNvPr id="14" name="Google Shape;14;p2"/>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2194560" y="1318262"/>
            <a:ext cx="39502081" cy="54864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11083290" y="-1207767"/>
            <a:ext cx="21724621" cy="39502081"/>
          </a:xfrm>
          <a:prstGeom prst="rect">
            <a:avLst/>
          </a:prstGeom>
          <a:noFill/>
          <a:ln>
            <a:noFill/>
          </a:ln>
        </p:spPr>
        <p:txBody>
          <a:bodyPr anchorCtr="0" anchor="t" bIns="219450" lIns="438900" spcFirstLastPara="1" rIns="438900" wrap="square" tIns="2194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22715220" y="10424165"/>
            <a:ext cx="28087320" cy="987552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2598421" y="914406"/>
            <a:ext cx="28087320" cy="28895039"/>
          </a:xfrm>
          <a:prstGeom prst="rect">
            <a:avLst/>
          </a:prstGeom>
          <a:noFill/>
          <a:ln>
            <a:noFill/>
          </a:ln>
        </p:spPr>
        <p:txBody>
          <a:bodyPr anchorCtr="0" anchor="t" bIns="219450" lIns="438900" spcFirstLastPara="1" rIns="438900" wrap="square" tIns="2194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2194560" y="1318262"/>
            <a:ext cx="39502081" cy="54864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2194560" y="7680963"/>
            <a:ext cx="39502081" cy="21724621"/>
          </a:xfrm>
          <a:prstGeom prst="rect">
            <a:avLst/>
          </a:prstGeom>
          <a:noFill/>
          <a:ln>
            <a:noFill/>
          </a:ln>
        </p:spPr>
        <p:txBody>
          <a:bodyPr anchorCtr="0" anchor="t" bIns="219450" lIns="438900" spcFirstLastPara="1" rIns="438900" wrap="square" tIns="21945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3467102" y="21153122"/>
            <a:ext cx="37307519" cy="6537960"/>
          </a:xfrm>
          <a:prstGeom prst="rect">
            <a:avLst/>
          </a:prstGeom>
          <a:noFill/>
          <a:ln>
            <a:noFill/>
          </a:ln>
        </p:spPr>
        <p:txBody>
          <a:bodyPr anchorCtr="0" anchor="t" bIns="219450" lIns="438900" spcFirstLastPara="1" rIns="438900" wrap="square" tIns="219450">
            <a:noAutofit/>
          </a:bodyPr>
          <a:lstStyle>
            <a:lvl1pPr lvl="0" algn="l">
              <a:spcBef>
                <a:spcPts val="0"/>
              </a:spcBef>
              <a:spcAft>
                <a:spcPts val="0"/>
              </a:spcAft>
              <a:buClr>
                <a:schemeClr val="dk1"/>
              </a:buClr>
              <a:buSzPts val="19200"/>
              <a:buFont typeface="Calibri"/>
              <a:buNone/>
              <a:defRPr b="1" sz="192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3467102" y="13952225"/>
            <a:ext cx="37307519" cy="7200898"/>
          </a:xfrm>
          <a:prstGeom prst="rect">
            <a:avLst/>
          </a:prstGeom>
          <a:noFill/>
          <a:ln>
            <a:noFill/>
          </a:ln>
        </p:spPr>
        <p:txBody>
          <a:bodyPr anchorCtr="0" anchor="b" bIns="219450" lIns="438900" spcFirstLastPara="1" rIns="438900" wrap="square" tIns="219450">
            <a:noAutofit/>
          </a:bodyPr>
          <a:lstStyle>
            <a:lvl1pPr indent="-228600" lvl="0" marL="457200" algn="l">
              <a:spcBef>
                <a:spcPts val="1920"/>
              </a:spcBef>
              <a:spcAft>
                <a:spcPts val="0"/>
              </a:spcAft>
              <a:buClr>
                <a:srgbClr val="888888"/>
              </a:buClr>
              <a:buSzPts val="9600"/>
              <a:buNone/>
              <a:defRPr sz="9600">
                <a:solidFill>
                  <a:srgbClr val="888888"/>
                </a:solidFill>
              </a:defRPr>
            </a:lvl1pPr>
            <a:lvl2pPr indent="-228600" lvl="1" marL="914400" algn="l">
              <a:spcBef>
                <a:spcPts val="1720"/>
              </a:spcBef>
              <a:spcAft>
                <a:spcPts val="0"/>
              </a:spcAft>
              <a:buClr>
                <a:srgbClr val="888888"/>
              </a:buClr>
              <a:buSzPts val="8600"/>
              <a:buNone/>
              <a:defRPr sz="8600">
                <a:solidFill>
                  <a:srgbClr val="888888"/>
                </a:solidFill>
              </a:defRPr>
            </a:lvl2pPr>
            <a:lvl3pPr indent="-228600" lvl="2" marL="1371600" algn="l">
              <a:spcBef>
                <a:spcPts val="1540"/>
              </a:spcBef>
              <a:spcAft>
                <a:spcPts val="0"/>
              </a:spcAft>
              <a:buClr>
                <a:srgbClr val="888888"/>
              </a:buClr>
              <a:buSzPts val="7700"/>
              <a:buNone/>
              <a:defRPr sz="7700">
                <a:solidFill>
                  <a:srgbClr val="888888"/>
                </a:solidFill>
              </a:defRPr>
            </a:lvl3pPr>
            <a:lvl4pPr indent="-228600" lvl="3" marL="1828800" algn="l">
              <a:spcBef>
                <a:spcPts val="1340"/>
              </a:spcBef>
              <a:spcAft>
                <a:spcPts val="0"/>
              </a:spcAft>
              <a:buClr>
                <a:srgbClr val="888888"/>
              </a:buClr>
              <a:buSzPts val="6700"/>
              <a:buNone/>
              <a:defRPr sz="6700">
                <a:solidFill>
                  <a:srgbClr val="888888"/>
                </a:solidFill>
              </a:defRPr>
            </a:lvl4pPr>
            <a:lvl5pPr indent="-228600" lvl="4" marL="2286000" algn="l">
              <a:spcBef>
                <a:spcPts val="1340"/>
              </a:spcBef>
              <a:spcAft>
                <a:spcPts val="0"/>
              </a:spcAft>
              <a:buClr>
                <a:srgbClr val="888888"/>
              </a:buClr>
              <a:buSzPts val="6700"/>
              <a:buNone/>
              <a:defRPr sz="6700">
                <a:solidFill>
                  <a:srgbClr val="888888"/>
                </a:solidFill>
              </a:defRPr>
            </a:lvl5pPr>
            <a:lvl6pPr indent="-228600" lvl="5" marL="2743200" algn="l">
              <a:spcBef>
                <a:spcPts val="1340"/>
              </a:spcBef>
              <a:spcAft>
                <a:spcPts val="0"/>
              </a:spcAft>
              <a:buClr>
                <a:srgbClr val="888888"/>
              </a:buClr>
              <a:buSzPts val="6700"/>
              <a:buNone/>
              <a:defRPr sz="6700">
                <a:solidFill>
                  <a:srgbClr val="888888"/>
                </a:solidFill>
              </a:defRPr>
            </a:lvl6pPr>
            <a:lvl7pPr indent="-228600" lvl="6" marL="3200400" algn="l">
              <a:spcBef>
                <a:spcPts val="1340"/>
              </a:spcBef>
              <a:spcAft>
                <a:spcPts val="0"/>
              </a:spcAft>
              <a:buClr>
                <a:srgbClr val="888888"/>
              </a:buClr>
              <a:buSzPts val="6700"/>
              <a:buNone/>
              <a:defRPr sz="6700">
                <a:solidFill>
                  <a:srgbClr val="888888"/>
                </a:solidFill>
              </a:defRPr>
            </a:lvl7pPr>
            <a:lvl8pPr indent="-228600" lvl="7" marL="3657600" algn="l">
              <a:spcBef>
                <a:spcPts val="1340"/>
              </a:spcBef>
              <a:spcAft>
                <a:spcPts val="0"/>
              </a:spcAft>
              <a:buClr>
                <a:srgbClr val="888888"/>
              </a:buClr>
              <a:buSzPts val="6700"/>
              <a:buNone/>
              <a:defRPr sz="6700">
                <a:solidFill>
                  <a:srgbClr val="888888"/>
                </a:solidFill>
              </a:defRPr>
            </a:lvl8pPr>
            <a:lvl9pPr indent="-228600" lvl="8" marL="4114800" algn="l">
              <a:spcBef>
                <a:spcPts val="1340"/>
              </a:spcBef>
              <a:spcAft>
                <a:spcPts val="0"/>
              </a:spcAft>
              <a:buClr>
                <a:srgbClr val="888888"/>
              </a:buClr>
              <a:buSzPts val="6700"/>
              <a:buNone/>
              <a:defRPr sz="6700">
                <a:solidFill>
                  <a:srgbClr val="888888"/>
                </a:solidFill>
              </a:defRPr>
            </a:lvl9pPr>
          </a:lstStyle>
          <a:p/>
        </p:txBody>
      </p:sp>
      <p:sp>
        <p:nvSpPr>
          <p:cNvPr id="26" name="Google Shape;26;p4"/>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2194560" y="1318262"/>
            <a:ext cx="39502081" cy="54864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2194560" y="7680963"/>
            <a:ext cx="19385280" cy="21724621"/>
          </a:xfrm>
          <a:prstGeom prst="rect">
            <a:avLst/>
          </a:prstGeom>
          <a:noFill/>
          <a:ln>
            <a:noFill/>
          </a:ln>
        </p:spPr>
        <p:txBody>
          <a:bodyPr anchorCtr="0" anchor="t" bIns="219450" lIns="438900" spcFirstLastPara="1" rIns="438900" wrap="square" tIns="219450">
            <a:noAutofit/>
          </a:bodyPr>
          <a:lstStyle>
            <a:lvl1pPr indent="-1079500" lvl="0" marL="457200" algn="l">
              <a:spcBef>
                <a:spcPts val="2680"/>
              </a:spcBef>
              <a:spcAft>
                <a:spcPts val="0"/>
              </a:spcAft>
              <a:buClr>
                <a:schemeClr val="dk1"/>
              </a:buClr>
              <a:buSzPts val="13400"/>
              <a:buChar char="•"/>
              <a:defRPr sz="13400"/>
            </a:lvl1pPr>
            <a:lvl2pPr indent="-958850" lvl="1" marL="914400" algn="l">
              <a:spcBef>
                <a:spcPts val="2300"/>
              </a:spcBef>
              <a:spcAft>
                <a:spcPts val="0"/>
              </a:spcAft>
              <a:buClr>
                <a:schemeClr val="dk1"/>
              </a:buClr>
              <a:buSzPts val="11500"/>
              <a:buChar char="–"/>
              <a:defRPr sz="11500"/>
            </a:lvl2pPr>
            <a:lvl3pPr indent="-838200" lvl="2" marL="1371600" algn="l">
              <a:spcBef>
                <a:spcPts val="1920"/>
              </a:spcBef>
              <a:spcAft>
                <a:spcPts val="0"/>
              </a:spcAft>
              <a:buClr>
                <a:schemeClr val="dk1"/>
              </a:buClr>
              <a:buSzPts val="9600"/>
              <a:buChar char="•"/>
              <a:defRPr sz="9600"/>
            </a:lvl3pPr>
            <a:lvl4pPr indent="-774700" lvl="3" marL="1828800" algn="l">
              <a:spcBef>
                <a:spcPts val="1720"/>
              </a:spcBef>
              <a:spcAft>
                <a:spcPts val="0"/>
              </a:spcAft>
              <a:buClr>
                <a:schemeClr val="dk1"/>
              </a:buClr>
              <a:buSzPts val="8600"/>
              <a:buChar char="–"/>
              <a:defRPr sz="8600"/>
            </a:lvl4pPr>
            <a:lvl5pPr indent="-774700" lvl="4" marL="2286000" algn="l">
              <a:spcBef>
                <a:spcPts val="1720"/>
              </a:spcBef>
              <a:spcAft>
                <a:spcPts val="0"/>
              </a:spcAft>
              <a:buClr>
                <a:schemeClr val="dk1"/>
              </a:buClr>
              <a:buSzPts val="8600"/>
              <a:buChar char="»"/>
              <a:defRPr sz="8600"/>
            </a:lvl5pPr>
            <a:lvl6pPr indent="-774700" lvl="5" marL="2743200" algn="l">
              <a:spcBef>
                <a:spcPts val="1720"/>
              </a:spcBef>
              <a:spcAft>
                <a:spcPts val="0"/>
              </a:spcAft>
              <a:buClr>
                <a:schemeClr val="dk1"/>
              </a:buClr>
              <a:buSzPts val="8600"/>
              <a:buChar char="•"/>
              <a:defRPr sz="8600"/>
            </a:lvl6pPr>
            <a:lvl7pPr indent="-774700" lvl="6" marL="3200400" algn="l">
              <a:spcBef>
                <a:spcPts val="1720"/>
              </a:spcBef>
              <a:spcAft>
                <a:spcPts val="0"/>
              </a:spcAft>
              <a:buClr>
                <a:schemeClr val="dk1"/>
              </a:buClr>
              <a:buSzPts val="8600"/>
              <a:buChar char="•"/>
              <a:defRPr sz="8600"/>
            </a:lvl7pPr>
            <a:lvl8pPr indent="-774700" lvl="7" marL="3657600" algn="l">
              <a:spcBef>
                <a:spcPts val="1720"/>
              </a:spcBef>
              <a:spcAft>
                <a:spcPts val="0"/>
              </a:spcAft>
              <a:buClr>
                <a:schemeClr val="dk1"/>
              </a:buClr>
              <a:buSzPts val="8600"/>
              <a:buChar char="•"/>
              <a:defRPr sz="8600"/>
            </a:lvl8pPr>
            <a:lvl9pPr indent="-774700" lvl="8" marL="4114800" algn="l">
              <a:spcBef>
                <a:spcPts val="1720"/>
              </a:spcBef>
              <a:spcAft>
                <a:spcPts val="0"/>
              </a:spcAft>
              <a:buClr>
                <a:schemeClr val="dk1"/>
              </a:buClr>
              <a:buSzPts val="8600"/>
              <a:buChar char="•"/>
              <a:defRPr sz="8600"/>
            </a:lvl9pPr>
          </a:lstStyle>
          <a:p/>
        </p:txBody>
      </p:sp>
      <p:sp>
        <p:nvSpPr>
          <p:cNvPr id="32" name="Google Shape;32;p5"/>
          <p:cNvSpPr txBox="1"/>
          <p:nvPr>
            <p:ph idx="2" type="body"/>
          </p:nvPr>
        </p:nvSpPr>
        <p:spPr>
          <a:xfrm>
            <a:off x="22311359" y="7680963"/>
            <a:ext cx="19385280" cy="21724621"/>
          </a:xfrm>
          <a:prstGeom prst="rect">
            <a:avLst/>
          </a:prstGeom>
          <a:noFill/>
          <a:ln>
            <a:noFill/>
          </a:ln>
        </p:spPr>
        <p:txBody>
          <a:bodyPr anchorCtr="0" anchor="t" bIns="219450" lIns="438900" spcFirstLastPara="1" rIns="438900" wrap="square" tIns="219450">
            <a:noAutofit/>
          </a:bodyPr>
          <a:lstStyle>
            <a:lvl1pPr indent="-1079500" lvl="0" marL="457200" algn="l">
              <a:spcBef>
                <a:spcPts val="2680"/>
              </a:spcBef>
              <a:spcAft>
                <a:spcPts val="0"/>
              </a:spcAft>
              <a:buClr>
                <a:schemeClr val="dk1"/>
              </a:buClr>
              <a:buSzPts val="13400"/>
              <a:buChar char="•"/>
              <a:defRPr sz="13400"/>
            </a:lvl1pPr>
            <a:lvl2pPr indent="-958850" lvl="1" marL="914400" algn="l">
              <a:spcBef>
                <a:spcPts val="2300"/>
              </a:spcBef>
              <a:spcAft>
                <a:spcPts val="0"/>
              </a:spcAft>
              <a:buClr>
                <a:schemeClr val="dk1"/>
              </a:buClr>
              <a:buSzPts val="11500"/>
              <a:buChar char="–"/>
              <a:defRPr sz="11500"/>
            </a:lvl2pPr>
            <a:lvl3pPr indent="-838200" lvl="2" marL="1371600" algn="l">
              <a:spcBef>
                <a:spcPts val="1920"/>
              </a:spcBef>
              <a:spcAft>
                <a:spcPts val="0"/>
              </a:spcAft>
              <a:buClr>
                <a:schemeClr val="dk1"/>
              </a:buClr>
              <a:buSzPts val="9600"/>
              <a:buChar char="•"/>
              <a:defRPr sz="9600"/>
            </a:lvl3pPr>
            <a:lvl4pPr indent="-774700" lvl="3" marL="1828800" algn="l">
              <a:spcBef>
                <a:spcPts val="1720"/>
              </a:spcBef>
              <a:spcAft>
                <a:spcPts val="0"/>
              </a:spcAft>
              <a:buClr>
                <a:schemeClr val="dk1"/>
              </a:buClr>
              <a:buSzPts val="8600"/>
              <a:buChar char="–"/>
              <a:defRPr sz="8600"/>
            </a:lvl4pPr>
            <a:lvl5pPr indent="-774700" lvl="4" marL="2286000" algn="l">
              <a:spcBef>
                <a:spcPts val="1720"/>
              </a:spcBef>
              <a:spcAft>
                <a:spcPts val="0"/>
              </a:spcAft>
              <a:buClr>
                <a:schemeClr val="dk1"/>
              </a:buClr>
              <a:buSzPts val="8600"/>
              <a:buChar char="»"/>
              <a:defRPr sz="8600"/>
            </a:lvl5pPr>
            <a:lvl6pPr indent="-774700" lvl="5" marL="2743200" algn="l">
              <a:spcBef>
                <a:spcPts val="1720"/>
              </a:spcBef>
              <a:spcAft>
                <a:spcPts val="0"/>
              </a:spcAft>
              <a:buClr>
                <a:schemeClr val="dk1"/>
              </a:buClr>
              <a:buSzPts val="8600"/>
              <a:buChar char="•"/>
              <a:defRPr sz="8600"/>
            </a:lvl6pPr>
            <a:lvl7pPr indent="-774700" lvl="6" marL="3200400" algn="l">
              <a:spcBef>
                <a:spcPts val="1720"/>
              </a:spcBef>
              <a:spcAft>
                <a:spcPts val="0"/>
              </a:spcAft>
              <a:buClr>
                <a:schemeClr val="dk1"/>
              </a:buClr>
              <a:buSzPts val="8600"/>
              <a:buChar char="•"/>
              <a:defRPr sz="8600"/>
            </a:lvl7pPr>
            <a:lvl8pPr indent="-774700" lvl="7" marL="3657600" algn="l">
              <a:spcBef>
                <a:spcPts val="1720"/>
              </a:spcBef>
              <a:spcAft>
                <a:spcPts val="0"/>
              </a:spcAft>
              <a:buClr>
                <a:schemeClr val="dk1"/>
              </a:buClr>
              <a:buSzPts val="8600"/>
              <a:buChar char="•"/>
              <a:defRPr sz="8600"/>
            </a:lvl8pPr>
            <a:lvl9pPr indent="-774700" lvl="8" marL="4114800" algn="l">
              <a:spcBef>
                <a:spcPts val="1720"/>
              </a:spcBef>
              <a:spcAft>
                <a:spcPts val="0"/>
              </a:spcAft>
              <a:buClr>
                <a:schemeClr val="dk1"/>
              </a:buClr>
              <a:buSzPts val="8600"/>
              <a:buChar char="•"/>
              <a:defRPr sz="8600"/>
            </a:lvl9pPr>
          </a:lstStyle>
          <a:p/>
        </p:txBody>
      </p:sp>
      <p:sp>
        <p:nvSpPr>
          <p:cNvPr id="33" name="Google Shape;33;p5"/>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2194560" y="1318262"/>
            <a:ext cx="39502081" cy="54864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Clr>
                <a:schemeClr val="dk1"/>
              </a:buClr>
              <a:buSzPts val="21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2194560" y="7368542"/>
            <a:ext cx="19392902" cy="3070858"/>
          </a:xfrm>
          <a:prstGeom prst="rect">
            <a:avLst/>
          </a:prstGeom>
          <a:noFill/>
          <a:ln>
            <a:noFill/>
          </a:ln>
        </p:spPr>
        <p:txBody>
          <a:bodyPr anchorCtr="0" anchor="b" bIns="219450" lIns="438900" spcFirstLastPara="1" rIns="438900" wrap="square" tIns="219450">
            <a:noAutofit/>
          </a:bodyPr>
          <a:lstStyle>
            <a:lvl1pPr indent="-228600" lvl="0" marL="457200" algn="l">
              <a:spcBef>
                <a:spcPts val="2300"/>
              </a:spcBef>
              <a:spcAft>
                <a:spcPts val="0"/>
              </a:spcAft>
              <a:buClr>
                <a:schemeClr val="dk1"/>
              </a:buClr>
              <a:buSzPts val="11500"/>
              <a:buNone/>
              <a:defRPr b="1" sz="11500"/>
            </a:lvl1pPr>
            <a:lvl2pPr indent="-228600" lvl="1" marL="914400" algn="l">
              <a:spcBef>
                <a:spcPts val="1920"/>
              </a:spcBef>
              <a:spcAft>
                <a:spcPts val="0"/>
              </a:spcAft>
              <a:buClr>
                <a:schemeClr val="dk1"/>
              </a:buClr>
              <a:buSzPts val="9600"/>
              <a:buNone/>
              <a:defRPr b="1" sz="9600"/>
            </a:lvl2pPr>
            <a:lvl3pPr indent="-228600" lvl="2" marL="1371600" algn="l">
              <a:spcBef>
                <a:spcPts val="1720"/>
              </a:spcBef>
              <a:spcAft>
                <a:spcPts val="0"/>
              </a:spcAft>
              <a:buClr>
                <a:schemeClr val="dk1"/>
              </a:buClr>
              <a:buSzPts val="8600"/>
              <a:buNone/>
              <a:defRPr b="1" sz="8600"/>
            </a:lvl3pPr>
            <a:lvl4pPr indent="-228600" lvl="3" marL="1828800" algn="l">
              <a:spcBef>
                <a:spcPts val="1540"/>
              </a:spcBef>
              <a:spcAft>
                <a:spcPts val="0"/>
              </a:spcAft>
              <a:buClr>
                <a:schemeClr val="dk1"/>
              </a:buClr>
              <a:buSzPts val="7700"/>
              <a:buNone/>
              <a:defRPr b="1" sz="7700"/>
            </a:lvl4pPr>
            <a:lvl5pPr indent="-228600" lvl="4" marL="2286000" algn="l">
              <a:spcBef>
                <a:spcPts val="1540"/>
              </a:spcBef>
              <a:spcAft>
                <a:spcPts val="0"/>
              </a:spcAft>
              <a:buClr>
                <a:schemeClr val="dk1"/>
              </a:buClr>
              <a:buSzPts val="7700"/>
              <a:buNone/>
              <a:defRPr b="1" sz="7700"/>
            </a:lvl5pPr>
            <a:lvl6pPr indent="-228600" lvl="5" marL="2743200" algn="l">
              <a:spcBef>
                <a:spcPts val="1540"/>
              </a:spcBef>
              <a:spcAft>
                <a:spcPts val="0"/>
              </a:spcAft>
              <a:buClr>
                <a:schemeClr val="dk1"/>
              </a:buClr>
              <a:buSzPts val="7700"/>
              <a:buNone/>
              <a:defRPr b="1" sz="7700"/>
            </a:lvl6pPr>
            <a:lvl7pPr indent="-228600" lvl="6" marL="3200400" algn="l">
              <a:spcBef>
                <a:spcPts val="1540"/>
              </a:spcBef>
              <a:spcAft>
                <a:spcPts val="0"/>
              </a:spcAft>
              <a:buClr>
                <a:schemeClr val="dk1"/>
              </a:buClr>
              <a:buSzPts val="7700"/>
              <a:buNone/>
              <a:defRPr b="1" sz="7700"/>
            </a:lvl7pPr>
            <a:lvl8pPr indent="-228600" lvl="7" marL="3657600" algn="l">
              <a:spcBef>
                <a:spcPts val="1540"/>
              </a:spcBef>
              <a:spcAft>
                <a:spcPts val="0"/>
              </a:spcAft>
              <a:buClr>
                <a:schemeClr val="dk1"/>
              </a:buClr>
              <a:buSzPts val="7700"/>
              <a:buNone/>
              <a:defRPr b="1" sz="7700"/>
            </a:lvl8pPr>
            <a:lvl9pPr indent="-228600" lvl="8" marL="4114800" algn="l">
              <a:spcBef>
                <a:spcPts val="1540"/>
              </a:spcBef>
              <a:spcAft>
                <a:spcPts val="0"/>
              </a:spcAft>
              <a:buClr>
                <a:schemeClr val="dk1"/>
              </a:buClr>
              <a:buSzPts val="7700"/>
              <a:buNone/>
              <a:defRPr b="1" sz="7700"/>
            </a:lvl9pPr>
          </a:lstStyle>
          <a:p/>
        </p:txBody>
      </p:sp>
      <p:sp>
        <p:nvSpPr>
          <p:cNvPr id="39" name="Google Shape;39;p6"/>
          <p:cNvSpPr txBox="1"/>
          <p:nvPr>
            <p:ph idx="2" type="body"/>
          </p:nvPr>
        </p:nvSpPr>
        <p:spPr>
          <a:xfrm>
            <a:off x="2194560" y="10439400"/>
            <a:ext cx="19392902" cy="18966182"/>
          </a:xfrm>
          <a:prstGeom prst="rect">
            <a:avLst/>
          </a:prstGeom>
          <a:noFill/>
          <a:ln>
            <a:noFill/>
          </a:ln>
        </p:spPr>
        <p:txBody>
          <a:bodyPr anchorCtr="0" anchor="t" bIns="219450" lIns="438900" spcFirstLastPara="1" rIns="438900" wrap="square" tIns="219450">
            <a:noAutofit/>
          </a:bodyPr>
          <a:lstStyle>
            <a:lvl1pPr indent="-958850" lvl="0" marL="457200" algn="l">
              <a:spcBef>
                <a:spcPts val="2300"/>
              </a:spcBef>
              <a:spcAft>
                <a:spcPts val="0"/>
              </a:spcAft>
              <a:buClr>
                <a:schemeClr val="dk1"/>
              </a:buClr>
              <a:buSzPts val="11500"/>
              <a:buChar char="•"/>
              <a:defRPr sz="11500"/>
            </a:lvl1pPr>
            <a:lvl2pPr indent="-838200" lvl="1" marL="914400" algn="l">
              <a:spcBef>
                <a:spcPts val="1920"/>
              </a:spcBef>
              <a:spcAft>
                <a:spcPts val="0"/>
              </a:spcAft>
              <a:buClr>
                <a:schemeClr val="dk1"/>
              </a:buClr>
              <a:buSzPts val="9600"/>
              <a:buChar char="–"/>
              <a:defRPr sz="9600"/>
            </a:lvl2pPr>
            <a:lvl3pPr indent="-774700" lvl="2" marL="1371600" algn="l">
              <a:spcBef>
                <a:spcPts val="1720"/>
              </a:spcBef>
              <a:spcAft>
                <a:spcPts val="0"/>
              </a:spcAft>
              <a:buClr>
                <a:schemeClr val="dk1"/>
              </a:buClr>
              <a:buSzPts val="8600"/>
              <a:buChar char="•"/>
              <a:defRPr sz="8600"/>
            </a:lvl3pPr>
            <a:lvl4pPr indent="-717550" lvl="3" marL="1828800" algn="l">
              <a:spcBef>
                <a:spcPts val="1540"/>
              </a:spcBef>
              <a:spcAft>
                <a:spcPts val="0"/>
              </a:spcAft>
              <a:buClr>
                <a:schemeClr val="dk1"/>
              </a:buClr>
              <a:buSzPts val="7700"/>
              <a:buChar char="–"/>
              <a:defRPr sz="7700"/>
            </a:lvl4pPr>
            <a:lvl5pPr indent="-717550" lvl="4" marL="2286000" algn="l">
              <a:spcBef>
                <a:spcPts val="1540"/>
              </a:spcBef>
              <a:spcAft>
                <a:spcPts val="0"/>
              </a:spcAft>
              <a:buClr>
                <a:schemeClr val="dk1"/>
              </a:buClr>
              <a:buSzPts val="7700"/>
              <a:buChar char="»"/>
              <a:defRPr sz="7700"/>
            </a:lvl5pPr>
            <a:lvl6pPr indent="-717550" lvl="5" marL="2743200" algn="l">
              <a:spcBef>
                <a:spcPts val="1540"/>
              </a:spcBef>
              <a:spcAft>
                <a:spcPts val="0"/>
              </a:spcAft>
              <a:buClr>
                <a:schemeClr val="dk1"/>
              </a:buClr>
              <a:buSzPts val="7700"/>
              <a:buChar char="•"/>
              <a:defRPr sz="7700"/>
            </a:lvl6pPr>
            <a:lvl7pPr indent="-717550" lvl="6" marL="3200400" algn="l">
              <a:spcBef>
                <a:spcPts val="1540"/>
              </a:spcBef>
              <a:spcAft>
                <a:spcPts val="0"/>
              </a:spcAft>
              <a:buClr>
                <a:schemeClr val="dk1"/>
              </a:buClr>
              <a:buSzPts val="7700"/>
              <a:buChar char="•"/>
              <a:defRPr sz="7700"/>
            </a:lvl7pPr>
            <a:lvl8pPr indent="-717550" lvl="7" marL="3657600" algn="l">
              <a:spcBef>
                <a:spcPts val="1540"/>
              </a:spcBef>
              <a:spcAft>
                <a:spcPts val="0"/>
              </a:spcAft>
              <a:buClr>
                <a:schemeClr val="dk1"/>
              </a:buClr>
              <a:buSzPts val="7700"/>
              <a:buChar char="•"/>
              <a:defRPr sz="7700"/>
            </a:lvl8pPr>
            <a:lvl9pPr indent="-717550" lvl="8" marL="4114800" algn="l">
              <a:spcBef>
                <a:spcPts val="1540"/>
              </a:spcBef>
              <a:spcAft>
                <a:spcPts val="0"/>
              </a:spcAft>
              <a:buClr>
                <a:schemeClr val="dk1"/>
              </a:buClr>
              <a:buSzPts val="7700"/>
              <a:buChar char="•"/>
              <a:defRPr sz="7700"/>
            </a:lvl9pPr>
          </a:lstStyle>
          <a:p/>
        </p:txBody>
      </p:sp>
      <p:sp>
        <p:nvSpPr>
          <p:cNvPr id="40" name="Google Shape;40;p6"/>
          <p:cNvSpPr txBox="1"/>
          <p:nvPr>
            <p:ph idx="3" type="body"/>
          </p:nvPr>
        </p:nvSpPr>
        <p:spPr>
          <a:xfrm>
            <a:off x="22296122" y="7368542"/>
            <a:ext cx="19400519" cy="3070858"/>
          </a:xfrm>
          <a:prstGeom prst="rect">
            <a:avLst/>
          </a:prstGeom>
          <a:noFill/>
          <a:ln>
            <a:noFill/>
          </a:ln>
        </p:spPr>
        <p:txBody>
          <a:bodyPr anchorCtr="0" anchor="b" bIns="219450" lIns="438900" spcFirstLastPara="1" rIns="438900" wrap="square" tIns="219450">
            <a:noAutofit/>
          </a:bodyPr>
          <a:lstStyle>
            <a:lvl1pPr indent="-228600" lvl="0" marL="457200" algn="l">
              <a:spcBef>
                <a:spcPts val="2300"/>
              </a:spcBef>
              <a:spcAft>
                <a:spcPts val="0"/>
              </a:spcAft>
              <a:buClr>
                <a:schemeClr val="dk1"/>
              </a:buClr>
              <a:buSzPts val="11500"/>
              <a:buNone/>
              <a:defRPr b="1" sz="11500"/>
            </a:lvl1pPr>
            <a:lvl2pPr indent="-228600" lvl="1" marL="914400" algn="l">
              <a:spcBef>
                <a:spcPts val="1920"/>
              </a:spcBef>
              <a:spcAft>
                <a:spcPts val="0"/>
              </a:spcAft>
              <a:buClr>
                <a:schemeClr val="dk1"/>
              </a:buClr>
              <a:buSzPts val="9600"/>
              <a:buNone/>
              <a:defRPr b="1" sz="9600"/>
            </a:lvl2pPr>
            <a:lvl3pPr indent="-228600" lvl="2" marL="1371600" algn="l">
              <a:spcBef>
                <a:spcPts val="1720"/>
              </a:spcBef>
              <a:spcAft>
                <a:spcPts val="0"/>
              </a:spcAft>
              <a:buClr>
                <a:schemeClr val="dk1"/>
              </a:buClr>
              <a:buSzPts val="8600"/>
              <a:buNone/>
              <a:defRPr b="1" sz="8600"/>
            </a:lvl3pPr>
            <a:lvl4pPr indent="-228600" lvl="3" marL="1828800" algn="l">
              <a:spcBef>
                <a:spcPts val="1540"/>
              </a:spcBef>
              <a:spcAft>
                <a:spcPts val="0"/>
              </a:spcAft>
              <a:buClr>
                <a:schemeClr val="dk1"/>
              </a:buClr>
              <a:buSzPts val="7700"/>
              <a:buNone/>
              <a:defRPr b="1" sz="7700"/>
            </a:lvl4pPr>
            <a:lvl5pPr indent="-228600" lvl="4" marL="2286000" algn="l">
              <a:spcBef>
                <a:spcPts val="1540"/>
              </a:spcBef>
              <a:spcAft>
                <a:spcPts val="0"/>
              </a:spcAft>
              <a:buClr>
                <a:schemeClr val="dk1"/>
              </a:buClr>
              <a:buSzPts val="7700"/>
              <a:buNone/>
              <a:defRPr b="1" sz="7700"/>
            </a:lvl5pPr>
            <a:lvl6pPr indent="-228600" lvl="5" marL="2743200" algn="l">
              <a:spcBef>
                <a:spcPts val="1540"/>
              </a:spcBef>
              <a:spcAft>
                <a:spcPts val="0"/>
              </a:spcAft>
              <a:buClr>
                <a:schemeClr val="dk1"/>
              </a:buClr>
              <a:buSzPts val="7700"/>
              <a:buNone/>
              <a:defRPr b="1" sz="7700"/>
            </a:lvl6pPr>
            <a:lvl7pPr indent="-228600" lvl="6" marL="3200400" algn="l">
              <a:spcBef>
                <a:spcPts val="1540"/>
              </a:spcBef>
              <a:spcAft>
                <a:spcPts val="0"/>
              </a:spcAft>
              <a:buClr>
                <a:schemeClr val="dk1"/>
              </a:buClr>
              <a:buSzPts val="7700"/>
              <a:buNone/>
              <a:defRPr b="1" sz="7700"/>
            </a:lvl7pPr>
            <a:lvl8pPr indent="-228600" lvl="7" marL="3657600" algn="l">
              <a:spcBef>
                <a:spcPts val="1540"/>
              </a:spcBef>
              <a:spcAft>
                <a:spcPts val="0"/>
              </a:spcAft>
              <a:buClr>
                <a:schemeClr val="dk1"/>
              </a:buClr>
              <a:buSzPts val="7700"/>
              <a:buNone/>
              <a:defRPr b="1" sz="7700"/>
            </a:lvl8pPr>
            <a:lvl9pPr indent="-228600" lvl="8" marL="4114800" algn="l">
              <a:spcBef>
                <a:spcPts val="1540"/>
              </a:spcBef>
              <a:spcAft>
                <a:spcPts val="0"/>
              </a:spcAft>
              <a:buClr>
                <a:schemeClr val="dk1"/>
              </a:buClr>
              <a:buSzPts val="7700"/>
              <a:buNone/>
              <a:defRPr b="1" sz="7700"/>
            </a:lvl9pPr>
          </a:lstStyle>
          <a:p/>
        </p:txBody>
      </p:sp>
      <p:sp>
        <p:nvSpPr>
          <p:cNvPr id="41" name="Google Shape;41;p6"/>
          <p:cNvSpPr txBox="1"/>
          <p:nvPr>
            <p:ph idx="4" type="body"/>
          </p:nvPr>
        </p:nvSpPr>
        <p:spPr>
          <a:xfrm>
            <a:off x="22296122" y="10439400"/>
            <a:ext cx="19400519" cy="18966182"/>
          </a:xfrm>
          <a:prstGeom prst="rect">
            <a:avLst/>
          </a:prstGeom>
          <a:noFill/>
          <a:ln>
            <a:noFill/>
          </a:ln>
        </p:spPr>
        <p:txBody>
          <a:bodyPr anchorCtr="0" anchor="t" bIns="219450" lIns="438900" spcFirstLastPara="1" rIns="438900" wrap="square" tIns="219450">
            <a:noAutofit/>
          </a:bodyPr>
          <a:lstStyle>
            <a:lvl1pPr indent="-958850" lvl="0" marL="457200" algn="l">
              <a:spcBef>
                <a:spcPts val="2300"/>
              </a:spcBef>
              <a:spcAft>
                <a:spcPts val="0"/>
              </a:spcAft>
              <a:buClr>
                <a:schemeClr val="dk1"/>
              </a:buClr>
              <a:buSzPts val="11500"/>
              <a:buChar char="•"/>
              <a:defRPr sz="11500"/>
            </a:lvl1pPr>
            <a:lvl2pPr indent="-838200" lvl="1" marL="914400" algn="l">
              <a:spcBef>
                <a:spcPts val="1920"/>
              </a:spcBef>
              <a:spcAft>
                <a:spcPts val="0"/>
              </a:spcAft>
              <a:buClr>
                <a:schemeClr val="dk1"/>
              </a:buClr>
              <a:buSzPts val="9600"/>
              <a:buChar char="–"/>
              <a:defRPr sz="9600"/>
            </a:lvl2pPr>
            <a:lvl3pPr indent="-774700" lvl="2" marL="1371600" algn="l">
              <a:spcBef>
                <a:spcPts val="1720"/>
              </a:spcBef>
              <a:spcAft>
                <a:spcPts val="0"/>
              </a:spcAft>
              <a:buClr>
                <a:schemeClr val="dk1"/>
              </a:buClr>
              <a:buSzPts val="8600"/>
              <a:buChar char="•"/>
              <a:defRPr sz="8600"/>
            </a:lvl3pPr>
            <a:lvl4pPr indent="-717550" lvl="3" marL="1828800" algn="l">
              <a:spcBef>
                <a:spcPts val="1540"/>
              </a:spcBef>
              <a:spcAft>
                <a:spcPts val="0"/>
              </a:spcAft>
              <a:buClr>
                <a:schemeClr val="dk1"/>
              </a:buClr>
              <a:buSzPts val="7700"/>
              <a:buChar char="–"/>
              <a:defRPr sz="7700"/>
            </a:lvl4pPr>
            <a:lvl5pPr indent="-717550" lvl="4" marL="2286000" algn="l">
              <a:spcBef>
                <a:spcPts val="1540"/>
              </a:spcBef>
              <a:spcAft>
                <a:spcPts val="0"/>
              </a:spcAft>
              <a:buClr>
                <a:schemeClr val="dk1"/>
              </a:buClr>
              <a:buSzPts val="7700"/>
              <a:buChar char="»"/>
              <a:defRPr sz="7700"/>
            </a:lvl5pPr>
            <a:lvl6pPr indent="-717550" lvl="5" marL="2743200" algn="l">
              <a:spcBef>
                <a:spcPts val="1540"/>
              </a:spcBef>
              <a:spcAft>
                <a:spcPts val="0"/>
              </a:spcAft>
              <a:buClr>
                <a:schemeClr val="dk1"/>
              </a:buClr>
              <a:buSzPts val="7700"/>
              <a:buChar char="•"/>
              <a:defRPr sz="7700"/>
            </a:lvl6pPr>
            <a:lvl7pPr indent="-717550" lvl="6" marL="3200400" algn="l">
              <a:spcBef>
                <a:spcPts val="1540"/>
              </a:spcBef>
              <a:spcAft>
                <a:spcPts val="0"/>
              </a:spcAft>
              <a:buClr>
                <a:schemeClr val="dk1"/>
              </a:buClr>
              <a:buSzPts val="7700"/>
              <a:buChar char="•"/>
              <a:defRPr sz="7700"/>
            </a:lvl7pPr>
            <a:lvl8pPr indent="-717550" lvl="7" marL="3657600" algn="l">
              <a:spcBef>
                <a:spcPts val="1540"/>
              </a:spcBef>
              <a:spcAft>
                <a:spcPts val="0"/>
              </a:spcAft>
              <a:buClr>
                <a:schemeClr val="dk1"/>
              </a:buClr>
              <a:buSzPts val="7700"/>
              <a:buChar char="•"/>
              <a:defRPr sz="7700"/>
            </a:lvl8pPr>
            <a:lvl9pPr indent="-717550" lvl="8" marL="4114800" algn="l">
              <a:spcBef>
                <a:spcPts val="1540"/>
              </a:spcBef>
              <a:spcAft>
                <a:spcPts val="0"/>
              </a:spcAft>
              <a:buClr>
                <a:schemeClr val="dk1"/>
              </a:buClr>
              <a:buSzPts val="7700"/>
              <a:buChar char="•"/>
              <a:defRPr sz="7700"/>
            </a:lvl9pPr>
          </a:lstStyle>
          <a:p/>
        </p:txBody>
      </p:sp>
      <p:sp>
        <p:nvSpPr>
          <p:cNvPr id="42" name="Google Shape;42;p6"/>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2194560" y="1318262"/>
            <a:ext cx="39502081" cy="54864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2194563" y="1310640"/>
            <a:ext cx="14439902" cy="5577840"/>
          </a:xfrm>
          <a:prstGeom prst="rect">
            <a:avLst/>
          </a:prstGeom>
          <a:noFill/>
          <a:ln>
            <a:noFill/>
          </a:ln>
        </p:spPr>
        <p:txBody>
          <a:bodyPr anchorCtr="0" anchor="b" bIns="219450" lIns="438900" spcFirstLastPara="1" rIns="438900" wrap="square" tIns="219450">
            <a:noAutofit/>
          </a:bodyPr>
          <a:lstStyle>
            <a:lvl1pPr lvl="0" algn="l">
              <a:spcBef>
                <a:spcPts val="0"/>
              </a:spcBef>
              <a:spcAft>
                <a:spcPts val="0"/>
              </a:spcAft>
              <a:buClr>
                <a:schemeClr val="dk1"/>
              </a:buClr>
              <a:buSzPts val="9600"/>
              <a:buFont typeface="Calibri"/>
              <a:buNone/>
              <a:defRPr b="1" sz="9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17160241" y="1310643"/>
            <a:ext cx="24536399" cy="28094942"/>
          </a:xfrm>
          <a:prstGeom prst="rect">
            <a:avLst/>
          </a:prstGeom>
          <a:noFill/>
          <a:ln>
            <a:noFill/>
          </a:ln>
        </p:spPr>
        <p:txBody>
          <a:bodyPr anchorCtr="0" anchor="t" bIns="219450" lIns="438900" spcFirstLastPara="1" rIns="438900" wrap="square" tIns="219450">
            <a:noAutofit/>
          </a:bodyPr>
          <a:lstStyle>
            <a:lvl1pPr indent="-1206500" lvl="0" marL="457200" algn="l">
              <a:spcBef>
                <a:spcPts val="3080"/>
              </a:spcBef>
              <a:spcAft>
                <a:spcPts val="0"/>
              </a:spcAft>
              <a:buClr>
                <a:schemeClr val="dk1"/>
              </a:buClr>
              <a:buSzPts val="15400"/>
              <a:buChar char="•"/>
              <a:defRPr sz="15400"/>
            </a:lvl1pPr>
            <a:lvl2pPr indent="-1079500" lvl="1" marL="914400" algn="l">
              <a:spcBef>
                <a:spcPts val="2680"/>
              </a:spcBef>
              <a:spcAft>
                <a:spcPts val="0"/>
              </a:spcAft>
              <a:buClr>
                <a:schemeClr val="dk1"/>
              </a:buClr>
              <a:buSzPts val="13400"/>
              <a:buChar char="–"/>
              <a:defRPr sz="13400"/>
            </a:lvl2pPr>
            <a:lvl3pPr indent="-958850" lvl="2" marL="1371600" algn="l">
              <a:spcBef>
                <a:spcPts val="2300"/>
              </a:spcBef>
              <a:spcAft>
                <a:spcPts val="0"/>
              </a:spcAft>
              <a:buClr>
                <a:schemeClr val="dk1"/>
              </a:buClr>
              <a:buSzPts val="11500"/>
              <a:buChar char="•"/>
              <a:defRPr sz="11500"/>
            </a:lvl3pPr>
            <a:lvl4pPr indent="-838200" lvl="3" marL="1828800" algn="l">
              <a:spcBef>
                <a:spcPts val="1920"/>
              </a:spcBef>
              <a:spcAft>
                <a:spcPts val="0"/>
              </a:spcAft>
              <a:buClr>
                <a:schemeClr val="dk1"/>
              </a:buClr>
              <a:buSzPts val="9600"/>
              <a:buChar char="–"/>
              <a:defRPr sz="9600"/>
            </a:lvl4pPr>
            <a:lvl5pPr indent="-838200" lvl="4" marL="2286000" algn="l">
              <a:spcBef>
                <a:spcPts val="1920"/>
              </a:spcBef>
              <a:spcAft>
                <a:spcPts val="0"/>
              </a:spcAft>
              <a:buClr>
                <a:schemeClr val="dk1"/>
              </a:buClr>
              <a:buSzPts val="9600"/>
              <a:buChar char="»"/>
              <a:defRPr sz="9600"/>
            </a:lvl5pPr>
            <a:lvl6pPr indent="-838200" lvl="5" marL="2743200" algn="l">
              <a:spcBef>
                <a:spcPts val="1920"/>
              </a:spcBef>
              <a:spcAft>
                <a:spcPts val="0"/>
              </a:spcAft>
              <a:buClr>
                <a:schemeClr val="dk1"/>
              </a:buClr>
              <a:buSzPts val="9600"/>
              <a:buChar char="•"/>
              <a:defRPr sz="9600"/>
            </a:lvl6pPr>
            <a:lvl7pPr indent="-838200" lvl="6" marL="3200400" algn="l">
              <a:spcBef>
                <a:spcPts val="1920"/>
              </a:spcBef>
              <a:spcAft>
                <a:spcPts val="0"/>
              </a:spcAft>
              <a:buClr>
                <a:schemeClr val="dk1"/>
              </a:buClr>
              <a:buSzPts val="9600"/>
              <a:buChar char="•"/>
              <a:defRPr sz="9600"/>
            </a:lvl7pPr>
            <a:lvl8pPr indent="-838200" lvl="7" marL="3657600" algn="l">
              <a:spcBef>
                <a:spcPts val="1920"/>
              </a:spcBef>
              <a:spcAft>
                <a:spcPts val="0"/>
              </a:spcAft>
              <a:buClr>
                <a:schemeClr val="dk1"/>
              </a:buClr>
              <a:buSzPts val="9600"/>
              <a:buChar char="•"/>
              <a:defRPr sz="9600"/>
            </a:lvl8pPr>
            <a:lvl9pPr indent="-838200" lvl="8" marL="4114800" algn="l">
              <a:spcBef>
                <a:spcPts val="1920"/>
              </a:spcBef>
              <a:spcAft>
                <a:spcPts val="0"/>
              </a:spcAft>
              <a:buClr>
                <a:schemeClr val="dk1"/>
              </a:buClr>
              <a:buSzPts val="9600"/>
              <a:buChar char="•"/>
              <a:defRPr sz="9600"/>
            </a:lvl9pPr>
          </a:lstStyle>
          <a:p/>
        </p:txBody>
      </p:sp>
      <p:sp>
        <p:nvSpPr>
          <p:cNvPr id="57" name="Google Shape;57;p9"/>
          <p:cNvSpPr txBox="1"/>
          <p:nvPr>
            <p:ph idx="2" type="body"/>
          </p:nvPr>
        </p:nvSpPr>
        <p:spPr>
          <a:xfrm>
            <a:off x="2194563" y="6888483"/>
            <a:ext cx="14439902" cy="22517102"/>
          </a:xfrm>
          <a:prstGeom prst="rect">
            <a:avLst/>
          </a:prstGeom>
          <a:noFill/>
          <a:ln>
            <a:noFill/>
          </a:ln>
        </p:spPr>
        <p:txBody>
          <a:bodyPr anchorCtr="0" anchor="t" bIns="219450" lIns="438900" spcFirstLastPara="1" rIns="438900" wrap="square" tIns="219450">
            <a:noAutofit/>
          </a:bodyPr>
          <a:lstStyle>
            <a:lvl1pPr indent="-228600" lvl="0" marL="457200" algn="l">
              <a:spcBef>
                <a:spcPts val="1340"/>
              </a:spcBef>
              <a:spcAft>
                <a:spcPts val="0"/>
              </a:spcAft>
              <a:buClr>
                <a:schemeClr val="dk1"/>
              </a:buClr>
              <a:buSzPts val="6700"/>
              <a:buNone/>
              <a:defRPr sz="6700"/>
            </a:lvl1pPr>
            <a:lvl2pPr indent="-228600" lvl="1" marL="914400" algn="l">
              <a:spcBef>
                <a:spcPts val="1160"/>
              </a:spcBef>
              <a:spcAft>
                <a:spcPts val="0"/>
              </a:spcAft>
              <a:buClr>
                <a:schemeClr val="dk1"/>
              </a:buClr>
              <a:buSzPts val="5800"/>
              <a:buNone/>
              <a:defRPr sz="5800"/>
            </a:lvl2pPr>
            <a:lvl3pPr indent="-228600" lvl="2" marL="1371600" algn="l">
              <a:spcBef>
                <a:spcPts val="960"/>
              </a:spcBef>
              <a:spcAft>
                <a:spcPts val="0"/>
              </a:spcAft>
              <a:buClr>
                <a:schemeClr val="dk1"/>
              </a:buClr>
              <a:buSzPts val="4800"/>
              <a:buNone/>
              <a:defRPr sz="4800"/>
            </a:lvl3pPr>
            <a:lvl4pPr indent="-228600" lvl="3" marL="1828800" algn="l">
              <a:spcBef>
                <a:spcPts val="860"/>
              </a:spcBef>
              <a:spcAft>
                <a:spcPts val="0"/>
              </a:spcAft>
              <a:buClr>
                <a:schemeClr val="dk1"/>
              </a:buClr>
              <a:buSzPts val="4300"/>
              <a:buNone/>
              <a:defRPr sz="4300"/>
            </a:lvl4pPr>
            <a:lvl5pPr indent="-228600" lvl="4" marL="2286000" algn="l">
              <a:spcBef>
                <a:spcPts val="860"/>
              </a:spcBef>
              <a:spcAft>
                <a:spcPts val="0"/>
              </a:spcAft>
              <a:buClr>
                <a:schemeClr val="dk1"/>
              </a:buClr>
              <a:buSzPts val="4300"/>
              <a:buNone/>
              <a:defRPr sz="4300"/>
            </a:lvl5pPr>
            <a:lvl6pPr indent="-228600" lvl="5" marL="2743200" algn="l">
              <a:spcBef>
                <a:spcPts val="860"/>
              </a:spcBef>
              <a:spcAft>
                <a:spcPts val="0"/>
              </a:spcAft>
              <a:buClr>
                <a:schemeClr val="dk1"/>
              </a:buClr>
              <a:buSzPts val="4300"/>
              <a:buNone/>
              <a:defRPr sz="4300"/>
            </a:lvl6pPr>
            <a:lvl7pPr indent="-228600" lvl="6" marL="3200400" algn="l">
              <a:spcBef>
                <a:spcPts val="860"/>
              </a:spcBef>
              <a:spcAft>
                <a:spcPts val="0"/>
              </a:spcAft>
              <a:buClr>
                <a:schemeClr val="dk1"/>
              </a:buClr>
              <a:buSzPts val="4300"/>
              <a:buNone/>
              <a:defRPr sz="4300"/>
            </a:lvl7pPr>
            <a:lvl8pPr indent="-228600" lvl="7" marL="3657600" algn="l">
              <a:spcBef>
                <a:spcPts val="860"/>
              </a:spcBef>
              <a:spcAft>
                <a:spcPts val="0"/>
              </a:spcAft>
              <a:buClr>
                <a:schemeClr val="dk1"/>
              </a:buClr>
              <a:buSzPts val="4300"/>
              <a:buNone/>
              <a:defRPr sz="4300"/>
            </a:lvl8pPr>
            <a:lvl9pPr indent="-228600" lvl="8" marL="4114800" algn="l">
              <a:spcBef>
                <a:spcPts val="860"/>
              </a:spcBef>
              <a:spcAft>
                <a:spcPts val="0"/>
              </a:spcAft>
              <a:buClr>
                <a:schemeClr val="dk1"/>
              </a:buClr>
              <a:buSzPts val="4300"/>
              <a:buNone/>
              <a:defRPr sz="4300"/>
            </a:lvl9pPr>
          </a:lstStyle>
          <a:p/>
        </p:txBody>
      </p:sp>
      <p:sp>
        <p:nvSpPr>
          <p:cNvPr id="58" name="Google Shape;58;p9"/>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602982" y="23042880"/>
            <a:ext cx="26334721" cy="2720342"/>
          </a:xfrm>
          <a:prstGeom prst="rect">
            <a:avLst/>
          </a:prstGeom>
          <a:noFill/>
          <a:ln>
            <a:noFill/>
          </a:ln>
        </p:spPr>
        <p:txBody>
          <a:bodyPr anchorCtr="0" anchor="b" bIns="219450" lIns="438900" spcFirstLastPara="1" rIns="438900" wrap="square" tIns="219450">
            <a:noAutofit/>
          </a:bodyPr>
          <a:lstStyle>
            <a:lvl1pPr lvl="0" algn="l">
              <a:spcBef>
                <a:spcPts val="0"/>
              </a:spcBef>
              <a:spcAft>
                <a:spcPts val="0"/>
              </a:spcAft>
              <a:buClr>
                <a:schemeClr val="dk1"/>
              </a:buClr>
              <a:buSzPts val="9600"/>
              <a:buFont typeface="Calibri"/>
              <a:buNone/>
              <a:defRPr b="1" sz="9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8602982" y="2941320"/>
            <a:ext cx="26334721" cy="19751040"/>
          </a:xfrm>
          <a:prstGeom prst="rect">
            <a:avLst/>
          </a:prstGeom>
          <a:noFill/>
          <a:ln>
            <a:noFill/>
          </a:ln>
        </p:spPr>
        <p:txBody>
          <a:bodyPr anchorCtr="0" anchor="t" bIns="219450" lIns="438900" spcFirstLastPara="1" rIns="438900" wrap="square" tIns="219450">
            <a:noAutofit/>
          </a:bodyPr>
          <a:lstStyle>
            <a:lvl1pPr lvl="0" marR="0" rtl="0" algn="l">
              <a:spcBef>
                <a:spcPts val="3080"/>
              </a:spcBef>
              <a:spcAft>
                <a:spcPts val="0"/>
              </a:spcAft>
              <a:buClr>
                <a:schemeClr val="dk1"/>
              </a:buClr>
              <a:buSzPts val="15400"/>
              <a:buFont typeface="Arial"/>
              <a:buNone/>
              <a:defRPr b="0" i="0" sz="15400" u="none" cap="none" strike="noStrike">
                <a:solidFill>
                  <a:schemeClr val="dk1"/>
                </a:solidFill>
                <a:latin typeface="Calibri"/>
                <a:ea typeface="Calibri"/>
                <a:cs typeface="Calibri"/>
                <a:sym typeface="Calibri"/>
              </a:defRPr>
            </a:lvl1pPr>
            <a:lvl2pPr lvl="1" marR="0" rtl="0" algn="l">
              <a:spcBef>
                <a:spcPts val="2680"/>
              </a:spcBef>
              <a:spcAft>
                <a:spcPts val="0"/>
              </a:spcAft>
              <a:buClr>
                <a:schemeClr val="dk1"/>
              </a:buClr>
              <a:buSzPts val="13400"/>
              <a:buFont typeface="Arial"/>
              <a:buNone/>
              <a:defRPr b="0" i="0" sz="13400" u="none" cap="none" strike="noStrike">
                <a:solidFill>
                  <a:schemeClr val="dk1"/>
                </a:solidFill>
                <a:latin typeface="Calibri"/>
                <a:ea typeface="Calibri"/>
                <a:cs typeface="Calibri"/>
                <a:sym typeface="Calibri"/>
              </a:defRPr>
            </a:lvl2pPr>
            <a:lvl3pPr lvl="2" marR="0" rtl="0" algn="l">
              <a:spcBef>
                <a:spcPts val="2300"/>
              </a:spcBef>
              <a:spcAft>
                <a:spcPts val="0"/>
              </a:spcAft>
              <a:buClr>
                <a:schemeClr val="dk1"/>
              </a:buClr>
              <a:buSzPts val="11500"/>
              <a:buFont typeface="Arial"/>
              <a:buNone/>
              <a:defRPr b="0" i="0" sz="11500" u="none" cap="none" strike="noStrike">
                <a:solidFill>
                  <a:schemeClr val="dk1"/>
                </a:solidFill>
                <a:latin typeface="Calibri"/>
                <a:ea typeface="Calibri"/>
                <a:cs typeface="Calibri"/>
                <a:sym typeface="Calibri"/>
              </a:defRPr>
            </a:lvl3pPr>
            <a:lvl4pPr lvl="3" marR="0" rtl="0" algn="l">
              <a:spcBef>
                <a:spcPts val="192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4pPr>
            <a:lvl5pPr lvl="4" marR="0" rtl="0" algn="l">
              <a:spcBef>
                <a:spcPts val="192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5pPr>
            <a:lvl6pPr lvl="5" marR="0" rtl="0" algn="l">
              <a:spcBef>
                <a:spcPts val="192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6pPr>
            <a:lvl7pPr lvl="6" marR="0" rtl="0" algn="l">
              <a:spcBef>
                <a:spcPts val="192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7pPr>
            <a:lvl8pPr lvl="7" marR="0" rtl="0" algn="l">
              <a:spcBef>
                <a:spcPts val="192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8pPr>
            <a:lvl9pPr lvl="8" marR="0" rtl="0" algn="l">
              <a:spcBef>
                <a:spcPts val="192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8602982" y="25763222"/>
            <a:ext cx="26334721" cy="3863338"/>
          </a:xfrm>
          <a:prstGeom prst="rect">
            <a:avLst/>
          </a:prstGeom>
          <a:noFill/>
          <a:ln>
            <a:noFill/>
          </a:ln>
        </p:spPr>
        <p:txBody>
          <a:bodyPr anchorCtr="0" anchor="t" bIns="219450" lIns="438900" spcFirstLastPara="1" rIns="438900" wrap="square" tIns="219450">
            <a:noAutofit/>
          </a:bodyPr>
          <a:lstStyle>
            <a:lvl1pPr indent="-228600" lvl="0" marL="457200" algn="l">
              <a:spcBef>
                <a:spcPts val="1340"/>
              </a:spcBef>
              <a:spcAft>
                <a:spcPts val="0"/>
              </a:spcAft>
              <a:buClr>
                <a:schemeClr val="dk1"/>
              </a:buClr>
              <a:buSzPts val="6700"/>
              <a:buNone/>
              <a:defRPr sz="6700"/>
            </a:lvl1pPr>
            <a:lvl2pPr indent="-228600" lvl="1" marL="914400" algn="l">
              <a:spcBef>
                <a:spcPts val="1160"/>
              </a:spcBef>
              <a:spcAft>
                <a:spcPts val="0"/>
              </a:spcAft>
              <a:buClr>
                <a:schemeClr val="dk1"/>
              </a:buClr>
              <a:buSzPts val="5800"/>
              <a:buNone/>
              <a:defRPr sz="5800"/>
            </a:lvl2pPr>
            <a:lvl3pPr indent="-228600" lvl="2" marL="1371600" algn="l">
              <a:spcBef>
                <a:spcPts val="960"/>
              </a:spcBef>
              <a:spcAft>
                <a:spcPts val="0"/>
              </a:spcAft>
              <a:buClr>
                <a:schemeClr val="dk1"/>
              </a:buClr>
              <a:buSzPts val="4800"/>
              <a:buNone/>
              <a:defRPr sz="4800"/>
            </a:lvl3pPr>
            <a:lvl4pPr indent="-228600" lvl="3" marL="1828800" algn="l">
              <a:spcBef>
                <a:spcPts val="860"/>
              </a:spcBef>
              <a:spcAft>
                <a:spcPts val="0"/>
              </a:spcAft>
              <a:buClr>
                <a:schemeClr val="dk1"/>
              </a:buClr>
              <a:buSzPts val="4300"/>
              <a:buNone/>
              <a:defRPr sz="4300"/>
            </a:lvl4pPr>
            <a:lvl5pPr indent="-228600" lvl="4" marL="2286000" algn="l">
              <a:spcBef>
                <a:spcPts val="860"/>
              </a:spcBef>
              <a:spcAft>
                <a:spcPts val="0"/>
              </a:spcAft>
              <a:buClr>
                <a:schemeClr val="dk1"/>
              </a:buClr>
              <a:buSzPts val="4300"/>
              <a:buNone/>
              <a:defRPr sz="4300"/>
            </a:lvl5pPr>
            <a:lvl6pPr indent="-228600" lvl="5" marL="2743200" algn="l">
              <a:spcBef>
                <a:spcPts val="860"/>
              </a:spcBef>
              <a:spcAft>
                <a:spcPts val="0"/>
              </a:spcAft>
              <a:buClr>
                <a:schemeClr val="dk1"/>
              </a:buClr>
              <a:buSzPts val="4300"/>
              <a:buNone/>
              <a:defRPr sz="4300"/>
            </a:lvl6pPr>
            <a:lvl7pPr indent="-228600" lvl="6" marL="3200400" algn="l">
              <a:spcBef>
                <a:spcPts val="860"/>
              </a:spcBef>
              <a:spcAft>
                <a:spcPts val="0"/>
              </a:spcAft>
              <a:buClr>
                <a:schemeClr val="dk1"/>
              </a:buClr>
              <a:buSzPts val="4300"/>
              <a:buNone/>
              <a:defRPr sz="4300"/>
            </a:lvl7pPr>
            <a:lvl8pPr indent="-228600" lvl="7" marL="3657600" algn="l">
              <a:spcBef>
                <a:spcPts val="860"/>
              </a:spcBef>
              <a:spcAft>
                <a:spcPts val="0"/>
              </a:spcAft>
              <a:buClr>
                <a:schemeClr val="dk1"/>
              </a:buClr>
              <a:buSzPts val="4300"/>
              <a:buNone/>
              <a:defRPr sz="4300"/>
            </a:lvl8pPr>
            <a:lvl9pPr indent="-228600" lvl="8" marL="4114800" algn="l">
              <a:spcBef>
                <a:spcPts val="860"/>
              </a:spcBef>
              <a:spcAft>
                <a:spcPts val="0"/>
              </a:spcAft>
              <a:buClr>
                <a:schemeClr val="dk1"/>
              </a:buClr>
              <a:buSzPts val="4300"/>
              <a:buNone/>
              <a:defRPr sz="4300"/>
            </a:lvl9pPr>
          </a:lstStyle>
          <a:p/>
        </p:txBody>
      </p:sp>
      <p:sp>
        <p:nvSpPr>
          <p:cNvPr id="65" name="Google Shape;65;p10"/>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194560" y="1318262"/>
            <a:ext cx="39502081" cy="5486400"/>
          </a:xfrm>
          <a:prstGeom prst="rect">
            <a:avLst/>
          </a:prstGeom>
          <a:noFill/>
          <a:ln>
            <a:noFill/>
          </a:ln>
        </p:spPr>
        <p:txBody>
          <a:bodyPr anchorCtr="0" anchor="ctr" bIns="219450" lIns="438900" spcFirstLastPara="1" rIns="438900" wrap="square" tIns="219450">
            <a:noAutofit/>
          </a:bodyPr>
          <a:lstStyle>
            <a:lvl1pPr lvl="0" marR="0" rtl="0" algn="ctr">
              <a:spcBef>
                <a:spcPts val="0"/>
              </a:spcBef>
              <a:spcAft>
                <a:spcPts val="0"/>
              </a:spcAft>
              <a:buClr>
                <a:schemeClr val="dk1"/>
              </a:buClr>
              <a:buSzPts val="21100"/>
              <a:buFont typeface="Calibri"/>
              <a:buNone/>
              <a:defRPr b="0" i="0" sz="211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2194560" y="7680963"/>
            <a:ext cx="39502081" cy="21724621"/>
          </a:xfrm>
          <a:prstGeom prst="rect">
            <a:avLst/>
          </a:prstGeom>
          <a:noFill/>
          <a:ln>
            <a:noFill/>
          </a:ln>
        </p:spPr>
        <p:txBody>
          <a:bodyPr anchorCtr="0" anchor="t" bIns="219450" lIns="438900" spcFirstLastPara="1" rIns="438900" wrap="square" tIns="219450">
            <a:noAutofit/>
          </a:bodyPr>
          <a:lstStyle>
            <a:lvl1pPr indent="-1206500" lvl="0" marL="457200" marR="0" rtl="0" algn="l">
              <a:spcBef>
                <a:spcPts val="3080"/>
              </a:spcBef>
              <a:spcAft>
                <a:spcPts val="0"/>
              </a:spcAft>
              <a:buClr>
                <a:schemeClr val="dk1"/>
              </a:buClr>
              <a:buSzPts val="15400"/>
              <a:buFont typeface="Arial"/>
              <a:buChar char="•"/>
              <a:defRPr b="0" i="0" sz="15400" u="none" cap="none" strike="noStrike">
                <a:solidFill>
                  <a:schemeClr val="dk1"/>
                </a:solidFill>
                <a:latin typeface="Calibri"/>
                <a:ea typeface="Calibri"/>
                <a:cs typeface="Calibri"/>
                <a:sym typeface="Calibri"/>
              </a:defRPr>
            </a:lvl1pPr>
            <a:lvl2pPr indent="-1079500" lvl="1" marL="914400" marR="0" rtl="0" algn="l">
              <a:spcBef>
                <a:spcPts val="2680"/>
              </a:spcBef>
              <a:spcAft>
                <a:spcPts val="0"/>
              </a:spcAft>
              <a:buClr>
                <a:schemeClr val="dk1"/>
              </a:buClr>
              <a:buSzPts val="13400"/>
              <a:buFont typeface="Arial"/>
              <a:buChar char="–"/>
              <a:defRPr b="0" i="0" sz="13400" u="none" cap="none" strike="noStrike">
                <a:solidFill>
                  <a:schemeClr val="dk1"/>
                </a:solidFill>
                <a:latin typeface="Calibri"/>
                <a:ea typeface="Calibri"/>
                <a:cs typeface="Calibri"/>
                <a:sym typeface="Calibri"/>
              </a:defRPr>
            </a:lvl2pPr>
            <a:lvl3pPr indent="-958850" lvl="2" marL="1371600" marR="0" rtl="0" algn="l">
              <a:spcBef>
                <a:spcPts val="2300"/>
              </a:spcBef>
              <a:spcAft>
                <a:spcPts val="0"/>
              </a:spcAft>
              <a:buClr>
                <a:schemeClr val="dk1"/>
              </a:buClr>
              <a:buSzPts val="11500"/>
              <a:buFont typeface="Arial"/>
              <a:buChar char="•"/>
              <a:defRPr b="0" i="0" sz="11500" u="none" cap="none" strike="noStrike">
                <a:solidFill>
                  <a:schemeClr val="dk1"/>
                </a:solidFill>
                <a:latin typeface="Calibri"/>
                <a:ea typeface="Calibri"/>
                <a:cs typeface="Calibri"/>
                <a:sym typeface="Calibri"/>
              </a:defRPr>
            </a:lvl3pPr>
            <a:lvl4pPr indent="-838200" lvl="3" marL="1828800" marR="0" rtl="0" algn="l">
              <a:spcBef>
                <a:spcPts val="192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4pPr>
            <a:lvl5pPr indent="-838200" lvl="4" marL="2286000" marR="0" rtl="0" algn="l">
              <a:spcBef>
                <a:spcPts val="192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5pPr>
            <a:lvl6pPr indent="-838200" lvl="5" marL="2743200" marR="0" rtl="0" algn="l">
              <a:spcBef>
                <a:spcPts val="192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6pPr>
            <a:lvl7pPr indent="-838200" lvl="6" marL="3200400" marR="0" rtl="0" algn="l">
              <a:spcBef>
                <a:spcPts val="192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7pPr>
            <a:lvl8pPr indent="-838200" lvl="7" marL="3657600" marR="0" rtl="0" algn="l">
              <a:spcBef>
                <a:spcPts val="192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8pPr>
            <a:lvl9pPr indent="-838200" lvl="8" marL="4114800" marR="0" rtl="0" algn="l">
              <a:spcBef>
                <a:spcPts val="192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2194560" y="30510481"/>
            <a:ext cx="10241280" cy="1752600"/>
          </a:xfrm>
          <a:prstGeom prst="rect">
            <a:avLst/>
          </a:prstGeom>
          <a:noFill/>
          <a:ln>
            <a:noFill/>
          </a:ln>
        </p:spPr>
        <p:txBody>
          <a:bodyPr anchorCtr="0" anchor="ctr" bIns="219450" lIns="438900" spcFirstLastPara="1" rIns="438900" wrap="square" tIns="219450">
            <a:noAutofit/>
          </a:bodyPr>
          <a:lstStyle>
            <a:lvl1pPr lvl="0" marR="0" rtl="0" algn="l">
              <a:spcBef>
                <a:spcPts val="0"/>
              </a:spcBef>
              <a:spcAft>
                <a:spcPts val="0"/>
              </a:spcAft>
              <a:buSzPts val="1400"/>
              <a:buNone/>
              <a:defRPr b="0" i="0" sz="5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14996159" y="30510481"/>
            <a:ext cx="13898880" cy="1752600"/>
          </a:xfrm>
          <a:prstGeom prst="rect">
            <a:avLst/>
          </a:prstGeom>
          <a:noFill/>
          <a:ln>
            <a:noFill/>
          </a:ln>
        </p:spPr>
        <p:txBody>
          <a:bodyPr anchorCtr="0" anchor="ctr" bIns="219450" lIns="438900" spcFirstLastPara="1" rIns="438900" wrap="square" tIns="219450">
            <a:noAutofit/>
          </a:bodyPr>
          <a:lstStyle>
            <a:lvl1pPr lvl="0" marR="0" rtl="0" algn="ctr">
              <a:spcBef>
                <a:spcPts val="0"/>
              </a:spcBef>
              <a:spcAft>
                <a:spcPts val="0"/>
              </a:spcAft>
              <a:buSzPts val="1400"/>
              <a:buNone/>
              <a:defRPr b="0" i="0" sz="5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86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31455359" y="30510481"/>
            <a:ext cx="10241280" cy="1752600"/>
          </a:xfrm>
          <a:prstGeom prst="rect">
            <a:avLst/>
          </a:prstGeom>
          <a:noFill/>
          <a:ln>
            <a:noFill/>
          </a:ln>
        </p:spPr>
        <p:txBody>
          <a:bodyPr anchorCtr="0" anchor="ctr" bIns="219450" lIns="438900" spcFirstLastPara="1" rIns="438900" wrap="square" tIns="219450">
            <a:noAutofit/>
          </a:bodyPr>
          <a:lstStyle>
            <a:lvl1pPr indent="0" lvl="0" marL="0" marR="0" rtl="0" algn="r">
              <a:spcBef>
                <a:spcPts val="0"/>
              </a:spcBef>
              <a:buNone/>
              <a:defRPr b="0" i="0" sz="5800" u="none" cap="none" strike="noStrike">
                <a:solidFill>
                  <a:srgbClr val="888888"/>
                </a:solidFill>
                <a:latin typeface="Calibri"/>
                <a:ea typeface="Calibri"/>
                <a:cs typeface="Calibri"/>
                <a:sym typeface="Calibri"/>
              </a:defRPr>
            </a:lvl1pPr>
            <a:lvl2pPr indent="0" lvl="1" marL="0" marR="0" rtl="0" algn="r">
              <a:spcBef>
                <a:spcPts val="0"/>
              </a:spcBef>
              <a:buNone/>
              <a:defRPr b="0" i="0" sz="5800" u="none" cap="none" strike="noStrike">
                <a:solidFill>
                  <a:srgbClr val="888888"/>
                </a:solidFill>
                <a:latin typeface="Calibri"/>
                <a:ea typeface="Calibri"/>
                <a:cs typeface="Calibri"/>
                <a:sym typeface="Calibri"/>
              </a:defRPr>
            </a:lvl2pPr>
            <a:lvl3pPr indent="0" lvl="2" marL="0" marR="0" rtl="0" algn="r">
              <a:spcBef>
                <a:spcPts val="0"/>
              </a:spcBef>
              <a:buNone/>
              <a:defRPr b="0" i="0" sz="5800" u="none" cap="none" strike="noStrike">
                <a:solidFill>
                  <a:srgbClr val="888888"/>
                </a:solidFill>
                <a:latin typeface="Calibri"/>
                <a:ea typeface="Calibri"/>
                <a:cs typeface="Calibri"/>
                <a:sym typeface="Calibri"/>
              </a:defRPr>
            </a:lvl3pPr>
            <a:lvl4pPr indent="0" lvl="3" marL="0" marR="0" rtl="0" algn="r">
              <a:spcBef>
                <a:spcPts val="0"/>
              </a:spcBef>
              <a:buNone/>
              <a:defRPr b="0" i="0" sz="5800" u="none" cap="none" strike="noStrike">
                <a:solidFill>
                  <a:srgbClr val="888888"/>
                </a:solidFill>
                <a:latin typeface="Calibri"/>
                <a:ea typeface="Calibri"/>
                <a:cs typeface="Calibri"/>
                <a:sym typeface="Calibri"/>
              </a:defRPr>
            </a:lvl4pPr>
            <a:lvl5pPr indent="0" lvl="4" marL="0" marR="0" rtl="0" algn="r">
              <a:spcBef>
                <a:spcPts val="0"/>
              </a:spcBef>
              <a:buNone/>
              <a:defRPr b="0" i="0" sz="5800" u="none" cap="none" strike="noStrike">
                <a:solidFill>
                  <a:srgbClr val="888888"/>
                </a:solidFill>
                <a:latin typeface="Calibri"/>
                <a:ea typeface="Calibri"/>
                <a:cs typeface="Calibri"/>
                <a:sym typeface="Calibri"/>
              </a:defRPr>
            </a:lvl5pPr>
            <a:lvl6pPr indent="0" lvl="5" marL="0" marR="0" rtl="0" algn="r">
              <a:spcBef>
                <a:spcPts val="0"/>
              </a:spcBef>
              <a:buNone/>
              <a:defRPr b="0" i="0" sz="5800" u="none" cap="none" strike="noStrike">
                <a:solidFill>
                  <a:srgbClr val="888888"/>
                </a:solidFill>
                <a:latin typeface="Calibri"/>
                <a:ea typeface="Calibri"/>
                <a:cs typeface="Calibri"/>
                <a:sym typeface="Calibri"/>
              </a:defRPr>
            </a:lvl6pPr>
            <a:lvl7pPr indent="0" lvl="6" marL="0" marR="0" rtl="0" algn="r">
              <a:spcBef>
                <a:spcPts val="0"/>
              </a:spcBef>
              <a:buNone/>
              <a:defRPr b="0" i="0" sz="5800" u="none" cap="none" strike="noStrike">
                <a:solidFill>
                  <a:srgbClr val="888888"/>
                </a:solidFill>
                <a:latin typeface="Calibri"/>
                <a:ea typeface="Calibri"/>
                <a:cs typeface="Calibri"/>
                <a:sym typeface="Calibri"/>
              </a:defRPr>
            </a:lvl7pPr>
            <a:lvl8pPr indent="0" lvl="7" marL="0" marR="0" rtl="0" algn="r">
              <a:spcBef>
                <a:spcPts val="0"/>
              </a:spcBef>
              <a:buNone/>
              <a:defRPr b="0" i="0" sz="5800" u="none" cap="none" strike="noStrike">
                <a:solidFill>
                  <a:srgbClr val="888888"/>
                </a:solidFill>
                <a:latin typeface="Calibri"/>
                <a:ea typeface="Calibri"/>
                <a:cs typeface="Calibri"/>
                <a:sym typeface="Calibri"/>
              </a:defRPr>
            </a:lvl8pPr>
            <a:lvl9pPr indent="0" lvl="8" marL="0" marR="0" rtl="0" algn="r">
              <a:spcBef>
                <a:spcPts val="0"/>
              </a:spcBef>
              <a:buNone/>
              <a:defRPr b="0" i="0" sz="5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4.jpg"/><Relationship Id="rId5" Type="http://schemas.openxmlformats.org/officeDocument/2006/relationships/image" Target="../media/image3.png"/><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p:nvPr/>
        </p:nvSpPr>
        <p:spPr>
          <a:xfrm>
            <a:off x="0" y="4084073"/>
            <a:ext cx="43891200" cy="280200"/>
          </a:xfrm>
          <a:prstGeom prst="rect">
            <a:avLst/>
          </a:prstGeom>
          <a:solidFill>
            <a:srgbClr val="00B050"/>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8600" u="none" cap="none" strike="noStrike">
              <a:solidFill>
                <a:srgbClr val="991B1E"/>
              </a:solidFill>
              <a:latin typeface="Calibri"/>
              <a:ea typeface="Calibri"/>
              <a:cs typeface="Calibri"/>
              <a:sym typeface="Calibri"/>
            </a:endParaRPr>
          </a:p>
        </p:txBody>
      </p:sp>
      <p:sp>
        <p:nvSpPr>
          <p:cNvPr id="85" name="Google Shape;85;p13"/>
          <p:cNvSpPr/>
          <p:nvPr/>
        </p:nvSpPr>
        <p:spPr>
          <a:xfrm>
            <a:off x="0" y="31823700"/>
            <a:ext cx="43891199" cy="1094701"/>
          </a:xfrm>
          <a:prstGeom prst="rect">
            <a:avLst/>
          </a:prstGeom>
          <a:solidFill>
            <a:srgbClr val="00B050"/>
          </a:solidFill>
          <a:ln>
            <a:noFill/>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8600" u="none" cap="none" strike="noStrike">
              <a:solidFill>
                <a:srgbClr val="991B1E"/>
              </a:solidFill>
              <a:latin typeface="Calibri"/>
              <a:ea typeface="Calibri"/>
              <a:cs typeface="Calibri"/>
              <a:sym typeface="Calibri"/>
            </a:endParaRPr>
          </a:p>
        </p:txBody>
      </p:sp>
      <p:sp>
        <p:nvSpPr>
          <p:cNvPr id="86" name="Google Shape;86;p13"/>
          <p:cNvSpPr txBox="1"/>
          <p:nvPr/>
        </p:nvSpPr>
        <p:spPr>
          <a:xfrm>
            <a:off x="2514286" y="22128738"/>
            <a:ext cx="12423991" cy="969496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3200">
              <a:solidFill>
                <a:schemeClr val="dk1"/>
              </a:solidFill>
              <a:latin typeface="Arial"/>
              <a:ea typeface="Arial"/>
              <a:cs typeface="Arial"/>
              <a:sym typeface="Arial"/>
            </a:endParaRPr>
          </a:p>
          <a:p>
            <a:pPr indent="0" lvl="0" marL="0" marR="0" rtl="0" algn="l">
              <a:spcBef>
                <a:spcPts val="0"/>
              </a:spcBef>
              <a:spcAft>
                <a:spcPts val="0"/>
              </a:spcAft>
              <a:buNone/>
            </a:pPr>
            <a:r>
              <a:rPr lang="en-US" sz="8600">
                <a:solidFill>
                  <a:schemeClr val="dk1"/>
                </a:solidFill>
              </a:rPr>
              <a:t>Background Information</a:t>
            </a:r>
            <a:endParaRPr sz="2000">
              <a:solidFill>
                <a:schemeClr val="dk1"/>
              </a:solidFill>
              <a:latin typeface="Arial"/>
              <a:ea typeface="Arial"/>
              <a:cs typeface="Arial"/>
              <a:sym typeface="Arial"/>
            </a:endParaRPr>
          </a:p>
          <a:p>
            <a:pPr indent="457200" lvl="0" marL="0" rtl="0" algn="l">
              <a:lnSpc>
                <a:spcPct val="100000"/>
              </a:lnSpc>
              <a:spcBef>
                <a:spcPts val="1200"/>
              </a:spcBef>
              <a:spcAft>
                <a:spcPts val="0"/>
              </a:spcAft>
              <a:buClr>
                <a:schemeClr val="dk1"/>
              </a:buClr>
              <a:buSzPts val="1100"/>
              <a:buFont typeface="Arial"/>
              <a:buNone/>
            </a:pPr>
            <a:r>
              <a:rPr lang="en-US" sz="3700">
                <a:solidFill>
                  <a:schemeClr val="dk1"/>
                </a:solidFill>
              </a:rPr>
              <a:t>Our research question was, “What do psychologists think causes people to hurt animals?”Through our research, we learned that nearly one million animals are abused every year, with at least one animal being abused every minute. Chickens are the most abused animals on the planet. Animals may suffer from active cruelty or passive cruelty. Active cruelty is when someone purposely harms an animal through their actions. Passive cruelty is when an animal’s needs are ignored and it is neglected. Abuse is often a punishment and a harmful way to control an animal. People who abuse animals may suffer from mental illnesses like paranoia, delusions, depression, and personality disorders. </a:t>
            </a:r>
            <a:endParaRPr sz="3700">
              <a:solidFill>
                <a:schemeClr val="dk1"/>
              </a:solidFill>
            </a:endParaRPr>
          </a:p>
          <a:p>
            <a:pPr indent="0" lvl="0" marL="0" marR="0" rtl="0" algn="l">
              <a:spcBef>
                <a:spcPts val="0"/>
              </a:spcBef>
              <a:spcAft>
                <a:spcPts val="0"/>
              </a:spcAft>
              <a:buNone/>
            </a:pPr>
            <a:r>
              <a:t/>
            </a:r>
            <a:endParaRPr sz="5400">
              <a:solidFill>
                <a:schemeClr val="dk1"/>
              </a:solidFill>
            </a:endParaRPr>
          </a:p>
        </p:txBody>
      </p:sp>
      <p:sp>
        <p:nvSpPr>
          <p:cNvPr id="87" name="Google Shape;87;p13"/>
          <p:cNvSpPr txBox="1"/>
          <p:nvPr/>
        </p:nvSpPr>
        <p:spPr>
          <a:xfrm>
            <a:off x="30711575" y="14407801"/>
            <a:ext cx="12274200" cy="8433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8600">
                <a:solidFill>
                  <a:schemeClr val="dk1"/>
                </a:solidFill>
              </a:rPr>
              <a:t>Recommendations</a:t>
            </a:r>
            <a:endParaRPr sz="5400">
              <a:solidFill>
                <a:srgbClr val="595959"/>
              </a:solidFill>
              <a:latin typeface="Calibri"/>
              <a:ea typeface="Calibri"/>
              <a:cs typeface="Calibri"/>
              <a:sym typeface="Calibri"/>
            </a:endParaRPr>
          </a:p>
          <a:p>
            <a:pPr indent="457200" lvl="0" marL="0" marR="0" rtl="0" algn="l">
              <a:spcBef>
                <a:spcPts val="0"/>
              </a:spcBef>
              <a:spcAft>
                <a:spcPts val="0"/>
              </a:spcAft>
              <a:buNone/>
            </a:pPr>
            <a:r>
              <a:rPr lang="en-US" sz="4100">
                <a:solidFill>
                  <a:schemeClr val="dk1"/>
                </a:solidFill>
              </a:rPr>
              <a:t>We asked the people that responded to our survey what recommendations they had for how to help protect animals. They believe we should bring more awareness through TV commercials, report known abuse to the authorities, and make sure to check up on and account for adopted animals every few months. We also think that individuals can spread awareness through posters, flyers, and social media campaigns. We can donate to shelters who help support animals that have been victims of abuse until they can find safe homes.</a:t>
            </a:r>
            <a:endParaRPr sz="8300">
              <a:solidFill>
                <a:schemeClr val="dk1"/>
              </a:solidFill>
            </a:endParaRPr>
          </a:p>
          <a:p>
            <a:pPr indent="0" lvl="0" marL="0" marR="0" rtl="0" algn="l">
              <a:spcBef>
                <a:spcPts val="0"/>
              </a:spcBef>
              <a:spcAft>
                <a:spcPts val="0"/>
              </a:spcAft>
              <a:buNone/>
            </a:pPr>
            <a:r>
              <a:t/>
            </a:r>
            <a:endParaRPr sz="5400">
              <a:solidFill>
                <a:srgbClr val="595959"/>
              </a:solidFill>
              <a:latin typeface="Arial"/>
              <a:ea typeface="Arial"/>
              <a:cs typeface="Arial"/>
              <a:sym typeface="Arial"/>
            </a:endParaRPr>
          </a:p>
        </p:txBody>
      </p:sp>
      <p:sp>
        <p:nvSpPr>
          <p:cNvPr id="88" name="Google Shape;88;p13"/>
          <p:cNvSpPr txBox="1"/>
          <p:nvPr/>
        </p:nvSpPr>
        <p:spPr>
          <a:xfrm>
            <a:off x="16687725" y="4941462"/>
            <a:ext cx="11758800" cy="11171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8600">
                <a:solidFill>
                  <a:schemeClr val="dk1"/>
                </a:solidFill>
              </a:rPr>
              <a:t>Survey Results</a:t>
            </a:r>
            <a:endParaRPr/>
          </a:p>
          <a:p>
            <a:pPr indent="457200" lvl="0" marL="0" rtl="0" algn="l">
              <a:lnSpc>
                <a:spcPct val="100000"/>
              </a:lnSpc>
              <a:spcBef>
                <a:spcPts val="1200"/>
              </a:spcBef>
              <a:spcAft>
                <a:spcPts val="0"/>
              </a:spcAft>
              <a:buClr>
                <a:schemeClr val="dk1"/>
              </a:buClr>
              <a:buSzPts val="1100"/>
              <a:buFont typeface="Arial"/>
              <a:buNone/>
            </a:pPr>
            <a:r>
              <a:rPr lang="en-US" sz="4100">
                <a:solidFill>
                  <a:schemeClr val="dk1"/>
                </a:solidFill>
              </a:rPr>
              <a:t>We used a survey to ask individuals in the community about how aware they are of what causes people to abuse animals. Everyone felt that they knew what animal abuse was, and identified physically hurting an animal, not taking it to the vet, leaving it outside, not feeding it, leaving it alone for a long time, and yelling at it as being forms of abuse. They believed that things that could cause someone to abuse an animal are feeling unnoticed or powerless, peer pressure, and mental illnesses such as personality disorders, depression, or substance abuse disorders. Some warning signs of animal abuse that they mentioned were an animal avoiding people, seeming anxious, or being aggressive. </a:t>
            </a:r>
            <a:endParaRPr sz="4100">
              <a:solidFill>
                <a:schemeClr val="dk1"/>
              </a:solidFill>
            </a:endParaRPr>
          </a:p>
          <a:p>
            <a:pPr indent="0" lvl="0" marL="0" marR="0" rtl="0" algn="l">
              <a:spcBef>
                <a:spcPts val="0"/>
              </a:spcBef>
              <a:spcAft>
                <a:spcPts val="0"/>
              </a:spcAft>
              <a:buNone/>
            </a:pPr>
            <a:r>
              <a:t/>
            </a:r>
            <a:endParaRPr sz="5400">
              <a:solidFill>
                <a:schemeClr val="dk1"/>
              </a:solidFill>
            </a:endParaRPr>
          </a:p>
        </p:txBody>
      </p:sp>
      <p:sp>
        <p:nvSpPr>
          <p:cNvPr id="89" name="Google Shape;89;p13"/>
          <p:cNvSpPr txBox="1"/>
          <p:nvPr/>
        </p:nvSpPr>
        <p:spPr>
          <a:xfrm>
            <a:off x="16687725" y="23702650"/>
            <a:ext cx="12423900" cy="84330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8600">
                <a:solidFill>
                  <a:schemeClr val="dk1"/>
                </a:solidFill>
              </a:rPr>
              <a:t>Observations</a:t>
            </a:r>
            <a:endParaRPr/>
          </a:p>
          <a:p>
            <a:pPr indent="457200" lvl="0" marL="0" rtl="0" algn="l">
              <a:lnSpc>
                <a:spcPct val="100000"/>
              </a:lnSpc>
              <a:spcBef>
                <a:spcPts val="1200"/>
              </a:spcBef>
              <a:spcAft>
                <a:spcPts val="0"/>
              </a:spcAft>
              <a:buClr>
                <a:schemeClr val="dk1"/>
              </a:buClr>
              <a:buSzPts val="1100"/>
              <a:buFont typeface="Arial"/>
              <a:buNone/>
            </a:pPr>
            <a:r>
              <a:rPr lang="en-US" sz="3900">
                <a:solidFill>
                  <a:schemeClr val="dk1"/>
                </a:solidFill>
              </a:rPr>
              <a:t>We watched videos that discussed how many animals are abused and neglected, and how to protect them. We found that police departments and humane societies partner to respond to animal cruelty calls. Laws consider neglecting or abandoning an animal, not providing medical care, causing pain or injury, leaving an animal alone in a car, mistreating an animal, or killing an animal to be forms of abuse. Police encourage you to call when you see these types of abuse so they can investigate and protect the animals. </a:t>
            </a:r>
            <a:endParaRPr sz="3900">
              <a:solidFill>
                <a:schemeClr val="dk1"/>
              </a:solidFill>
            </a:endParaRPr>
          </a:p>
          <a:p>
            <a:pPr indent="0" lvl="0" marL="0" marR="0" rtl="0" algn="l">
              <a:spcBef>
                <a:spcPts val="0"/>
              </a:spcBef>
              <a:spcAft>
                <a:spcPts val="0"/>
              </a:spcAft>
              <a:buNone/>
            </a:pPr>
            <a:r>
              <a:t/>
            </a:r>
            <a:endParaRPr/>
          </a:p>
        </p:txBody>
      </p:sp>
      <p:sp>
        <p:nvSpPr>
          <p:cNvPr id="90" name="Google Shape;90;p13"/>
          <p:cNvSpPr txBox="1"/>
          <p:nvPr/>
        </p:nvSpPr>
        <p:spPr>
          <a:xfrm>
            <a:off x="30861175" y="23115700"/>
            <a:ext cx="12423900" cy="8708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8600">
                <a:solidFill>
                  <a:schemeClr val="dk1"/>
                </a:solidFill>
                <a:latin typeface="Arial"/>
                <a:ea typeface="Arial"/>
                <a:cs typeface="Arial"/>
                <a:sym typeface="Arial"/>
              </a:rPr>
              <a:t>Main References</a:t>
            </a:r>
            <a:endParaRPr sz="3200">
              <a:solidFill>
                <a:srgbClr val="595959"/>
              </a:solidFill>
              <a:latin typeface="Calibri"/>
              <a:ea typeface="Calibri"/>
              <a:cs typeface="Calibri"/>
              <a:sym typeface="Calibri"/>
            </a:endParaRPr>
          </a:p>
          <a:p>
            <a:pPr indent="-355600" lvl="0" marL="355600" rtl="0" algn="l">
              <a:lnSpc>
                <a:spcPct val="100000"/>
              </a:lnSpc>
              <a:spcBef>
                <a:spcPts val="0"/>
              </a:spcBef>
              <a:spcAft>
                <a:spcPts val="0"/>
              </a:spcAft>
              <a:buClr>
                <a:schemeClr val="dk1"/>
              </a:buClr>
              <a:buSzPts val="1100"/>
              <a:buFont typeface="Arial"/>
              <a:buNone/>
            </a:pPr>
            <a:r>
              <a:rPr lang="en-US" sz="3400">
                <a:solidFill>
                  <a:schemeClr val="dk1"/>
                </a:solidFill>
              </a:rPr>
              <a:t>CBS 4 News Rio Grande Valley. “Animal Cruelty Prevention Month.” YouTube, 2017, https://www.youtube.com/watch?v=JM2caaN0MmA.</a:t>
            </a:r>
            <a:endParaRPr sz="3400">
              <a:solidFill>
                <a:schemeClr val="dk1"/>
              </a:solidFill>
            </a:endParaRPr>
          </a:p>
          <a:p>
            <a:pPr indent="-355600" lvl="0" marL="355600" rtl="0" algn="l">
              <a:lnSpc>
                <a:spcPct val="100000"/>
              </a:lnSpc>
              <a:spcBef>
                <a:spcPts val="0"/>
              </a:spcBef>
              <a:spcAft>
                <a:spcPts val="0"/>
              </a:spcAft>
              <a:buClr>
                <a:schemeClr val="dk1"/>
              </a:buClr>
              <a:buSzPts val="1100"/>
              <a:buFont typeface="Arial"/>
              <a:buNone/>
            </a:pPr>
            <a:r>
              <a:rPr lang="en-US" sz="3400">
                <a:solidFill>
                  <a:schemeClr val="dk1"/>
                </a:solidFill>
              </a:rPr>
              <a:t>CityofPhoenixAZ. “What is Animal Cruelty? – Phoenix Pets.” YouTube, 2020, https://www.youtube.com/watch?v=Fm6yVtI1PH0.</a:t>
            </a:r>
            <a:endParaRPr sz="3400">
              <a:solidFill>
                <a:schemeClr val="dk1"/>
              </a:solidFill>
            </a:endParaRPr>
          </a:p>
          <a:p>
            <a:pPr indent="-355600" lvl="0" marL="355600" rtl="0" algn="l">
              <a:lnSpc>
                <a:spcPct val="100000"/>
              </a:lnSpc>
              <a:spcBef>
                <a:spcPts val="0"/>
              </a:spcBef>
              <a:spcAft>
                <a:spcPts val="0"/>
              </a:spcAft>
              <a:buClr>
                <a:schemeClr val="dk1"/>
              </a:buClr>
              <a:buSzPts val="1100"/>
              <a:buFont typeface="Arial"/>
              <a:buNone/>
            </a:pPr>
            <a:r>
              <a:rPr lang="en-US" sz="3400">
                <a:solidFill>
                  <a:schemeClr val="dk1"/>
                </a:solidFill>
              </a:rPr>
              <a:t>“The Most Abused Animal on the Planet Is ...” </a:t>
            </a:r>
            <a:r>
              <a:rPr i="1" lang="en-US" sz="3400">
                <a:solidFill>
                  <a:schemeClr val="dk1"/>
                </a:solidFill>
              </a:rPr>
              <a:t>Animals Are Not Ours</a:t>
            </a:r>
            <a:r>
              <a:rPr lang="en-US" sz="3400">
                <a:solidFill>
                  <a:schemeClr val="dk1"/>
                </a:solidFill>
              </a:rPr>
              <a:t>, PETA, 2011, https://www.peta.org/blog/abused-animal-planet/.</a:t>
            </a:r>
            <a:endParaRPr sz="3400">
              <a:solidFill>
                <a:schemeClr val="dk1"/>
              </a:solidFill>
            </a:endParaRPr>
          </a:p>
          <a:p>
            <a:pPr indent="-355600" lvl="0" marL="355600" rtl="0" algn="l">
              <a:lnSpc>
                <a:spcPct val="100000"/>
              </a:lnSpc>
              <a:spcBef>
                <a:spcPts val="0"/>
              </a:spcBef>
              <a:spcAft>
                <a:spcPts val="0"/>
              </a:spcAft>
              <a:buClr>
                <a:schemeClr val="dk1"/>
              </a:buClr>
              <a:buSzPts val="1100"/>
              <a:buFont typeface="Arial"/>
              <a:buNone/>
            </a:pPr>
            <a:r>
              <a:rPr i="1" lang="en-US" sz="3400">
                <a:solidFill>
                  <a:schemeClr val="dk1"/>
                </a:solidFill>
              </a:rPr>
              <a:t>Types of Animal Abuse</a:t>
            </a:r>
            <a:r>
              <a:rPr lang="en-US" sz="3400">
                <a:solidFill>
                  <a:schemeClr val="dk1"/>
                </a:solidFill>
              </a:rPr>
              <a:t>. Weebly, https://animal-abuse-ilp.weebly.com/types-of-animal-abuse.html#:~:text=%20Active%20animal%20abuse%20is%20the%20act%20of,actual%20physical%20contact%20to%20intentionally%20harm%20the%20animal. </a:t>
            </a:r>
            <a:endParaRPr sz="3400">
              <a:solidFill>
                <a:schemeClr val="dk1"/>
              </a:solidFill>
            </a:endParaRPr>
          </a:p>
          <a:p>
            <a:pPr indent="0" lvl="0" marL="0" marR="0" rtl="0" algn="l">
              <a:spcBef>
                <a:spcPts val="0"/>
              </a:spcBef>
              <a:spcAft>
                <a:spcPts val="0"/>
              </a:spcAft>
              <a:buNone/>
            </a:pPr>
            <a:r>
              <a:t/>
            </a:r>
            <a:endParaRPr sz="5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3200">
              <a:solidFill>
                <a:srgbClr val="595959"/>
              </a:solidFill>
              <a:latin typeface="Calibri"/>
              <a:ea typeface="Calibri"/>
              <a:cs typeface="Calibri"/>
              <a:sym typeface="Calibri"/>
            </a:endParaRPr>
          </a:p>
        </p:txBody>
      </p:sp>
      <p:sp>
        <p:nvSpPr>
          <p:cNvPr id="91" name="Google Shape;91;p13"/>
          <p:cNvSpPr/>
          <p:nvPr/>
        </p:nvSpPr>
        <p:spPr>
          <a:xfrm>
            <a:off x="30711575" y="5599249"/>
            <a:ext cx="11110800" cy="8433000"/>
          </a:xfrm>
          <a:prstGeom prst="rect">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8600">
                <a:solidFill>
                  <a:schemeClr val="lt1"/>
                </a:solidFill>
                <a:latin typeface="Calibri"/>
                <a:ea typeface="Calibri"/>
                <a:cs typeface="Calibri"/>
                <a:sym typeface="Calibri"/>
              </a:rPr>
              <a:t>INSERT PICTURE HERE</a:t>
            </a:r>
            <a:endParaRPr/>
          </a:p>
        </p:txBody>
      </p:sp>
      <p:sp>
        <p:nvSpPr>
          <p:cNvPr id="92" name="Google Shape;92;p13"/>
          <p:cNvSpPr/>
          <p:nvPr/>
        </p:nvSpPr>
        <p:spPr>
          <a:xfrm>
            <a:off x="16687731" y="16690058"/>
            <a:ext cx="12423991" cy="5758592"/>
          </a:xfrm>
          <a:prstGeom prst="rect">
            <a:avLst/>
          </a:prstGeom>
          <a:gradFill>
            <a:gsLst>
              <a:gs pos="0">
                <a:srgbClr val="3E7FCD"/>
              </a:gs>
              <a:gs pos="100000">
                <a:srgbClr val="96C0FF"/>
              </a:gs>
            </a:gsLst>
            <a:lin ang="16200000" scaled="0"/>
          </a:gradFill>
          <a:ln cap="flat" cmpd="sng" w="9525">
            <a:solidFill>
              <a:srgbClr val="4A7DBA"/>
            </a:solidFill>
            <a:prstDash val="solid"/>
            <a:round/>
            <a:headEnd len="sm" w="sm" type="none"/>
            <a:tailEnd len="sm" w="sm" type="none"/>
          </a:ln>
          <a:effectLst>
            <a:outerShdw blurRad="40000" rotWithShape="0" dir="5400000" dist="23000">
              <a:srgbClr val="00000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rPr lang="en-US" sz="8600">
                <a:solidFill>
                  <a:schemeClr val="lt1"/>
                </a:solidFill>
                <a:latin typeface="Calibri"/>
                <a:ea typeface="Calibri"/>
                <a:cs typeface="Calibri"/>
                <a:sym typeface="Calibri"/>
              </a:rPr>
              <a:t>INSERT PICTURE HERE</a:t>
            </a:r>
            <a:endParaRPr/>
          </a:p>
        </p:txBody>
      </p:sp>
      <p:sp>
        <p:nvSpPr>
          <p:cNvPr id="93" name="Google Shape;93;p13"/>
          <p:cNvSpPr txBox="1"/>
          <p:nvPr/>
        </p:nvSpPr>
        <p:spPr>
          <a:xfrm>
            <a:off x="10753600" y="404250"/>
            <a:ext cx="31068900" cy="3679800"/>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n-US" sz="7000">
                <a:solidFill>
                  <a:schemeClr val="dk1"/>
                </a:solidFill>
                <a:latin typeface="Arial"/>
                <a:ea typeface="Arial"/>
                <a:cs typeface="Arial"/>
                <a:sym typeface="Arial"/>
              </a:rPr>
              <a:t>Animal Abuse Awareness: W</a:t>
            </a:r>
            <a:r>
              <a:rPr lang="en-US" sz="7000">
                <a:solidFill>
                  <a:schemeClr val="dk1"/>
                </a:solidFill>
              </a:rPr>
              <a:t>hat Leads to Abuse and How Can We Prevent it?</a:t>
            </a:r>
            <a:endParaRPr sz="400"/>
          </a:p>
          <a:p>
            <a:pPr indent="0" lvl="0" marL="0" marR="0" rtl="0" algn="r">
              <a:spcBef>
                <a:spcPts val="0"/>
              </a:spcBef>
              <a:spcAft>
                <a:spcPts val="0"/>
              </a:spcAft>
              <a:buNone/>
            </a:pPr>
            <a:r>
              <a:t/>
            </a:r>
            <a:endParaRPr/>
          </a:p>
        </p:txBody>
      </p:sp>
      <p:pic>
        <p:nvPicPr>
          <p:cNvPr id="94" name="Google Shape;94;p13"/>
          <p:cNvPicPr preferRelativeResize="0"/>
          <p:nvPr/>
        </p:nvPicPr>
        <p:blipFill rotWithShape="1">
          <a:blip r:embed="rId3">
            <a:alphaModFix/>
          </a:blip>
          <a:srcRect b="0" l="0" r="0" t="0"/>
          <a:stretch/>
        </p:blipFill>
        <p:spPr>
          <a:xfrm>
            <a:off x="1537868" y="984447"/>
            <a:ext cx="9004626" cy="3214116"/>
          </a:xfrm>
          <a:prstGeom prst="rect">
            <a:avLst/>
          </a:prstGeom>
          <a:noFill/>
          <a:ln>
            <a:noFill/>
          </a:ln>
        </p:spPr>
      </p:pic>
      <p:sp>
        <p:nvSpPr>
          <p:cNvPr id="95" name="Google Shape;95;p13"/>
          <p:cNvSpPr txBox="1"/>
          <p:nvPr/>
        </p:nvSpPr>
        <p:spPr>
          <a:xfrm>
            <a:off x="2663890" y="4644754"/>
            <a:ext cx="12423991" cy="1169550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8600">
                <a:solidFill>
                  <a:schemeClr val="dk1"/>
                </a:solidFill>
                <a:latin typeface="Arial"/>
                <a:ea typeface="Arial"/>
                <a:cs typeface="Arial"/>
                <a:sym typeface="Arial"/>
              </a:rPr>
              <a:t>Introduction </a:t>
            </a:r>
            <a:endParaRPr/>
          </a:p>
          <a:p>
            <a:pPr indent="457200" lvl="0" marL="0" rtl="0" algn="l">
              <a:lnSpc>
                <a:spcPct val="100000"/>
              </a:lnSpc>
              <a:spcBef>
                <a:spcPts val="1200"/>
              </a:spcBef>
              <a:spcAft>
                <a:spcPts val="0"/>
              </a:spcAft>
              <a:buClr>
                <a:schemeClr val="dk1"/>
              </a:buClr>
              <a:buSzPts val="1100"/>
              <a:buFont typeface="Arial"/>
              <a:buNone/>
            </a:pPr>
            <a:r>
              <a:rPr lang="en-US" sz="3600">
                <a:solidFill>
                  <a:schemeClr val="dk1"/>
                </a:solidFill>
              </a:rPr>
              <a:t>The purpose of our project is to spread awareness about the warning signs of animal abuse and the reasons behind it, so that people can work to better protect animals from harm. Through our research, we learned what is considered animal abuse and what the warning signs of abuse can look like. Animal abuse can include not only physically hurting an animal, but also not feeding it, leaving it outside, not taking it to the vet, and abandoning it. This can cause the animals to act anxious, avoidant, or aggressive. We surveyed individuals to see how aware they are of what causes people to abuse animals. Answers included feeling unnoticed, feeling powerless, having a mental illness, peer pressure, and substance abuse. We also asked how they thought we could prevent and bring awareness to animal abuse. Some suggested reporting it to the authorities, checking in on adopted animals every few months, and talking more about it. We encourage you to take action in supporting animals by working to stop abuse from happening. </a:t>
            </a:r>
            <a:endParaRPr sz="3600">
              <a:solidFill>
                <a:schemeClr val="dk1"/>
              </a:solidFill>
            </a:endParaRPr>
          </a:p>
          <a:p>
            <a:pPr indent="0" lvl="0" marL="0" marR="0" rtl="0" algn="l">
              <a:spcBef>
                <a:spcPts val="0"/>
              </a:spcBef>
              <a:spcAft>
                <a:spcPts val="0"/>
              </a:spcAft>
              <a:buNone/>
            </a:pPr>
            <a:r>
              <a:t/>
            </a:r>
            <a:endParaRPr sz="2000">
              <a:solidFill>
                <a:srgbClr val="595959"/>
              </a:solidFill>
              <a:latin typeface="Calibri"/>
              <a:ea typeface="Calibri"/>
              <a:cs typeface="Calibri"/>
              <a:sym typeface="Calibri"/>
            </a:endParaRPr>
          </a:p>
        </p:txBody>
      </p:sp>
      <p:pic>
        <p:nvPicPr>
          <p:cNvPr id="96" name="Google Shape;96;p13"/>
          <p:cNvPicPr preferRelativeResize="0"/>
          <p:nvPr/>
        </p:nvPicPr>
        <p:blipFill>
          <a:blip r:embed="rId4">
            <a:alphaModFix/>
          </a:blip>
          <a:stretch>
            <a:fillRect/>
          </a:stretch>
        </p:blipFill>
        <p:spPr>
          <a:xfrm>
            <a:off x="15563013" y="16112850"/>
            <a:ext cx="14683461" cy="7589799"/>
          </a:xfrm>
          <a:prstGeom prst="rect">
            <a:avLst/>
          </a:prstGeom>
          <a:noFill/>
          <a:ln>
            <a:noFill/>
          </a:ln>
        </p:spPr>
      </p:pic>
      <p:pic>
        <p:nvPicPr>
          <p:cNvPr id="97" name="Google Shape;97;p13"/>
          <p:cNvPicPr preferRelativeResize="0"/>
          <p:nvPr/>
        </p:nvPicPr>
        <p:blipFill>
          <a:blip r:embed="rId5">
            <a:alphaModFix/>
          </a:blip>
          <a:stretch>
            <a:fillRect/>
          </a:stretch>
        </p:blipFill>
        <p:spPr>
          <a:xfrm>
            <a:off x="2589175" y="16786441"/>
            <a:ext cx="12274200" cy="5783036"/>
          </a:xfrm>
          <a:prstGeom prst="rect">
            <a:avLst/>
          </a:prstGeom>
          <a:noFill/>
          <a:ln cap="flat" cmpd="sng" w="9525">
            <a:solidFill>
              <a:srgbClr val="4A7DBA"/>
            </a:solidFill>
            <a:prstDash val="solid"/>
            <a:round/>
            <a:headEnd len="sm" w="sm" type="none"/>
            <a:tailEnd len="sm" w="sm" type="none"/>
          </a:ln>
          <a:effectLst>
            <a:outerShdw blurRad="40000" rotWithShape="0" dir="5400000" dist="23000">
              <a:srgbClr val="000000">
                <a:alpha val="34900"/>
              </a:srgbClr>
            </a:outerShdw>
          </a:effectLst>
        </p:spPr>
      </p:pic>
      <p:pic>
        <p:nvPicPr>
          <p:cNvPr id="98" name="Google Shape;98;p13"/>
          <p:cNvPicPr preferRelativeResize="0"/>
          <p:nvPr/>
        </p:nvPicPr>
        <p:blipFill>
          <a:blip r:embed="rId6">
            <a:alphaModFix/>
          </a:blip>
          <a:stretch>
            <a:fillRect/>
          </a:stretch>
        </p:blipFill>
        <p:spPr>
          <a:xfrm>
            <a:off x="30711575" y="5599250"/>
            <a:ext cx="11110800" cy="8433000"/>
          </a:xfrm>
          <a:prstGeom prst="rect">
            <a:avLst/>
          </a:prstGeom>
          <a:noFill/>
          <a:ln cap="flat" cmpd="sng" w="9525">
            <a:solidFill>
              <a:srgbClr val="4A7DBA"/>
            </a:solidFill>
            <a:prstDash val="solid"/>
            <a:round/>
            <a:headEnd len="sm" w="sm" type="none"/>
            <a:tailEnd len="sm" w="sm" type="none"/>
          </a:ln>
          <a:effectLst>
            <a:outerShdw blurRad="40000" rotWithShape="0" dir="5400000" dist="23000">
              <a:srgbClr val="000000">
                <a:alpha val="34900"/>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