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368"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291840" y="10226042"/>
            <a:ext cx="37307519" cy="70561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6583680" y="18653759"/>
            <a:ext cx="30723839" cy="8412480"/>
          </a:xfrm>
          <a:prstGeom prst="rect">
            <a:avLst/>
          </a:prstGeom>
          <a:noFill/>
          <a:ln>
            <a:noFill/>
          </a:ln>
        </p:spPr>
        <p:txBody>
          <a:bodyPr anchorCtr="0" anchor="t" bIns="219450" lIns="438900" spcFirstLastPara="1" rIns="438900" wrap="square" tIns="219450">
            <a:noAutofit/>
          </a:bodyPr>
          <a:lstStyle>
            <a:lvl1pPr lvl="0" algn="ctr">
              <a:spcBef>
                <a:spcPts val="3080"/>
              </a:spcBef>
              <a:spcAft>
                <a:spcPts val="0"/>
              </a:spcAft>
              <a:buClr>
                <a:srgbClr val="888888"/>
              </a:buClr>
              <a:buSzPts val="15400"/>
              <a:buNone/>
              <a:defRPr>
                <a:solidFill>
                  <a:srgbClr val="888888"/>
                </a:solidFill>
              </a:defRPr>
            </a:lvl1pPr>
            <a:lvl2pPr lvl="1" algn="ctr">
              <a:spcBef>
                <a:spcPts val="2680"/>
              </a:spcBef>
              <a:spcAft>
                <a:spcPts val="0"/>
              </a:spcAft>
              <a:buClr>
                <a:srgbClr val="888888"/>
              </a:buClr>
              <a:buSzPts val="134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p:txBody>
      </p:sp>
      <p:sp>
        <p:nvSpPr>
          <p:cNvPr id="14" name="Google Shape;14;p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11083290" y="-1207767"/>
            <a:ext cx="21724621" cy="3950208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22715220" y="10424165"/>
            <a:ext cx="28087320" cy="987552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2598421" y="914406"/>
            <a:ext cx="28087320" cy="28895039"/>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3467102" y="21153122"/>
            <a:ext cx="37307519" cy="6537960"/>
          </a:xfrm>
          <a:prstGeom prst="rect">
            <a:avLst/>
          </a:prstGeom>
          <a:noFill/>
          <a:ln>
            <a:noFill/>
          </a:ln>
        </p:spPr>
        <p:txBody>
          <a:bodyPr anchorCtr="0" anchor="t" bIns="219450" lIns="438900" spcFirstLastPara="1" rIns="438900" wrap="square" tIns="219450">
            <a:noAutofit/>
          </a:bodyPr>
          <a:lstStyle>
            <a:lvl1pPr lvl="0" algn="l">
              <a:spcBef>
                <a:spcPts val="0"/>
              </a:spcBef>
              <a:spcAft>
                <a:spcPts val="0"/>
              </a:spcAft>
              <a:buClr>
                <a:schemeClr val="dk1"/>
              </a:buClr>
              <a:buSzPts val="19200"/>
              <a:buFont typeface="Calibri"/>
              <a:buNone/>
              <a:defRPr b="1" sz="19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3467102" y="13952225"/>
            <a:ext cx="37307519" cy="7200898"/>
          </a:xfrm>
          <a:prstGeom prst="rect">
            <a:avLst/>
          </a:prstGeom>
          <a:noFill/>
          <a:ln>
            <a:noFill/>
          </a:ln>
        </p:spPr>
        <p:txBody>
          <a:bodyPr anchorCtr="0" anchor="b" bIns="219450" lIns="438900" spcFirstLastPara="1" rIns="438900" wrap="square" tIns="219450">
            <a:noAutofit/>
          </a:bodyPr>
          <a:lstStyle>
            <a:lvl1pPr indent="-228600" lvl="0" marL="457200" algn="l">
              <a:spcBef>
                <a:spcPts val="1920"/>
              </a:spcBef>
              <a:spcAft>
                <a:spcPts val="0"/>
              </a:spcAft>
              <a:buClr>
                <a:srgbClr val="888888"/>
              </a:buClr>
              <a:buSzPts val="9600"/>
              <a:buNone/>
              <a:defRPr sz="9600">
                <a:solidFill>
                  <a:srgbClr val="888888"/>
                </a:solidFill>
              </a:defRPr>
            </a:lvl1pPr>
            <a:lvl2pPr indent="-228600" lvl="1" marL="914400" algn="l">
              <a:spcBef>
                <a:spcPts val="1720"/>
              </a:spcBef>
              <a:spcAft>
                <a:spcPts val="0"/>
              </a:spcAft>
              <a:buClr>
                <a:srgbClr val="888888"/>
              </a:buClr>
              <a:buSzPts val="8600"/>
              <a:buNone/>
              <a:defRPr sz="8600">
                <a:solidFill>
                  <a:srgbClr val="888888"/>
                </a:solidFill>
              </a:defRPr>
            </a:lvl2pPr>
            <a:lvl3pPr indent="-228600" lvl="2" marL="1371600" algn="l">
              <a:spcBef>
                <a:spcPts val="1540"/>
              </a:spcBef>
              <a:spcAft>
                <a:spcPts val="0"/>
              </a:spcAft>
              <a:buClr>
                <a:srgbClr val="888888"/>
              </a:buClr>
              <a:buSzPts val="7700"/>
              <a:buNone/>
              <a:defRPr sz="7700">
                <a:solidFill>
                  <a:srgbClr val="888888"/>
                </a:solidFill>
              </a:defRPr>
            </a:lvl3pPr>
            <a:lvl4pPr indent="-228600" lvl="3" marL="1828800" algn="l">
              <a:spcBef>
                <a:spcPts val="1340"/>
              </a:spcBef>
              <a:spcAft>
                <a:spcPts val="0"/>
              </a:spcAft>
              <a:buClr>
                <a:srgbClr val="888888"/>
              </a:buClr>
              <a:buSzPts val="6700"/>
              <a:buNone/>
              <a:defRPr sz="6700">
                <a:solidFill>
                  <a:srgbClr val="888888"/>
                </a:solidFill>
              </a:defRPr>
            </a:lvl4pPr>
            <a:lvl5pPr indent="-228600" lvl="4" marL="2286000" algn="l">
              <a:spcBef>
                <a:spcPts val="1340"/>
              </a:spcBef>
              <a:spcAft>
                <a:spcPts val="0"/>
              </a:spcAft>
              <a:buClr>
                <a:srgbClr val="888888"/>
              </a:buClr>
              <a:buSzPts val="6700"/>
              <a:buNone/>
              <a:defRPr sz="6700">
                <a:solidFill>
                  <a:srgbClr val="888888"/>
                </a:solidFill>
              </a:defRPr>
            </a:lvl5pPr>
            <a:lvl6pPr indent="-228600" lvl="5" marL="2743200" algn="l">
              <a:spcBef>
                <a:spcPts val="1340"/>
              </a:spcBef>
              <a:spcAft>
                <a:spcPts val="0"/>
              </a:spcAft>
              <a:buClr>
                <a:srgbClr val="888888"/>
              </a:buClr>
              <a:buSzPts val="6700"/>
              <a:buNone/>
              <a:defRPr sz="6700">
                <a:solidFill>
                  <a:srgbClr val="888888"/>
                </a:solidFill>
              </a:defRPr>
            </a:lvl6pPr>
            <a:lvl7pPr indent="-228600" lvl="6" marL="3200400" algn="l">
              <a:spcBef>
                <a:spcPts val="1340"/>
              </a:spcBef>
              <a:spcAft>
                <a:spcPts val="0"/>
              </a:spcAft>
              <a:buClr>
                <a:srgbClr val="888888"/>
              </a:buClr>
              <a:buSzPts val="6700"/>
              <a:buNone/>
              <a:defRPr sz="6700">
                <a:solidFill>
                  <a:srgbClr val="888888"/>
                </a:solidFill>
              </a:defRPr>
            </a:lvl7pPr>
            <a:lvl8pPr indent="-228600" lvl="7" marL="3657600" algn="l">
              <a:spcBef>
                <a:spcPts val="1340"/>
              </a:spcBef>
              <a:spcAft>
                <a:spcPts val="0"/>
              </a:spcAft>
              <a:buClr>
                <a:srgbClr val="888888"/>
              </a:buClr>
              <a:buSzPts val="6700"/>
              <a:buNone/>
              <a:defRPr sz="6700">
                <a:solidFill>
                  <a:srgbClr val="888888"/>
                </a:solidFill>
              </a:defRPr>
            </a:lvl8pPr>
            <a:lvl9pPr indent="-228600" lvl="8" marL="4114800" algn="l">
              <a:spcBef>
                <a:spcPts val="1340"/>
              </a:spcBef>
              <a:spcAft>
                <a:spcPts val="0"/>
              </a:spcAft>
              <a:buClr>
                <a:srgbClr val="888888"/>
              </a:buClr>
              <a:buSzPts val="6700"/>
              <a:buNone/>
              <a:defRPr sz="6700">
                <a:solidFill>
                  <a:srgbClr val="888888"/>
                </a:solidFill>
              </a:defRPr>
            </a:lvl9pPr>
          </a:lstStyle>
          <a:p/>
        </p:txBody>
      </p:sp>
      <p:sp>
        <p:nvSpPr>
          <p:cNvPr id="26" name="Google Shape;26;p4"/>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2194560"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2" name="Google Shape;32;p5"/>
          <p:cNvSpPr txBox="1"/>
          <p:nvPr>
            <p:ph idx="2" type="body"/>
          </p:nvPr>
        </p:nvSpPr>
        <p:spPr>
          <a:xfrm>
            <a:off x="22311359" y="7680963"/>
            <a:ext cx="19385280" cy="21724621"/>
          </a:xfrm>
          <a:prstGeom prst="rect">
            <a:avLst/>
          </a:prstGeom>
          <a:noFill/>
          <a:ln>
            <a:noFill/>
          </a:ln>
        </p:spPr>
        <p:txBody>
          <a:bodyPr anchorCtr="0" anchor="t" bIns="219450" lIns="438900" spcFirstLastPara="1" rIns="438900" wrap="square" tIns="219450">
            <a:noAutofit/>
          </a:bodyPr>
          <a:lstStyle>
            <a:lvl1pPr indent="-1079500" lvl="0" marL="457200" algn="l">
              <a:spcBef>
                <a:spcPts val="2680"/>
              </a:spcBef>
              <a:spcAft>
                <a:spcPts val="0"/>
              </a:spcAft>
              <a:buClr>
                <a:schemeClr val="dk1"/>
              </a:buClr>
              <a:buSzPts val="13400"/>
              <a:buChar char="•"/>
              <a:defRPr sz="13400"/>
            </a:lvl1pPr>
            <a:lvl2pPr indent="-958850" lvl="1" marL="914400" algn="l">
              <a:spcBef>
                <a:spcPts val="2300"/>
              </a:spcBef>
              <a:spcAft>
                <a:spcPts val="0"/>
              </a:spcAft>
              <a:buClr>
                <a:schemeClr val="dk1"/>
              </a:buClr>
              <a:buSzPts val="11500"/>
              <a:buChar char="–"/>
              <a:defRPr sz="11500"/>
            </a:lvl2pPr>
            <a:lvl3pPr indent="-838200" lvl="2" marL="1371600" algn="l">
              <a:spcBef>
                <a:spcPts val="1920"/>
              </a:spcBef>
              <a:spcAft>
                <a:spcPts val="0"/>
              </a:spcAft>
              <a:buClr>
                <a:schemeClr val="dk1"/>
              </a:buClr>
              <a:buSzPts val="9600"/>
              <a:buChar char="•"/>
              <a:defRPr sz="9600"/>
            </a:lvl3pPr>
            <a:lvl4pPr indent="-774700" lvl="3" marL="1828800" algn="l">
              <a:spcBef>
                <a:spcPts val="1720"/>
              </a:spcBef>
              <a:spcAft>
                <a:spcPts val="0"/>
              </a:spcAft>
              <a:buClr>
                <a:schemeClr val="dk1"/>
              </a:buClr>
              <a:buSzPts val="8600"/>
              <a:buChar char="–"/>
              <a:defRPr sz="8600"/>
            </a:lvl4pPr>
            <a:lvl5pPr indent="-774700" lvl="4" marL="2286000" algn="l">
              <a:spcBef>
                <a:spcPts val="1720"/>
              </a:spcBef>
              <a:spcAft>
                <a:spcPts val="0"/>
              </a:spcAft>
              <a:buClr>
                <a:schemeClr val="dk1"/>
              </a:buClr>
              <a:buSzPts val="8600"/>
              <a:buChar char="»"/>
              <a:defRPr sz="8600"/>
            </a:lvl5pPr>
            <a:lvl6pPr indent="-774700" lvl="5" marL="2743200" algn="l">
              <a:spcBef>
                <a:spcPts val="1720"/>
              </a:spcBef>
              <a:spcAft>
                <a:spcPts val="0"/>
              </a:spcAft>
              <a:buClr>
                <a:schemeClr val="dk1"/>
              </a:buClr>
              <a:buSzPts val="8600"/>
              <a:buChar char="•"/>
              <a:defRPr sz="8600"/>
            </a:lvl6pPr>
            <a:lvl7pPr indent="-774700" lvl="6" marL="3200400" algn="l">
              <a:spcBef>
                <a:spcPts val="1720"/>
              </a:spcBef>
              <a:spcAft>
                <a:spcPts val="0"/>
              </a:spcAft>
              <a:buClr>
                <a:schemeClr val="dk1"/>
              </a:buClr>
              <a:buSzPts val="8600"/>
              <a:buChar char="•"/>
              <a:defRPr sz="8600"/>
            </a:lvl7pPr>
            <a:lvl8pPr indent="-774700" lvl="7" marL="3657600" algn="l">
              <a:spcBef>
                <a:spcPts val="1720"/>
              </a:spcBef>
              <a:spcAft>
                <a:spcPts val="0"/>
              </a:spcAft>
              <a:buClr>
                <a:schemeClr val="dk1"/>
              </a:buClr>
              <a:buSzPts val="8600"/>
              <a:buChar char="•"/>
              <a:defRPr sz="8600"/>
            </a:lvl8pPr>
            <a:lvl9pPr indent="-774700" lvl="8" marL="4114800" algn="l">
              <a:spcBef>
                <a:spcPts val="1720"/>
              </a:spcBef>
              <a:spcAft>
                <a:spcPts val="0"/>
              </a:spcAft>
              <a:buClr>
                <a:schemeClr val="dk1"/>
              </a:buClr>
              <a:buSzPts val="8600"/>
              <a:buChar char="•"/>
              <a:defRPr sz="8600"/>
            </a:lvl9pPr>
          </a:lstStyle>
          <a:p/>
        </p:txBody>
      </p:sp>
      <p:sp>
        <p:nvSpPr>
          <p:cNvPr id="33" name="Google Shape;33;p5"/>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21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2194560" y="7368542"/>
            <a:ext cx="19392902"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39" name="Google Shape;39;p6"/>
          <p:cNvSpPr txBox="1"/>
          <p:nvPr>
            <p:ph idx="2" type="body"/>
          </p:nvPr>
        </p:nvSpPr>
        <p:spPr>
          <a:xfrm>
            <a:off x="2194560" y="10439400"/>
            <a:ext cx="19392902"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0" name="Google Shape;40;p6"/>
          <p:cNvSpPr txBox="1"/>
          <p:nvPr>
            <p:ph idx="3" type="body"/>
          </p:nvPr>
        </p:nvSpPr>
        <p:spPr>
          <a:xfrm>
            <a:off x="22296122" y="7368542"/>
            <a:ext cx="19400519" cy="3070858"/>
          </a:xfrm>
          <a:prstGeom prst="rect">
            <a:avLst/>
          </a:prstGeom>
          <a:noFill/>
          <a:ln>
            <a:noFill/>
          </a:ln>
        </p:spPr>
        <p:txBody>
          <a:bodyPr anchorCtr="0" anchor="b" bIns="219450" lIns="438900" spcFirstLastPara="1" rIns="438900" wrap="square" tIns="219450">
            <a:noAutofit/>
          </a:bodyPr>
          <a:lstStyle>
            <a:lvl1pPr indent="-228600" lvl="0" marL="457200" algn="l">
              <a:spcBef>
                <a:spcPts val="2300"/>
              </a:spcBef>
              <a:spcAft>
                <a:spcPts val="0"/>
              </a:spcAft>
              <a:buClr>
                <a:schemeClr val="dk1"/>
              </a:buClr>
              <a:buSzPts val="11500"/>
              <a:buNone/>
              <a:defRPr b="1" sz="11500"/>
            </a:lvl1pPr>
            <a:lvl2pPr indent="-228600" lvl="1" marL="914400" algn="l">
              <a:spcBef>
                <a:spcPts val="1920"/>
              </a:spcBef>
              <a:spcAft>
                <a:spcPts val="0"/>
              </a:spcAft>
              <a:buClr>
                <a:schemeClr val="dk1"/>
              </a:buClr>
              <a:buSzPts val="9600"/>
              <a:buNone/>
              <a:defRPr b="1" sz="9600"/>
            </a:lvl2pPr>
            <a:lvl3pPr indent="-228600" lvl="2" marL="1371600" algn="l">
              <a:spcBef>
                <a:spcPts val="1720"/>
              </a:spcBef>
              <a:spcAft>
                <a:spcPts val="0"/>
              </a:spcAft>
              <a:buClr>
                <a:schemeClr val="dk1"/>
              </a:buClr>
              <a:buSzPts val="8600"/>
              <a:buNone/>
              <a:defRPr b="1" sz="8600"/>
            </a:lvl3pPr>
            <a:lvl4pPr indent="-228600" lvl="3" marL="1828800" algn="l">
              <a:spcBef>
                <a:spcPts val="1540"/>
              </a:spcBef>
              <a:spcAft>
                <a:spcPts val="0"/>
              </a:spcAft>
              <a:buClr>
                <a:schemeClr val="dk1"/>
              </a:buClr>
              <a:buSzPts val="7700"/>
              <a:buNone/>
              <a:defRPr b="1" sz="7700"/>
            </a:lvl4pPr>
            <a:lvl5pPr indent="-228600" lvl="4" marL="2286000" algn="l">
              <a:spcBef>
                <a:spcPts val="1540"/>
              </a:spcBef>
              <a:spcAft>
                <a:spcPts val="0"/>
              </a:spcAft>
              <a:buClr>
                <a:schemeClr val="dk1"/>
              </a:buClr>
              <a:buSzPts val="7700"/>
              <a:buNone/>
              <a:defRPr b="1" sz="7700"/>
            </a:lvl5pPr>
            <a:lvl6pPr indent="-228600" lvl="5" marL="2743200" algn="l">
              <a:spcBef>
                <a:spcPts val="1540"/>
              </a:spcBef>
              <a:spcAft>
                <a:spcPts val="0"/>
              </a:spcAft>
              <a:buClr>
                <a:schemeClr val="dk1"/>
              </a:buClr>
              <a:buSzPts val="7700"/>
              <a:buNone/>
              <a:defRPr b="1" sz="7700"/>
            </a:lvl6pPr>
            <a:lvl7pPr indent="-228600" lvl="6" marL="3200400" algn="l">
              <a:spcBef>
                <a:spcPts val="1540"/>
              </a:spcBef>
              <a:spcAft>
                <a:spcPts val="0"/>
              </a:spcAft>
              <a:buClr>
                <a:schemeClr val="dk1"/>
              </a:buClr>
              <a:buSzPts val="7700"/>
              <a:buNone/>
              <a:defRPr b="1" sz="7700"/>
            </a:lvl7pPr>
            <a:lvl8pPr indent="-228600" lvl="7" marL="3657600" algn="l">
              <a:spcBef>
                <a:spcPts val="1540"/>
              </a:spcBef>
              <a:spcAft>
                <a:spcPts val="0"/>
              </a:spcAft>
              <a:buClr>
                <a:schemeClr val="dk1"/>
              </a:buClr>
              <a:buSzPts val="7700"/>
              <a:buNone/>
              <a:defRPr b="1" sz="7700"/>
            </a:lvl8pPr>
            <a:lvl9pPr indent="-228600" lvl="8" marL="4114800" algn="l">
              <a:spcBef>
                <a:spcPts val="1540"/>
              </a:spcBef>
              <a:spcAft>
                <a:spcPts val="0"/>
              </a:spcAft>
              <a:buClr>
                <a:schemeClr val="dk1"/>
              </a:buClr>
              <a:buSzPts val="7700"/>
              <a:buNone/>
              <a:defRPr b="1" sz="7700"/>
            </a:lvl9pPr>
          </a:lstStyle>
          <a:p/>
        </p:txBody>
      </p:sp>
      <p:sp>
        <p:nvSpPr>
          <p:cNvPr id="41" name="Google Shape;41;p6"/>
          <p:cNvSpPr txBox="1"/>
          <p:nvPr>
            <p:ph idx="4" type="body"/>
          </p:nvPr>
        </p:nvSpPr>
        <p:spPr>
          <a:xfrm>
            <a:off x="22296122" y="10439400"/>
            <a:ext cx="19400519" cy="18966182"/>
          </a:xfrm>
          <a:prstGeom prst="rect">
            <a:avLst/>
          </a:prstGeom>
          <a:noFill/>
          <a:ln>
            <a:noFill/>
          </a:ln>
        </p:spPr>
        <p:txBody>
          <a:bodyPr anchorCtr="0" anchor="t" bIns="219450" lIns="438900" spcFirstLastPara="1" rIns="438900" wrap="square" tIns="219450">
            <a:noAutofit/>
          </a:bodyPr>
          <a:lstStyle>
            <a:lvl1pPr indent="-958850" lvl="0" marL="457200" algn="l">
              <a:spcBef>
                <a:spcPts val="2300"/>
              </a:spcBef>
              <a:spcAft>
                <a:spcPts val="0"/>
              </a:spcAft>
              <a:buClr>
                <a:schemeClr val="dk1"/>
              </a:buClr>
              <a:buSzPts val="11500"/>
              <a:buChar char="•"/>
              <a:defRPr sz="11500"/>
            </a:lvl1pPr>
            <a:lvl2pPr indent="-838200" lvl="1" marL="914400" algn="l">
              <a:spcBef>
                <a:spcPts val="1920"/>
              </a:spcBef>
              <a:spcAft>
                <a:spcPts val="0"/>
              </a:spcAft>
              <a:buClr>
                <a:schemeClr val="dk1"/>
              </a:buClr>
              <a:buSzPts val="9600"/>
              <a:buChar char="–"/>
              <a:defRPr sz="9600"/>
            </a:lvl2pPr>
            <a:lvl3pPr indent="-774700" lvl="2" marL="1371600" algn="l">
              <a:spcBef>
                <a:spcPts val="1720"/>
              </a:spcBef>
              <a:spcAft>
                <a:spcPts val="0"/>
              </a:spcAft>
              <a:buClr>
                <a:schemeClr val="dk1"/>
              </a:buClr>
              <a:buSzPts val="8600"/>
              <a:buChar char="•"/>
              <a:defRPr sz="8600"/>
            </a:lvl3pPr>
            <a:lvl4pPr indent="-717550" lvl="3" marL="1828800" algn="l">
              <a:spcBef>
                <a:spcPts val="1540"/>
              </a:spcBef>
              <a:spcAft>
                <a:spcPts val="0"/>
              </a:spcAft>
              <a:buClr>
                <a:schemeClr val="dk1"/>
              </a:buClr>
              <a:buSzPts val="7700"/>
              <a:buChar char="–"/>
              <a:defRPr sz="7700"/>
            </a:lvl4pPr>
            <a:lvl5pPr indent="-717550" lvl="4" marL="2286000" algn="l">
              <a:spcBef>
                <a:spcPts val="1540"/>
              </a:spcBef>
              <a:spcAft>
                <a:spcPts val="0"/>
              </a:spcAft>
              <a:buClr>
                <a:schemeClr val="dk1"/>
              </a:buClr>
              <a:buSzPts val="7700"/>
              <a:buChar char="»"/>
              <a:defRPr sz="7700"/>
            </a:lvl5pPr>
            <a:lvl6pPr indent="-717550" lvl="5" marL="2743200" algn="l">
              <a:spcBef>
                <a:spcPts val="1540"/>
              </a:spcBef>
              <a:spcAft>
                <a:spcPts val="0"/>
              </a:spcAft>
              <a:buClr>
                <a:schemeClr val="dk1"/>
              </a:buClr>
              <a:buSzPts val="7700"/>
              <a:buChar char="•"/>
              <a:defRPr sz="7700"/>
            </a:lvl6pPr>
            <a:lvl7pPr indent="-717550" lvl="6" marL="3200400" algn="l">
              <a:spcBef>
                <a:spcPts val="1540"/>
              </a:spcBef>
              <a:spcAft>
                <a:spcPts val="0"/>
              </a:spcAft>
              <a:buClr>
                <a:schemeClr val="dk1"/>
              </a:buClr>
              <a:buSzPts val="7700"/>
              <a:buChar char="•"/>
              <a:defRPr sz="7700"/>
            </a:lvl7pPr>
            <a:lvl8pPr indent="-717550" lvl="7" marL="3657600" algn="l">
              <a:spcBef>
                <a:spcPts val="1540"/>
              </a:spcBef>
              <a:spcAft>
                <a:spcPts val="0"/>
              </a:spcAft>
              <a:buClr>
                <a:schemeClr val="dk1"/>
              </a:buClr>
              <a:buSzPts val="7700"/>
              <a:buChar char="•"/>
              <a:defRPr sz="7700"/>
            </a:lvl8pPr>
            <a:lvl9pPr indent="-717550" lvl="8" marL="4114800" algn="l">
              <a:spcBef>
                <a:spcPts val="1540"/>
              </a:spcBef>
              <a:spcAft>
                <a:spcPts val="0"/>
              </a:spcAft>
              <a:buClr>
                <a:schemeClr val="dk1"/>
              </a:buClr>
              <a:buSzPts val="7700"/>
              <a:buChar char="•"/>
              <a:defRPr sz="7700"/>
            </a:lvl9pPr>
          </a:lstStyle>
          <a:p/>
        </p:txBody>
      </p:sp>
      <p:sp>
        <p:nvSpPr>
          <p:cNvPr id="42" name="Google Shape;42;p6"/>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2194563" y="1310640"/>
            <a:ext cx="14439902" cy="5577840"/>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17160241" y="1310643"/>
            <a:ext cx="24536399" cy="28094942"/>
          </a:xfrm>
          <a:prstGeom prst="rect">
            <a:avLst/>
          </a:prstGeom>
          <a:noFill/>
          <a:ln>
            <a:noFill/>
          </a:ln>
        </p:spPr>
        <p:txBody>
          <a:bodyPr anchorCtr="0" anchor="t" bIns="219450" lIns="438900" spcFirstLastPara="1" rIns="438900" wrap="square" tIns="219450">
            <a:noAutofit/>
          </a:bodyPr>
          <a:lstStyle>
            <a:lvl1pPr indent="-1206500" lvl="0" marL="457200" algn="l">
              <a:spcBef>
                <a:spcPts val="3080"/>
              </a:spcBef>
              <a:spcAft>
                <a:spcPts val="0"/>
              </a:spcAft>
              <a:buClr>
                <a:schemeClr val="dk1"/>
              </a:buClr>
              <a:buSzPts val="15400"/>
              <a:buChar char="•"/>
              <a:defRPr sz="15400"/>
            </a:lvl1pPr>
            <a:lvl2pPr indent="-1079500" lvl="1" marL="914400" algn="l">
              <a:spcBef>
                <a:spcPts val="2680"/>
              </a:spcBef>
              <a:spcAft>
                <a:spcPts val="0"/>
              </a:spcAft>
              <a:buClr>
                <a:schemeClr val="dk1"/>
              </a:buClr>
              <a:buSzPts val="13400"/>
              <a:buChar char="–"/>
              <a:defRPr sz="13400"/>
            </a:lvl2pPr>
            <a:lvl3pPr indent="-958850" lvl="2" marL="1371600" algn="l">
              <a:spcBef>
                <a:spcPts val="2300"/>
              </a:spcBef>
              <a:spcAft>
                <a:spcPts val="0"/>
              </a:spcAft>
              <a:buClr>
                <a:schemeClr val="dk1"/>
              </a:buClr>
              <a:buSzPts val="11500"/>
              <a:buChar char="•"/>
              <a:defRPr sz="11500"/>
            </a:lvl3pPr>
            <a:lvl4pPr indent="-838200" lvl="3" marL="1828800" algn="l">
              <a:spcBef>
                <a:spcPts val="1920"/>
              </a:spcBef>
              <a:spcAft>
                <a:spcPts val="0"/>
              </a:spcAft>
              <a:buClr>
                <a:schemeClr val="dk1"/>
              </a:buClr>
              <a:buSzPts val="9600"/>
              <a:buChar char="–"/>
              <a:defRPr sz="9600"/>
            </a:lvl4pPr>
            <a:lvl5pPr indent="-838200" lvl="4" marL="2286000" algn="l">
              <a:spcBef>
                <a:spcPts val="1920"/>
              </a:spcBef>
              <a:spcAft>
                <a:spcPts val="0"/>
              </a:spcAft>
              <a:buClr>
                <a:schemeClr val="dk1"/>
              </a:buClr>
              <a:buSzPts val="9600"/>
              <a:buChar char="»"/>
              <a:defRPr sz="9600"/>
            </a:lvl5pPr>
            <a:lvl6pPr indent="-838200" lvl="5" marL="2743200" algn="l">
              <a:spcBef>
                <a:spcPts val="1920"/>
              </a:spcBef>
              <a:spcAft>
                <a:spcPts val="0"/>
              </a:spcAft>
              <a:buClr>
                <a:schemeClr val="dk1"/>
              </a:buClr>
              <a:buSzPts val="9600"/>
              <a:buChar char="•"/>
              <a:defRPr sz="9600"/>
            </a:lvl6pPr>
            <a:lvl7pPr indent="-838200" lvl="6" marL="3200400" algn="l">
              <a:spcBef>
                <a:spcPts val="1920"/>
              </a:spcBef>
              <a:spcAft>
                <a:spcPts val="0"/>
              </a:spcAft>
              <a:buClr>
                <a:schemeClr val="dk1"/>
              </a:buClr>
              <a:buSzPts val="9600"/>
              <a:buChar char="•"/>
              <a:defRPr sz="9600"/>
            </a:lvl7pPr>
            <a:lvl8pPr indent="-838200" lvl="7" marL="3657600" algn="l">
              <a:spcBef>
                <a:spcPts val="1920"/>
              </a:spcBef>
              <a:spcAft>
                <a:spcPts val="0"/>
              </a:spcAft>
              <a:buClr>
                <a:schemeClr val="dk1"/>
              </a:buClr>
              <a:buSzPts val="9600"/>
              <a:buChar char="•"/>
              <a:defRPr sz="9600"/>
            </a:lvl8pPr>
            <a:lvl9pPr indent="-838200" lvl="8" marL="4114800" algn="l">
              <a:spcBef>
                <a:spcPts val="1920"/>
              </a:spcBef>
              <a:spcAft>
                <a:spcPts val="0"/>
              </a:spcAft>
              <a:buClr>
                <a:schemeClr val="dk1"/>
              </a:buClr>
              <a:buSzPts val="9600"/>
              <a:buChar char="•"/>
              <a:defRPr sz="9600"/>
            </a:lvl9pPr>
          </a:lstStyle>
          <a:p/>
        </p:txBody>
      </p:sp>
      <p:sp>
        <p:nvSpPr>
          <p:cNvPr id="57" name="Google Shape;57;p9"/>
          <p:cNvSpPr txBox="1"/>
          <p:nvPr>
            <p:ph idx="2" type="body"/>
          </p:nvPr>
        </p:nvSpPr>
        <p:spPr>
          <a:xfrm>
            <a:off x="2194563" y="6888483"/>
            <a:ext cx="14439902" cy="22517102"/>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58" name="Google Shape;58;p9"/>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602982" y="23042880"/>
            <a:ext cx="26334721" cy="2720342"/>
          </a:xfrm>
          <a:prstGeom prst="rect">
            <a:avLst/>
          </a:prstGeom>
          <a:noFill/>
          <a:ln>
            <a:noFill/>
          </a:ln>
        </p:spPr>
        <p:txBody>
          <a:bodyPr anchorCtr="0" anchor="b" bIns="219450" lIns="438900" spcFirstLastPara="1" rIns="438900" wrap="square" tIns="219450">
            <a:noAutofit/>
          </a:bodyPr>
          <a:lstStyle>
            <a:lvl1pPr lvl="0" algn="l">
              <a:spcBef>
                <a:spcPts val="0"/>
              </a:spcBef>
              <a:spcAft>
                <a:spcPts val="0"/>
              </a:spcAft>
              <a:buClr>
                <a:schemeClr val="dk1"/>
              </a:buClr>
              <a:buSzPts val="9600"/>
              <a:buFont typeface="Calibri"/>
              <a:buNone/>
              <a:defRPr b="1"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8602982" y="2941320"/>
            <a:ext cx="26334721" cy="19751040"/>
          </a:xfrm>
          <a:prstGeom prst="rect">
            <a:avLst/>
          </a:prstGeom>
          <a:noFill/>
          <a:ln>
            <a:noFill/>
          </a:ln>
        </p:spPr>
        <p:txBody>
          <a:bodyPr anchorCtr="0" anchor="t" bIns="219450" lIns="438900" spcFirstLastPara="1" rIns="438900" wrap="square" tIns="219450">
            <a:noAutofit/>
          </a:bodyPr>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680"/>
              </a:spcBef>
              <a:spcAft>
                <a:spcPts val="0"/>
              </a:spcAft>
              <a:buClr>
                <a:schemeClr val="dk1"/>
              </a:buClr>
              <a:buSzPts val="13400"/>
              <a:buFont typeface="Arial"/>
              <a:buNone/>
              <a:defRPr b="0" i="0" sz="134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602982" y="25763222"/>
            <a:ext cx="26334721" cy="3863338"/>
          </a:xfrm>
          <a:prstGeom prst="rect">
            <a:avLst/>
          </a:prstGeom>
          <a:noFill/>
          <a:ln>
            <a:noFill/>
          </a:ln>
        </p:spPr>
        <p:txBody>
          <a:bodyPr anchorCtr="0" anchor="t" bIns="219450" lIns="438900" spcFirstLastPara="1" rIns="438900" wrap="square" tIns="219450">
            <a:noAutofit/>
          </a:bodyPr>
          <a:lstStyle>
            <a:lvl1pPr indent="-228600" lvl="0" marL="457200" algn="l">
              <a:spcBef>
                <a:spcPts val="1340"/>
              </a:spcBef>
              <a:spcAft>
                <a:spcPts val="0"/>
              </a:spcAft>
              <a:buClr>
                <a:schemeClr val="dk1"/>
              </a:buClr>
              <a:buSzPts val="6700"/>
              <a:buNone/>
              <a:defRPr sz="6700"/>
            </a:lvl1pPr>
            <a:lvl2pPr indent="-228600" lvl="1" marL="914400" algn="l">
              <a:spcBef>
                <a:spcPts val="1160"/>
              </a:spcBef>
              <a:spcAft>
                <a:spcPts val="0"/>
              </a:spcAft>
              <a:buClr>
                <a:schemeClr val="dk1"/>
              </a:buClr>
              <a:buSzPts val="5800"/>
              <a:buNone/>
              <a:defRPr sz="5800"/>
            </a:lvl2pPr>
            <a:lvl3pPr indent="-228600" lvl="2" marL="1371600" algn="l">
              <a:spcBef>
                <a:spcPts val="960"/>
              </a:spcBef>
              <a:spcAft>
                <a:spcPts val="0"/>
              </a:spcAft>
              <a:buClr>
                <a:schemeClr val="dk1"/>
              </a:buClr>
              <a:buSzPts val="4800"/>
              <a:buNone/>
              <a:defRPr sz="4800"/>
            </a:lvl3pPr>
            <a:lvl4pPr indent="-228600" lvl="3" marL="1828800" algn="l">
              <a:spcBef>
                <a:spcPts val="860"/>
              </a:spcBef>
              <a:spcAft>
                <a:spcPts val="0"/>
              </a:spcAft>
              <a:buClr>
                <a:schemeClr val="dk1"/>
              </a:buClr>
              <a:buSzPts val="4300"/>
              <a:buNone/>
              <a:defRPr sz="4300"/>
            </a:lvl4pPr>
            <a:lvl5pPr indent="-228600" lvl="4" marL="2286000" algn="l">
              <a:spcBef>
                <a:spcPts val="860"/>
              </a:spcBef>
              <a:spcAft>
                <a:spcPts val="0"/>
              </a:spcAft>
              <a:buClr>
                <a:schemeClr val="dk1"/>
              </a:buClr>
              <a:buSzPts val="4300"/>
              <a:buNone/>
              <a:defRPr sz="4300"/>
            </a:lvl5pPr>
            <a:lvl6pPr indent="-228600" lvl="5" marL="2743200" algn="l">
              <a:spcBef>
                <a:spcPts val="860"/>
              </a:spcBef>
              <a:spcAft>
                <a:spcPts val="0"/>
              </a:spcAft>
              <a:buClr>
                <a:schemeClr val="dk1"/>
              </a:buClr>
              <a:buSzPts val="4300"/>
              <a:buNone/>
              <a:defRPr sz="4300"/>
            </a:lvl6pPr>
            <a:lvl7pPr indent="-228600" lvl="6" marL="3200400" algn="l">
              <a:spcBef>
                <a:spcPts val="860"/>
              </a:spcBef>
              <a:spcAft>
                <a:spcPts val="0"/>
              </a:spcAft>
              <a:buClr>
                <a:schemeClr val="dk1"/>
              </a:buClr>
              <a:buSzPts val="4300"/>
              <a:buNone/>
              <a:defRPr sz="4300"/>
            </a:lvl7pPr>
            <a:lvl8pPr indent="-228600" lvl="7" marL="3657600" algn="l">
              <a:spcBef>
                <a:spcPts val="860"/>
              </a:spcBef>
              <a:spcAft>
                <a:spcPts val="0"/>
              </a:spcAft>
              <a:buClr>
                <a:schemeClr val="dk1"/>
              </a:buClr>
              <a:buSzPts val="4300"/>
              <a:buNone/>
              <a:defRPr sz="4300"/>
            </a:lvl8pPr>
            <a:lvl9pPr indent="-228600" lvl="8" marL="4114800" algn="l">
              <a:spcBef>
                <a:spcPts val="860"/>
              </a:spcBef>
              <a:spcAft>
                <a:spcPts val="0"/>
              </a:spcAft>
              <a:buClr>
                <a:schemeClr val="dk1"/>
              </a:buClr>
              <a:buSzPts val="4300"/>
              <a:buNone/>
              <a:defRPr sz="4300"/>
            </a:lvl9pPr>
          </a:lstStyle>
          <a:p/>
        </p:txBody>
      </p:sp>
      <p:sp>
        <p:nvSpPr>
          <p:cNvPr id="65" name="Google Shape;65;p10"/>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194560" y="1318262"/>
            <a:ext cx="39502081" cy="54864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2194560" y="7680963"/>
            <a:ext cx="39502081" cy="21724621"/>
          </a:xfrm>
          <a:prstGeom prst="rect">
            <a:avLst/>
          </a:prstGeom>
          <a:noFill/>
          <a:ln>
            <a:noFill/>
          </a:ln>
        </p:spPr>
        <p:txBody>
          <a:bodyPr anchorCtr="0" anchor="t" bIns="219450" lIns="438900" spcFirstLastPara="1" rIns="438900" wrap="square" tIns="219450">
            <a:noAutofit/>
          </a:bodyPr>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79500" lvl="1" marL="914400" marR="0" rtl="0" algn="l">
              <a:spcBef>
                <a:spcPts val="2680"/>
              </a:spcBef>
              <a:spcAft>
                <a:spcPts val="0"/>
              </a:spcAft>
              <a:buClr>
                <a:schemeClr val="dk1"/>
              </a:buClr>
              <a:buSzPts val="13400"/>
              <a:buFont typeface="Arial"/>
              <a:buChar char="–"/>
              <a:defRPr b="0" i="0" sz="134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2194560" y="30510481"/>
            <a:ext cx="10241280" cy="1752600"/>
          </a:xfrm>
          <a:prstGeom prst="rect">
            <a:avLst/>
          </a:prstGeom>
          <a:noFill/>
          <a:ln>
            <a:noFill/>
          </a:ln>
        </p:spPr>
        <p:txBody>
          <a:bodyPr anchorCtr="0" anchor="ctr" bIns="219450" lIns="438900" spcFirstLastPara="1" rIns="438900" wrap="square" tIns="219450">
            <a:noAutofit/>
          </a:bodyPr>
          <a:lstStyle>
            <a:lvl1pPr lvl="0" marR="0" rtl="0" algn="l">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14996159" y="30510481"/>
            <a:ext cx="13898880" cy="1752600"/>
          </a:xfrm>
          <a:prstGeom prst="rect">
            <a:avLst/>
          </a:prstGeom>
          <a:noFill/>
          <a:ln>
            <a:noFill/>
          </a:ln>
        </p:spPr>
        <p:txBody>
          <a:bodyPr anchorCtr="0" anchor="ctr" bIns="219450" lIns="438900" spcFirstLastPara="1" rIns="438900" wrap="square" tIns="219450">
            <a:noAutofit/>
          </a:bodyPr>
          <a:lstStyle>
            <a:lvl1pPr lvl="0" marR="0" rtl="0" algn="ctr">
              <a:spcBef>
                <a:spcPts val="0"/>
              </a:spcBef>
              <a:spcAft>
                <a:spcPts val="0"/>
              </a:spcAft>
              <a:buSzPts val="1400"/>
              <a:buNone/>
              <a:defRPr b="0" i="0" sz="5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31455359" y="30510481"/>
            <a:ext cx="10241280" cy="1752600"/>
          </a:xfrm>
          <a:prstGeom prst="rect">
            <a:avLst/>
          </a:prstGeom>
          <a:noFill/>
          <a:ln>
            <a:noFill/>
          </a:ln>
        </p:spPr>
        <p:txBody>
          <a:bodyPr anchorCtr="0" anchor="ctr" bIns="219450" lIns="438900" spcFirstLastPara="1" rIns="438900" wrap="square" tIns="219450">
            <a:noAutofit/>
          </a:bodyPr>
          <a:lstStyle>
            <a:lvl1pPr indent="0" lvl="0" marL="0" marR="0" rtl="0" algn="r">
              <a:spcBef>
                <a:spcPts val="0"/>
              </a:spcBef>
              <a:buNone/>
              <a:defRPr b="0" i="0" sz="5800" u="none" cap="none" strike="noStrike">
                <a:solidFill>
                  <a:srgbClr val="888888"/>
                </a:solidFill>
                <a:latin typeface="Calibri"/>
                <a:ea typeface="Calibri"/>
                <a:cs typeface="Calibri"/>
                <a:sym typeface="Calibri"/>
              </a:defRPr>
            </a:lvl1pPr>
            <a:lvl2pPr indent="0" lvl="1" marL="0" marR="0" rtl="0" algn="r">
              <a:spcBef>
                <a:spcPts val="0"/>
              </a:spcBef>
              <a:buNone/>
              <a:defRPr b="0" i="0" sz="5800" u="none" cap="none" strike="noStrike">
                <a:solidFill>
                  <a:srgbClr val="888888"/>
                </a:solidFill>
                <a:latin typeface="Calibri"/>
                <a:ea typeface="Calibri"/>
                <a:cs typeface="Calibri"/>
                <a:sym typeface="Calibri"/>
              </a:defRPr>
            </a:lvl2pPr>
            <a:lvl3pPr indent="0" lvl="2" marL="0" marR="0" rtl="0" algn="r">
              <a:spcBef>
                <a:spcPts val="0"/>
              </a:spcBef>
              <a:buNone/>
              <a:defRPr b="0" i="0" sz="5800" u="none" cap="none" strike="noStrike">
                <a:solidFill>
                  <a:srgbClr val="888888"/>
                </a:solidFill>
                <a:latin typeface="Calibri"/>
                <a:ea typeface="Calibri"/>
                <a:cs typeface="Calibri"/>
                <a:sym typeface="Calibri"/>
              </a:defRPr>
            </a:lvl3pPr>
            <a:lvl4pPr indent="0" lvl="3" marL="0" marR="0" rtl="0" algn="r">
              <a:spcBef>
                <a:spcPts val="0"/>
              </a:spcBef>
              <a:buNone/>
              <a:defRPr b="0" i="0" sz="5800" u="none" cap="none" strike="noStrike">
                <a:solidFill>
                  <a:srgbClr val="888888"/>
                </a:solidFill>
                <a:latin typeface="Calibri"/>
                <a:ea typeface="Calibri"/>
                <a:cs typeface="Calibri"/>
                <a:sym typeface="Calibri"/>
              </a:defRPr>
            </a:lvl4pPr>
            <a:lvl5pPr indent="0" lvl="4" marL="0" marR="0" rtl="0" algn="r">
              <a:spcBef>
                <a:spcPts val="0"/>
              </a:spcBef>
              <a:buNone/>
              <a:defRPr b="0" i="0" sz="5800" u="none" cap="none" strike="noStrike">
                <a:solidFill>
                  <a:srgbClr val="888888"/>
                </a:solidFill>
                <a:latin typeface="Calibri"/>
                <a:ea typeface="Calibri"/>
                <a:cs typeface="Calibri"/>
                <a:sym typeface="Calibri"/>
              </a:defRPr>
            </a:lvl5pPr>
            <a:lvl6pPr indent="0" lvl="5" marL="0" marR="0" rtl="0" algn="r">
              <a:spcBef>
                <a:spcPts val="0"/>
              </a:spcBef>
              <a:buNone/>
              <a:defRPr b="0" i="0" sz="5800" u="none" cap="none" strike="noStrike">
                <a:solidFill>
                  <a:srgbClr val="888888"/>
                </a:solidFill>
                <a:latin typeface="Calibri"/>
                <a:ea typeface="Calibri"/>
                <a:cs typeface="Calibri"/>
                <a:sym typeface="Calibri"/>
              </a:defRPr>
            </a:lvl6pPr>
            <a:lvl7pPr indent="0" lvl="6" marL="0" marR="0" rtl="0" algn="r">
              <a:spcBef>
                <a:spcPts val="0"/>
              </a:spcBef>
              <a:buNone/>
              <a:defRPr b="0" i="0" sz="5800" u="none" cap="none" strike="noStrike">
                <a:solidFill>
                  <a:srgbClr val="888888"/>
                </a:solidFill>
                <a:latin typeface="Calibri"/>
                <a:ea typeface="Calibri"/>
                <a:cs typeface="Calibri"/>
                <a:sym typeface="Calibri"/>
              </a:defRPr>
            </a:lvl7pPr>
            <a:lvl8pPr indent="0" lvl="7" marL="0" marR="0" rtl="0" algn="r">
              <a:spcBef>
                <a:spcPts val="0"/>
              </a:spcBef>
              <a:buNone/>
              <a:defRPr b="0" i="0" sz="5800" u="none" cap="none" strike="noStrike">
                <a:solidFill>
                  <a:srgbClr val="888888"/>
                </a:solidFill>
                <a:latin typeface="Calibri"/>
                <a:ea typeface="Calibri"/>
                <a:cs typeface="Calibri"/>
                <a:sym typeface="Calibri"/>
              </a:defRPr>
            </a:lvl8pPr>
            <a:lvl9pPr indent="0" lvl="8" marL="0" marR="0" rtl="0" algn="r">
              <a:spcBef>
                <a:spcPts val="0"/>
              </a:spcBef>
              <a:buNone/>
              <a:defRPr b="0" i="0" sz="5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4.jpg"/><Relationship Id="rId5" Type="http://schemas.openxmlformats.org/officeDocument/2006/relationships/image" Target="../media/image1.png"/><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0" y="4084073"/>
            <a:ext cx="43891199" cy="280224"/>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5" name="Google Shape;85;p13"/>
          <p:cNvSpPr/>
          <p:nvPr/>
        </p:nvSpPr>
        <p:spPr>
          <a:xfrm>
            <a:off x="0" y="31823700"/>
            <a:ext cx="43891199" cy="1094701"/>
          </a:xfrm>
          <a:prstGeom prst="rect">
            <a:avLst/>
          </a:prstGeom>
          <a:solidFill>
            <a:srgbClr val="00B050"/>
          </a:solidFill>
          <a:ln>
            <a:noFill/>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8600" u="none" cap="none" strike="noStrike">
              <a:solidFill>
                <a:srgbClr val="991B1E"/>
              </a:solidFill>
              <a:latin typeface="Calibri"/>
              <a:ea typeface="Calibri"/>
              <a:cs typeface="Calibri"/>
              <a:sym typeface="Calibri"/>
            </a:endParaRPr>
          </a:p>
        </p:txBody>
      </p:sp>
      <p:sp>
        <p:nvSpPr>
          <p:cNvPr id="86" name="Google Shape;86;p13"/>
          <p:cNvSpPr txBox="1"/>
          <p:nvPr/>
        </p:nvSpPr>
        <p:spPr>
          <a:xfrm>
            <a:off x="16569102" y="2375675"/>
            <a:ext cx="20297700" cy="10158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a:p>
        </p:txBody>
      </p:sp>
      <p:sp>
        <p:nvSpPr>
          <p:cNvPr id="87" name="Google Shape;87;p13"/>
          <p:cNvSpPr txBox="1"/>
          <p:nvPr/>
        </p:nvSpPr>
        <p:spPr>
          <a:xfrm>
            <a:off x="2514275" y="23105750"/>
            <a:ext cx="12423900" cy="871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3200">
              <a:solidFill>
                <a:schemeClr val="dk1"/>
              </a:solidFill>
              <a:latin typeface="Arial"/>
              <a:ea typeface="Arial"/>
              <a:cs typeface="Arial"/>
              <a:sym typeface="Arial"/>
            </a:endParaRPr>
          </a:p>
          <a:p>
            <a:pPr indent="0" lvl="0" marL="0" marR="0" rtl="0" algn="l">
              <a:spcBef>
                <a:spcPts val="0"/>
              </a:spcBef>
              <a:spcAft>
                <a:spcPts val="0"/>
              </a:spcAft>
              <a:buNone/>
            </a:pPr>
            <a:r>
              <a:rPr lang="en-US" sz="8600">
                <a:solidFill>
                  <a:schemeClr val="dk1"/>
                </a:solidFill>
              </a:rPr>
              <a:t>Background Information</a:t>
            </a:r>
            <a:endParaRPr/>
          </a:p>
          <a:p>
            <a:pPr indent="457200" lvl="0" marL="0" marR="0" rtl="0" algn="l">
              <a:spcBef>
                <a:spcPts val="0"/>
              </a:spcBef>
              <a:spcAft>
                <a:spcPts val="0"/>
              </a:spcAft>
              <a:buNone/>
            </a:pPr>
            <a:r>
              <a:rPr lang="en-US" sz="4000">
                <a:solidFill>
                  <a:schemeClr val="dk1"/>
                </a:solidFill>
              </a:rPr>
              <a:t>The research question we studied was, “What are causes and potential cures for breast cancer?” We found that breast cancer is more commonly found in women, but some men may be diagnosed as well. Hundreds of thousands of women are diagnosed with breast cancer, and there are currently over 3 million breast cancer survivors. Cancer is caused when cells mutate too fast and cause tumors to grow in the breast. Some things that increase the risk of developing breast cancer include age, family history, and alcohol or drug use. </a:t>
            </a:r>
            <a:endParaRPr sz="4200"/>
          </a:p>
        </p:txBody>
      </p:sp>
      <p:sp>
        <p:nvSpPr>
          <p:cNvPr id="88" name="Google Shape;88;p13"/>
          <p:cNvSpPr txBox="1"/>
          <p:nvPr/>
        </p:nvSpPr>
        <p:spPr>
          <a:xfrm>
            <a:off x="30711575" y="14407800"/>
            <a:ext cx="12274200" cy="9063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br>
              <a:rPr lang="en-US" sz="5400">
                <a:solidFill>
                  <a:schemeClr val="dk1"/>
                </a:solidFill>
                <a:latin typeface="Arial"/>
                <a:ea typeface="Arial"/>
                <a:cs typeface="Arial"/>
                <a:sym typeface="Arial"/>
              </a:rPr>
            </a:br>
            <a:r>
              <a:rPr lang="en-US" sz="8600">
                <a:solidFill>
                  <a:schemeClr val="dk1"/>
                </a:solidFill>
              </a:rPr>
              <a:t>Recommendations</a:t>
            </a:r>
            <a:endParaRPr sz="5400">
              <a:solidFill>
                <a:srgbClr val="595959"/>
              </a:solidFill>
              <a:latin typeface="Calibri"/>
              <a:ea typeface="Calibri"/>
              <a:cs typeface="Calibri"/>
              <a:sym typeface="Calibri"/>
            </a:endParaRPr>
          </a:p>
          <a:p>
            <a:pPr indent="457200" lvl="0" marL="0" rtl="0" algn="l">
              <a:lnSpc>
                <a:spcPct val="100000"/>
              </a:lnSpc>
              <a:spcBef>
                <a:spcPts val="1200"/>
              </a:spcBef>
              <a:spcAft>
                <a:spcPts val="0"/>
              </a:spcAft>
              <a:buClr>
                <a:schemeClr val="dk1"/>
              </a:buClr>
              <a:buSzPts val="1100"/>
              <a:buFont typeface="Arial"/>
              <a:buNone/>
            </a:pPr>
            <a:r>
              <a:rPr lang="en-US" sz="4000">
                <a:solidFill>
                  <a:schemeClr val="dk1"/>
                </a:solidFill>
              </a:rPr>
              <a:t>Some recommendations we have for preventing breast cancer include getting a mammogram each year, using additional screening if you have a family history of cancer, exercising, watching your weight, eating healthy, and avoiding substance use. Some things we believe can be done to raise breast cancer awareness are hosting informational classes on risks, symptoms, and treatments, making posters with facts about breast cancer, and creating social media posts to teach women about how to get screened and what signs to look for. </a:t>
            </a:r>
            <a:endParaRPr sz="4000">
              <a:solidFill>
                <a:schemeClr val="dk1"/>
              </a:solidFill>
            </a:endParaRPr>
          </a:p>
          <a:p>
            <a:pPr indent="0" lvl="0" marL="0" marR="0" rtl="0" algn="l">
              <a:spcBef>
                <a:spcPts val="0"/>
              </a:spcBef>
              <a:spcAft>
                <a:spcPts val="0"/>
              </a:spcAft>
              <a:buNone/>
            </a:pPr>
            <a:r>
              <a:t/>
            </a:r>
            <a:endParaRPr sz="5400">
              <a:solidFill>
                <a:srgbClr val="595959"/>
              </a:solidFill>
              <a:latin typeface="Calibri"/>
              <a:ea typeface="Calibri"/>
              <a:cs typeface="Calibri"/>
              <a:sym typeface="Calibri"/>
            </a:endParaRPr>
          </a:p>
        </p:txBody>
      </p:sp>
      <p:sp>
        <p:nvSpPr>
          <p:cNvPr id="89" name="Google Shape;89;p13"/>
          <p:cNvSpPr txBox="1"/>
          <p:nvPr/>
        </p:nvSpPr>
        <p:spPr>
          <a:xfrm>
            <a:off x="17352900" y="4841975"/>
            <a:ext cx="11758800" cy="8071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Survey Results</a:t>
            </a:r>
            <a:endParaRPr/>
          </a:p>
          <a:p>
            <a:pPr indent="457200" lvl="0" marL="0" rtl="0" algn="l">
              <a:lnSpc>
                <a:spcPct val="100000"/>
              </a:lnSpc>
              <a:spcBef>
                <a:spcPts val="1200"/>
              </a:spcBef>
              <a:spcAft>
                <a:spcPts val="0"/>
              </a:spcAft>
              <a:buClr>
                <a:schemeClr val="dk1"/>
              </a:buClr>
              <a:buSzPts val="1100"/>
              <a:buFont typeface="Arial"/>
              <a:buNone/>
            </a:pPr>
            <a:r>
              <a:rPr lang="en-US" sz="4000">
                <a:solidFill>
                  <a:schemeClr val="dk1"/>
                </a:solidFill>
              </a:rPr>
              <a:t>We used a survey to ask individuals in the community about their knowledge of breast cancer prevention and treatment options. 60% of those that responded knew someone who has been diagnosed with breast cancer. Most were unaware of the warning signs, and did not feel that women had adequate access to early detection of the cancer. This shows that more should be done to teach women about how breast cancer develops and where to go for detection/treatment.</a:t>
            </a:r>
            <a:r>
              <a:rPr lang="en-US" sz="4100">
                <a:solidFill>
                  <a:schemeClr val="dk1"/>
                </a:solidFill>
              </a:rPr>
              <a:t> </a:t>
            </a:r>
            <a:endParaRPr sz="4100">
              <a:solidFill>
                <a:schemeClr val="dk1"/>
              </a:solidFill>
            </a:endParaRPr>
          </a:p>
          <a:p>
            <a:pPr indent="0" lvl="0" marL="0" marR="0" rtl="0" algn="l">
              <a:spcBef>
                <a:spcPts val="0"/>
              </a:spcBef>
              <a:spcAft>
                <a:spcPts val="0"/>
              </a:spcAft>
              <a:buNone/>
            </a:pPr>
            <a:r>
              <a:t/>
            </a:r>
            <a:endParaRPr/>
          </a:p>
        </p:txBody>
      </p:sp>
      <p:sp>
        <p:nvSpPr>
          <p:cNvPr id="90" name="Google Shape;90;p13"/>
          <p:cNvSpPr txBox="1"/>
          <p:nvPr/>
        </p:nvSpPr>
        <p:spPr>
          <a:xfrm>
            <a:off x="17352900" y="21771550"/>
            <a:ext cx="12423900" cy="10364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rPr>
              <a:t>Observations</a:t>
            </a:r>
            <a:endParaRPr/>
          </a:p>
          <a:p>
            <a:pPr indent="457200" lvl="0" marL="0" marR="0" rtl="0" algn="l">
              <a:spcBef>
                <a:spcPts val="0"/>
              </a:spcBef>
              <a:spcAft>
                <a:spcPts val="0"/>
              </a:spcAft>
              <a:buNone/>
            </a:pPr>
            <a:r>
              <a:rPr lang="en-US" sz="4000">
                <a:solidFill>
                  <a:schemeClr val="dk1"/>
                </a:solidFill>
              </a:rPr>
              <a:t>We watched a video that discussed the risks and treatments for breast cancer. It explained that one in eight women are diagnosed with breast cancer. Most cases of cancer are in women over 55 who have a family history of breast cancer, have never had children, do not have a healthy diet, and who smoke or drink. It is more commonly found in Caucasian women, but African American women have a higher mortality rate due to a prevalence of higher risk cancers. Some symptoms to look for are tumors, swelling, skin irritation, discharge, and redness. Ways to prevent breast cancer are getting an annual mammogram, knowing your family history, managing weight, exercising, and limiting substance use. </a:t>
            </a:r>
            <a:endParaRPr sz="4000">
              <a:solidFill>
                <a:schemeClr val="dk1"/>
              </a:solidFill>
            </a:endParaRPr>
          </a:p>
          <a:p>
            <a:pPr indent="0" lvl="0" marL="0" marR="0" rtl="0" algn="l">
              <a:spcBef>
                <a:spcPts val="0"/>
              </a:spcBef>
              <a:spcAft>
                <a:spcPts val="0"/>
              </a:spcAft>
              <a:buNone/>
            </a:pPr>
            <a:r>
              <a:t/>
            </a:r>
            <a:endParaRPr/>
          </a:p>
        </p:txBody>
      </p:sp>
      <p:sp>
        <p:nvSpPr>
          <p:cNvPr id="91" name="Google Shape;91;p13"/>
          <p:cNvSpPr txBox="1"/>
          <p:nvPr/>
        </p:nvSpPr>
        <p:spPr>
          <a:xfrm>
            <a:off x="30861175" y="23539125"/>
            <a:ext cx="12423900" cy="8718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Main References</a:t>
            </a:r>
            <a:endParaRPr/>
          </a:p>
          <a:p>
            <a:pPr indent="-355600" lvl="0" marL="355600" rtl="0" algn="l">
              <a:lnSpc>
                <a:spcPct val="100000"/>
              </a:lnSpc>
              <a:spcBef>
                <a:spcPts val="0"/>
              </a:spcBef>
              <a:spcAft>
                <a:spcPts val="0"/>
              </a:spcAft>
              <a:buClr>
                <a:schemeClr val="dk1"/>
              </a:buClr>
              <a:buSzPts val="1100"/>
              <a:buFont typeface="Arial"/>
              <a:buNone/>
            </a:pPr>
            <a:r>
              <a:rPr lang="en-US" sz="3800">
                <a:solidFill>
                  <a:schemeClr val="dk1"/>
                </a:solidFill>
              </a:rPr>
              <a:t>Wilcox, Kelly. “Breast Cancer Basics: Eight Facts Everyone Should Know.” </a:t>
            </a:r>
            <a:r>
              <a:rPr i="1" lang="en-US" sz="3800">
                <a:solidFill>
                  <a:schemeClr val="dk1"/>
                </a:solidFill>
              </a:rPr>
              <a:t>Her Campus at Georgia Southern</a:t>
            </a:r>
            <a:r>
              <a:rPr lang="en-US" sz="3800">
                <a:solidFill>
                  <a:schemeClr val="dk1"/>
                </a:solidFill>
              </a:rPr>
              <a:t>, 6 Oct. 2021, https://www.hercampus.com/school/georgia-southern/breast-cancer-basics-eight-facts-everyone-should-know/#:~:text=So%2C%20in%20support%20of%20awareness%2C%20here%20are%20eight,factors%20can%20be%20identified.%20...%20More%20items...%20.</a:t>
            </a:r>
            <a:endParaRPr sz="3800">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sz="3800">
                <a:solidFill>
                  <a:schemeClr val="dk1"/>
                </a:solidFill>
              </a:rPr>
              <a:t>WWLTV. “Breast Cancer Awareness Month: </a:t>
            </a:r>
            <a:endParaRPr sz="3800">
              <a:solidFill>
                <a:schemeClr val="dk1"/>
              </a:solidFill>
            </a:endParaRPr>
          </a:p>
          <a:p>
            <a:pPr indent="0" lvl="0" marL="457200" rtl="0" algn="l">
              <a:lnSpc>
                <a:spcPct val="100000"/>
              </a:lnSpc>
              <a:spcBef>
                <a:spcPts val="0"/>
              </a:spcBef>
              <a:spcAft>
                <a:spcPts val="0"/>
              </a:spcAft>
              <a:buClr>
                <a:schemeClr val="dk1"/>
              </a:buClr>
              <a:buSzPts val="1100"/>
              <a:buFont typeface="Arial"/>
              <a:buNone/>
            </a:pPr>
            <a:r>
              <a:rPr lang="en-US" sz="3800">
                <a:solidFill>
                  <a:schemeClr val="dk1"/>
                </a:solidFill>
              </a:rPr>
              <a:t>Understanding the risks and treatments.” YouTube, 2021, https://www.youtube.com/watch?v=KQ79mRUYJTk.</a:t>
            </a:r>
            <a:endParaRPr sz="3800">
              <a:solidFill>
                <a:schemeClr val="dk1"/>
              </a:solidFill>
            </a:endParaRPr>
          </a:p>
          <a:p>
            <a:pPr indent="0" lvl="0" marL="0" marR="0" rtl="0" algn="l">
              <a:spcBef>
                <a:spcPts val="0"/>
              </a:spcBef>
              <a:spcAft>
                <a:spcPts val="0"/>
              </a:spcAft>
              <a:buNone/>
            </a:pPr>
            <a:r>
              <a:t/>
            </a:r>
            <a:endParaRPr sz="3200">
              <a:solidFill>
                <a:srgbClr val="595959"/>
              </a:solidFill>
              <a:latin typeface="Calibri"/>
              <a:ea typeface="Calibri"/>
              <a:cs typeface="Calibri"/>
              <a:sym typeface="Calibri"/>
            </a:endParaRPr>
          </a:p>
        </p:txBody>
      </p:sp>
      <p:sp>
        <p:nvSpPr>
          <p:cNvPr id="92" name="Google Shape;92;p13"/>
          <p:cNvSpPr txBox="1"/>
          <p:nvPr/>
        </p:nvSpPr>
        <p:spPr>
          <a:xfrm>
            <a:off x="11140900" y="404250"/>
            <a:ext cx="31154100" cy="17670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6400">
                <a:solidFill>
                  <a:schemeClr val="dk1"/>
                </a:solidFill>
              </a:rPr>
              <a:t>Breast Cancer: Bringing Awareness and Providing Access to Preventative Treatments</a:t>
            </a:r>
            <a:endParaRPr sz="100"/>
          </a:p>
        </p:txBody>
      </p:sp>
      <p:pic>
        <p:nvPicPr>
          <p:cNvPr id="93" name="Google Shape;93;p13"/>
          <p:cNvPicPr preferRelativeResize="0"/>
          <p:nvPr/>
        </p:nvPicPr>
        <p:blipFill rotWithShape="1">
          <a:blip r:embed="rId3">
            <a:alphaModFix/>
          </a:blip>
          <a:srcRect b="0" l="0" r="0" t="0"/>
          <a:stretch/>
        </p:blipFill>
        <p:spPr>
          <a:xfrm>
            <a:off x="1537868" y="984447"/>
            <a:ext cx="9004626" cy="3214116"/>
          </a:xfrm>
          <a:prstGeom prst="rect">
            <a:avLst/>
          </a:prstGeom>
          <a:noFill/>
          <a:ln>
            <a:noFill/>
          </a:ln>
        </p:spPr>
      </p:pic>
      <p:sp>
        <p:nvSpPr>
          <p:cNvPr id="94" name="Google Shape;94;p13"/>
          <p:cNvSpPr txBox="1"/>
          <p:nvPr/>
        </p:nvSpPr>
        <p:spPr>
          <a:xfrm>
            <a:off x="2663900" y="4644750"/>
            <a:ext cx="12423900" cy="12141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Arial"/>
                <a:ea typeface="Arial"/>
                <a:cs typeface="Arial"/>
                <a:sym typeface="Arial"/>
              </a:rPr>
              <a:t>Introduction </a:t>
            </a:r>
            <a:endParaRPr/>
          </a:p>
          <a:p>
            <a:pPr indent="457200" lvl="0" marL="0" rtl="0" algn="l">
              <a:lnSpc>
                <a:spcPct val="100000"/>
              </a:lnSpc>
              <a:spcBef>
                <a:spcPts val="1200"/>
              </a:spcBef>
              <a:spcAft>
                <a:spcPts val="0"/>
              </a:spcAft>
              <a:buClr>
                <a:schemeClr val="dk1"/>
              </a:buClr>
              <a:buSzPts val="1100"/>
              <a:buFont typeface="Arial"/>
              <a:buNone/>
            </a:pPr>
            <a:r>
              <a:rPr lang="en-US" sz="3900">
                <a:solidFill>
                  <a:schemeClr val="dk1"/>
                </a:solidFill>
              </a:rPr>
              <a:t>The purpose of our project is to spread awareness about the warning signs of breast cancer, so that women can become informed of preventative measures they can take and available treatment options. Through our research, we learned about the factors that can contribute to breast cancer in women, including genetics, smoking, and obesity.  We also learned that common warning signs can consist of sudden weight loss, appearance of lumps, or changes in breast size. We surveyed individuals to see what prevention and treatment options they are aware of. Responses included eating healthy, getting pre-screened, avoiding drugs and alcohol, opting for preventative surgery if high risk, chemotherapy, and taking medication. However, when asked if they believed women had adequate access to early detection of breast cancer, 60% answered no. We encourage you to take action in supporting women at risk of breast cancer by increasing early detection awareness and access. </a:t>
            </a:r>
            <a:endParaRPr sz="3900">
              <a:solidFill>
                <a:schemeClr val="dk1"/>
              </a:solidFill>
            </a:endParaRPr>
          </a:p>
          <a:p>
            <a:pPr indent="0" lvl="0" marL="0" marR="0" rtl="0" algn="l">
              <a:spcBef>
                <a:spcPts val="0"/>
              </a:spcBef>
              <a:spcAft>
                <a:spcPts val="0"/>
              </a:spcAft>
              <a:buNone/>
            </a:pPr>
            <a:r>
              <a:t/>
            </a:r>
            <a:endParaRPr/>
          </a:p>
        </p:txBody>
      </p:sp>
      <p:pic>
        <p:nvPicPr>
          <p:cNvPr id="95" name="Google Shape;95;p13"/>
          <p:cNvPicPr preferRelativeResize="0"/>
          <p:nvPr/>
        </p:nvPicPr>
        <p:blipFill>
          <a:blip r:embed="rId4">
            <a:alphaModFix/>
          </a:blip>
          <a:stretch>
            <a:fillRect/>
          </a:stretch>
        </p:blipFill>
        <p:spPr>
          <a:xfrm>
            <a:off x="17352900" y="12835850"/>
            <a:ext cx="10803726" cy="8935700"/>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pic>
        <p:nvPicPr>
          <p:cNvPr id="96" name="Google Shape;96;p13"/>
          <p:cNvPicPr preferRelativeResize="0"/>
          <p:nvPr/>
        </p:nvPicPr>
        <p:blipFill>
          <a:blip r:embed="rId5">
            <a:alphaModFix/>
          </a:blip>
          <a:stretch>
            <a:fillRect/>
          </a:stretch>
        </p:blipFill>
        <p:spPr>
          <a:xfrm>
            <a:off x="2571650" y="17712275"/>
            <a:ext cx="12608375" cy="5758500"/>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pic>
        <p:nvPicPr>
          <p:cNvPr id="97" name="Google Shape;97;p13"/>
          <p:cNvPicPr preferRelativeResize="0"/>
          <p:nvPr/>
        </p:nvPicPr>
        <p:blipFill>
          <a:blip r:embed="rId6">
            <a:alphaModFix/>
          </a:blip>
          <a:stretch>
            <a:fillRect/>
          </a:stretch>
        </p:blipFill>
        <p:spPr>
          <a:xfrm>
            <a:off x="30896050" y="4841975"/>
            <a:ext cx="9966924" cy="10364275"/>
          </a:xfrm>
          <a:prstGeom prst="rect">
            <a:avLst/>
          </a:prstGeom>
          <a:noFill/>
          <a:ln cap="flat" cmpd="sng" w="9525">
            <a:solidFill>
              <a:srgbClr val="4A7DBA"/>
            </a:solidFill>
            <a:prstDash val="solid"/>
            <a:round/>
            <a:headEnd len="sm" w="sm" type="none"/>
            <a:tailEnd len="sm" w="sm" type="none"/>
          </a:ln>
          <a:effectLst>
            <a:outerShdw blurRad="40000" rotWithShape="0" dir="5400000" dist="23000">
              <a:srgbClr val="000000">
                <a:alpha val="349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