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600"/>
    <a:srgbClr val="9BD252"/>
    <a:srgbClr val="6C648B"/>
    <a:srgbClr val="B6A19E"/>
    <a:srgbClr val="853A76"/>
    <a:srgbClr val="4B0C3B"/>
    <a:srgbClr val="698E28"/>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35FA5A-D66D-4AEB-8D74-CC6285DAC63A}" v="36" dt="2022-07-20T00:00:17.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60"/>
  </p:normalViewPr>
  <p:slideViewPr>
    <p:cSldViewPr snapToGrid="0">
      <p:cViewPr>
        <p:scale>
          <a:sx n="108" d="100"/>
          <a:sy n="108" d="100"/>
        </p:scale>
        <p:origin x="-468" y="-2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Carrick" userId="4ca0ed9eaddc65e4" providerId="LiveId" clId="{AE3837CA-F7B5-422D-B375-20485D56DA87}"/>
    <pc:docChg chg="custSel delSld modSld">
      <pc:chgData name="Lisa Carrick" userId="4ca0ed9eaddc65e4" providerId="LiveId" clId="{AE3837CA-F7B5-422D-B375-20485D56DA87}" dt="2021-08-29T20:27:37.449" v="164"/>
      <pc:docMkLst>
        <pc:docMk/>
      </pc:docMkLst>
      <pc:sldChg chg="addSp delSp modSp mod">
        <pc:chgData name="Lisa Carrick" userId="4ca0ed9eaddc65e4" providerId="LiveId" clId="{AE3837CA-F7B5-422D-B375-20485D56DA87}" dt="2021-08-29T20:27:37.449" v="164"/>
        <pc:sldMkLst>
          <pc:docMk/>
          <pc:sldMk cId="3430333599" sldId="256"/>
        </pc:sldMkLst>
        <pc:spChg chg="del">
          <ac:chgData name="Lisa Carrick" userId="4ca0ed9eaddc65e4" providerId="LiveId" clId="{AE3837CA-F7B5-422D-B375-20485D56DA87}" dt="2021-08-21T19:01:12.057" v="20" actId="478"/>
          <ac:spMkLst>
            <pc:docMk/>
            <pc:sldMk cId="3430333599" sldId="256"/>
            <ac:spMk id="2" creationId="{8074CDA5-ECEA-4353-833B-2E38584393C4}"/>
          </ac:spMkLst>
        </pc:spChg>
        <pc:spChg chg="del">
          <ac:chgData name="Lisa Carrick" userId="4ca0ed9eaddc65e4" providerId="LiveId" clId="{AE3837CA-F7B5-422D-B375-20485D56DA87}" dt="2021-08-29T20:27:28.860" v="161" actId="478"/>
          <ac:spMkLst>
            <pc:docMk/>
            <pc:sldMk cId="3430333599" sldId="256"/>
            <ac:spMk id="4" creationId="{6C29F813-C4EB-400B-9434-EEB12138E248}"/>
          </ac:spMkLst>
        </pc:spChg>
        <pc:spChg chg="mod">
          <ac:chgData name="Lisa Carrick" userId="4ca0ed9eaddc65e4" providerId="LiveId" clId="{AE3837CA-F7B5-422D-B375-20485D56DA87}" dt="2021-08-21T19:01:07.962" v="19" actId="1076"/>
          <ac:spMkLst>
            <pc:docMk/>
            <pc:sldMk cId="3430333599" sldId="256"/>
            <ac:spMk id="11" creationId="{97C13C52-2134-4884-A1B2-723AABE9B082}"/>
          </ac:spMkLst>
        </pc:spChg>
        <pc:spChg chg="add mod">
          <ac:chgData name="Lisa Carrick" userId="4ca0ed9eaddc65e4" providerId="LiveId" clId="{AE3837CA-F7B5-422D-B375-20485D56DA87}" dt="2021-08-29T20:27:29.182" v="162"/>
          <ac:spMkLst>
            <pc:docMk/>
            <pc:sldMk cId="3430333599" sldId="256"/>
            <ac:spMk id="12" creationId="{C04796B7-272F-4D42-ADDB-C79B12E57DC2}"/>
          </ac:spMkLst>
        </pc:spChg>
        <pc:spChg chg="add mod">
          <ac:chgData name="Lisa Carrick" userId="4ca0ed9eaddc65e4" providerId="LiveId" clId="{AE3837CA-F7B5-422D-B375-20485D56DA87}" dt="2021-08-29T20:27:37.449" v="164"/>
          <ac:spMkLst>
            <pc:docMk/>
            <pc:sldMk cId="3430333599" sldId="256"/>
            <ac:spMk id="13" creationId="{9E3D01AC-BC0B-4327-82B1-44C580A89428}"/>
          </ac:spMkLst>
        </pc:spChg>
        <pc:spChg chg="del">
          <ac:chgData name="Lisa Carrick" userId="4ca0ed9eaddc65e4" providerId="LiveId" clId="{AE3837CA-F7B5-422D-B375-20485D56DA87}" dt="2021-08-21T19:01:13.798" v="21" actId="478"/>
          <ac:spMkLst>
            <pc:docMk/>
            <pc:sldMk cId="3430333599" sldId="256"/>
            <ac:spMk id="13" creationId="{A8C5D9F0-7A31-440C-8968-8DDD950A4EC8}"/>
          </ac:spMkLst>
        </pc:spChg>
        <pc:spChg chg="del">
          <ac:chgData name="Lisa Carrick" userId="4ca0ed9eaddc65e4" providerId="LiveId" clId="{AE3837CA-F7B5-422D-B375-20485D56DA87}" dt="2021-08-21T19:01:12.057" v="20" actId="478"/>
          <ac:spMkLst>
            <pc:docMk/>
            <pc:sldMk cId="3430333599" sldId="256"/>
            <ac:spMk id="15" creationId="{04C7945D-4CB9-4949-B8D3-A2A747ED8596}"/>
          </ac:spMkLst>
        </pc:spChg>
        <pc:spChg chg="del">
          <ac:chgData name="Lisa Carrick" userId="4ca0ed9eaddc65e4" providerId="LiveId" clId="{AE3837CA-F7B5-422D-B375-20485D56DA87}" dt="2021-08-21T19:01:12.057" v="20" actId="478"/>
          <ac:spMkLst>
            <pc:docMk/>
            <pc:sldMk cId="3430333599" sldId="256"/>
            <ac:spMk id="16" creationId="{23A4EAF7-38C3-49F5-98B6-EA59C341E87E}"/>
          </ac:spMkLst>
        </pc:spChg>
        <pc:spChg chg="del">
          <ac:chgData name="Lisa Carrick" userId="4ca0ed9eaddc65e4" providerId="LiveId" clId="{AE3837CA-F7B5-422D-B375-20485D56DA87}" dt="2021-08-21T19:01:12.057" v="20" actId="478"/>
          <ac:spMkLst>
            <pc:docMk/>
            <pc:sldMk cId="3430333599" sldId="256"/>
            <ac:spMk id="17" creationId="{4673177F-FBBE-4776-AA1C-869BBCEC0E59}"/>
          </ac:spMkLst>
        </pc:spChg>
        <pc:spChg chg="del">
          <ac:chgData name="Lisa Carrick" userId="4ca0ed9eaddc65e4" providerId="LiveId" clId="{AE3837CA-F7B5-422D-B375-20485D56DA87}" dt="2021-08-21T19:01:14.466" v="22" actId="478"/>
          <ac:spMkLst>
            <pc:docMk/>
            <pc:sldMk cId="3430333599" sldId="256"/>
            <ac:spMk id="18" creationId="{FABA863C-3841-4F51-B670-3CA075AE6F66}"/>
          </ac:spMkLst>
        </pc:spChg>
        <pc:spChg chg="del">
          <ac:chgData name="Lisa Carrick" userId="4ca0ed9eaddc65e4" providerId="LiveId" clId="{AE3837CA-F7B5-422D-B375-20485D56DA87}" dt="2021-08-29T20:27:37.201" v="163" actId="478"/>
          <ac:spMkLst>
            <pc:docMk/>
            <pc:sldMk cId="3430333599" sldId="256"/>
            <ac:spMk id="19" creationId="{C74348C4-73B1-4332-A82D-F49F2BE5512E}"/>
          </ac:spMkLst>
        </pc:spChg>
        <pc:spChg chg="del">
          <ac:chgData name="Lisa Carrick" userId="4ca0ed9eaddc65e4" providerId="LiveId" clId="{AE3837CA-F7B5-422D-B375-20485D56DA87}" dt="2021-08-21T19:01:12.057" v="20" actId="478"/>
          <ac:spMkLst>
            <pc:docMk/>
            <pc:sldMk cId="3430333599" sldId="256"/>
            <ac:spMk id="21" creationId="{5E573E6F-2E6C-4036-AD44-A929B3D4EC7D}"/>
          </ac:spMkLst>
        </pc:spChg>
        <pc:graphicFrameChg chg="add del mod">
          <ac:chgData name="Lisa Carrick" userId="4ca0ed9eaddc65e4" providerId="LiveId" clId="{AE3837CA-F7B5-422D-B375-20485D56DA87}" dt="2021-08-21T19:01:21.225" v="26"/>
          <ac:graphicFrameMkLst>
            <pc:docMk/>
            <pc:sldMk cId="3430333599" sldId="256"/>
            <ac:graphicFrameMk id="3" creationId="{AB802972-686A-4678-A3AD-28BBAC2BD0F1}"/>
          </ac:graphicFrameMkLst>
        </pc:graphicFrameChg>
        <pc:graphicFrameChg chg="add mod modGraphic">
          <ac:chgData name="Lisa Carrick" userId="4ca0ed9eaddc65e4" providerId="LiveId" clId="{AE3837CA-F7B5-422D-B375-20485D56DA87}" dt="2021-08-21T19:03:52.035" v="150" actId="20577"/>
          <ac:graphicFrameMkLst>
            <pc:docMk/>
            <pc:sldMk cId="3430333599" sldId="256"/>
            <ac:graphicFrameMk id="7" creationId="{52E630ED-C365-4B2D-9E7E-B6C3C99B089F}"/>
          </ac:graphicFrameMkLst>
        </pc:graphicFrameChg>
        <pc:picChg chg="del">
          <ac:chgData name="Lisa Carrick" userId="4ca0ed9eaddc65e4" providerId="LiveId" clId="{AE3837CA-F7B5-422D-B375-20485D56DA87}" dt="2021-08-29T20:27:21.247" v="158" actId="478"/>
          <ac:picMkLst>
            <pc:docMk/>
            <pc:sldMk cId="3430333599" sldId="256"/>
            <ac:picMk id="5" creationId="{CA7DAAE9-ADE8-4470-9BE4-36BA5002DCD0}"/>
          </ac:picMkLst>
        </pc:picChg>
        <pc:picChg chg="del">
          <ac:chgData name="Lisa Carrick" userId="4ca0ed9eaddc65e4" providerId="LiveId" clId="{AE3837CA-F7B5-422D-B375-20485D56DA87}" dt="2021-08-29T20:27:22.961" v="159" actId="478"/>
          <ac:picMkLst>
            <pc:docMk/>
            <pc:sldMk cId="3430333599" sldId="256"/>
            <ac:picMk id="6" creationId="{2B7F788A-AA55-4A34-8225-6C3FD65D481B}"/>
          </ac:picMkLst>
        </pc:picChg>
        <pc:picChg chg="add mod">
          <ac:chgData name="Lisa Carrick" userId="4ca0ed9eaddc65e4" providerId="LiveId" clId="{AE3837CA-F7B5-422D-B375-20485D56DA87}" dt="2021-08-21T19:04:34.673" v="157" actId="1076"/>
          <ac:picMkLst>
            <pc:docMk/>
            <pc:sldMk cId="3430333599" sldId="256"/>
            <ac:picMk id="9" creationId="{9CACABFA-8140-40B0-93B9-EC534756C6E3}"/>
          </ac:picMkLst>
        </pc:picChg>
        <pc:picChg chg="add mod">
          <ac:chgData name="Lisa Carrick" userId="4ca0ed9eaddc65e4" providerId="LiveId" clId="{AE3837CA-F7B5-422D-B375-20485D56DA87}" dt="2021-08-29T20:27:23.531" v="160"/>
          <ac:picMkLst>
            <pc:docMk/>
            <pc:sldMk cId="3430333599" sldId="256"/>
            <ac:picMk id="10" creationId="{4C82CEA5-B243-4626-A72A-2B42FC63DBE9}"/>
          </ac:picMkLst>
        </pc:picChg>
      </pc:sldChg>
      <pc:sldChg chg="del">
        <pc:chgData name="Lisa Carrick" userId="4ca0ed9eaddc65e4" providerId="LiveId" clId="{AE3837CA-F7B5-422D-B375-20485D56DA87}" dt="2021-08-21T19:04:08.424" v="151" actId="47"/>
        <pc:sldMkLst>
          <pc:docMk/>
          <pc:sldMk cId="2754776371" sldId="258"/>
        </pc:sldMkLst>
      </pc:sldChg>
      <pc:sldChg chg="del">
        <pc:chgData name="Lisa Carrick" userId="4ca0ed9eaddc65e4" providerId="LiveId" clId="{AE3837CA-F7B5-422D-B375-20485D56DA87}" dt="2021-08-21T19:04:09.286" v="152" actId="47"/>
        <pc:sldMkLst>
          <pc:docMk/>
          <pc:sldMk cId="1578317631" sldId="259"/>
        </pc:sldMkLst>
      </pc:sldChg>
    </pc:docChg>
  </pc:docChgLst>
  <pc:docChgLst>
    <pc:chgData name="Alla" userId="bad96ab6-5253-4430-8be5-67af7205d973" providerId="ADAL" clId="{AAA9AB2D-35C8-44B5-94AF-62D888CB3ACE}"/>
    <pc:docChg chg="custSel modSld">
      <pc:chgData name="Alla" userId="bad96ab6-5253-4430-8be5-67af7205d973" providerId="ADAL" clId="{AAA9AB2D-35C8-44B5-94AF-62D888CB3ACE}" dt="2022-03-19T00:13:16.211" v="3"/>
      <pc:docMkLst>
        <pc:docMk/>
      </pc:docMkLst>
      <pc:sldChg chg="addSp delSp modSp mod">
        <pc:chgData name="Alla" userId="bad96ab6-5253-4430-8be5-67af7205d973" providerId="ADAL" clId="{AAA9AB2D-35C8-44B5-94AF-62D888CB3ACE}" dt="2022-03-19T00:13:16.211" v="3"/>
        <pc:sldMkLst>
          <pc:docMk/>
          <pc:sldMk cId="3430333599" sldId="256"/>
        </pc:sldMkLst>
        <pc:spChg chg="del">
          <ac:chgData name="Alla" userId="bad96ab6-5253-4430-8be5-67af7205d973" providerId="ADAL" clId="{AAA9AB2D-35C8-44B5-94AF-62D888CB3ACE}" dt="2022-03-19T00:12:33.006" v="0" actId="478"/>
          <ac:spMkLst>
            <pc:docMk/>
            <pc:sldMk cId="3430333599" sldId="256"/>
            <ac:spMk id="12" creationId="{C04796B7-272F-4D42-ADDB-C79B12E57DC2}"/>
          </ac:spMkLst>
        </pc:spChg>
        <pc:spChg chg="add mod">
          <ac:chgData name="Alla" userId="bad96ab6-5253-4430-8be5-67af7205d973" providerId="ADAL" clId="{AAA9AB2D-35C8-44B5-94AF-62D888CB3ACE}" dt="2022-03-19T00:13:16.211" v="3"/>
          <ac:spMkLst>
            <pc:docMk/>
            <pc:sldMk cId="3430333599" sldId="256"/>
            <ac:spMk id="14" creationId="{8D265D47-6C06-458C-AF66-2B900838D916}"/>
          </ac:spMkLst>
        </pc:spChg>
        <pc:picChg chg="del mod">
          <ac:chgData name="Alla" userId="bad96ab6-5253-4430-8be5-67af7205d973" providerId="ADAL" clId="{AAA9AB2D-35C8-44B5-94AF-62D888CB3ACE}" dt="2022-03-19T00:12:34.878" v="2" actId="478"/>
          <ac:picMkLst>
            <pc:docMk/>
            <pc:sldMk cId="3430333599" sldId="256"/>
            <ac:picMk id="10" creationId="{4C82CEA5-B243-4626-A72A-2B42FC63DBE9}"/>
          </ac:picMkLst>
        </pc:picChg>
        <pc:picChg chg="add mod">
          <ac:chgData name="Alla" userId="bad96ab6-5253-4430-8be5-67af7205d973" providerId="ADAL" clId="{AAA9AB2D-35C8-44B5-94AF-62D888CB3ACE}" dt="2022-03-19T00:13:16.211" v="3"/>
          <ac:picMkLst>
            <pc:docMk/>
            <pc:sldMk cId="3430333599" sldId="256"/>
            <ac:picMk id="15" creationId="{A3CB6972-A0B3-4293-A490-93E9DC2382AE}"/>
          </ac:picMkLst>
        </pc:picChg>
      </pc:sldChg>
    </pc:docChg>
  </pc:docChgLst>
  <pc:docChgLst>
    <pc:chgData name="Alla A Karapunarly" userId="bad96ab6-5253-4430-8be5-67af7205d973" providerId="ADAL" clId="{59B7124A-9756-4C0F-A835-4EC3212BE3DE}"/>
    <pc:docChg chg="custSel modSld">
      <pc:chgData name="Alla A Karapunarly" userId="bad96ab6-5253-4430-8be5-67af7205d973" providerId="ADAL" clId="{59B7124A-9756-4C0F-A835-4EC3212BE3DE}" dt="2022-06-27T20:53:56.860" v="1" actId="6549"/>
      <pc:docMkLst>
        <pc:docMk/>
      </pc:docMkLst>
      <pc:sldChg chg="modSp mod">
        <pc:chgData name="Alla A Karapunarly" userId="bad96ab6-5253-4430-8be5-67af7205d973" providerId="ADAL" clId="{59B7124A-9756-4C0F-A835-4EC3212BE3DE}" dt="2022-06-27T20:53:56.860" v="1" actId="6549"/>
        <pc:sldMkLst>
          <pc:docMk/>
          <pc:sldMk cId="3430333599" sldId="256"/>
        </pc:sldMkLst>
        <pc:spChg chg="mod">
          <ac:chgData name="Alla A Karapunarly" userId="bad96ab6-5253-4430-8be5-67af7205d973" providerId="ADAL" clId="{59B7124A-9756-4C0F-A835-4EC3212BE3DE}" dt="2022-06-27T20:53:56.860" v="1" actId="6549"/>
          <ac:spMkLst>
            <pc:docMk/>
            <pc:sldMk cId="3430333599" sldId="256"/>
            <ac:spMk id="13" creationId="{9E3D01AC-BC0B-4327-82B1-44C580A89428}"/>
          </ac:spMkLst>
        </pc:spChg>
      </pc:sldChg>
    </pc:docChg>
  </pc:docChgLst>
  <pc:docChgLst>
    <pc:chgData name="Alla A Karapunarly" userId="bad96ab6-5253-4430-8be5-67af7205d973" providerId="ADAL" clId="{5735FA5A-D66D-4AEB-8D74-CC6285DAC63A}"/>
    <pc:docChg chg="undo custSel modSld">
      <pc:chgData name="Alla A Karapunarly" userId="bad96ab6-5253-4430-8be5-67af7205d973" providerId="ADAL" clId="{5735FA5A-D66D-4AEB-8D74-CC6285DAC63A}" dt="2022-07-20T00:02:08.825" v="315" actId="313"/>
      <pc:docMkLst>
        <pc:docMk/>
      </pc:docMkLst>
      <pc:sldChg chg="delSp modSp mod">
        <pc:chgData name="Alla A Karapunarly" userId="bad96ab6-5253-4430-8be5-67af7205d973" providerId="ADAL" clId="{5735FA5A-D66D-4AEB-8D74-CC6285DAC63A}" dt="2022-07-20T00:02:08.825" v="315" actId="313"/>
        <pc:sldMkLst>
          <pc:docMk/>
          <pc:sldMk cId="3430333599" sldId="256"/>
        </pc:sldMkLst>
        <pc:spChg chg="mod">
          <ac:chgData name="Alla A Karapunarly" userId="bad96ab6-5253-4430-8be5-67af7205d973" providerId="ADAL" clId="{5735FA5A-D66D-4AEB-8D74-CC6285DAC63A}" dt="2022-07-18T23:09:05.422" v="30" actId="12788"/>
          <ac:spMkLst>
            <pc:docMk/>
            <pc:sldMk cId="3430333599" sldId="256"/>
            <ac:spMk id="11" creationId="{97C13C52-2134-4884-A1B2-723AABE9B082}"/>
          </ac:spMkLst>
        </pc:spChg>
        <pc:graphicFrameChg chg="mod modGraphic">
          <ac:chgData name="Alla A Karapunarly" userId="bad96ab6-5253-4430-8be5-67af7205d973" providerId="ADAL" clId="{5735FA5A-D66D-4AEB-8D74-CC6285DAC63A}" dt="2022-07-20T00:02:08.825" v="315" actId="313"/>
          <ac:graphicFrameMkLst>
            <pc:docMk/>
            <pc:sldMk cId="3430333599" sldId="256"/>
            <ac:graphicFrameMk id="7" creationId="{52E630ED-C365-4B2D-9E7E-B6C3C99B089F}"/>
          </ac:graphicFrameMkLst>
        </pc:graphicFrameChg>
        <pc:picChg chg="del">
          <ac:chgData name="Alla A Karapunarly" userId="bad96ab6-5253-4430-8be5-67af7205d973" providerId="ADAL" clId="{5735FA5A-D66D-4AEB-8D74-CC6285DAC63A}" dt="2022-07-18T23:17:22.757" v="235" actId="478"/>
          <ac:picMkLst>
            <pc:docMk/>
            <pc:sldMk cId="3430333599" sldId="256"/>
            <ac:picMk id="9" creationId="{9CACABFA-8140-40B0-93B9-EC534756C6E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7/19/2022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34438B-4249-4583-A377-AC3050CEFD48}"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0756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E4E48-0293-468F-B37B-7CF9EA4C360E}"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30083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09288-C1EB-4166-ABD6-8F38CB709835}"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4858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CCB18-6D9F-4FE5-8107-CEC87AA4E12D}"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22584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7/19/2022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6150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81A7D0-3F9E-45E6-BDB5-E99EF1D68687}"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55569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6C44C-D778-4D6B-89B3-3C79B49AF327}" type="datetime1">
              <a:rPr lang="en-US" smtClean="0"/>
              <a:t>7/19/2022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5394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16820-4B4E-4BD8-B999-7BDBA6C08EB6}" type="datetime1">
              <a:rPr lang="en-US" smtClean="0"/>
              <a:t>7/19/2022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8093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7/19/2022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41746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7815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7/19/2022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07810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BA1843D-5F5E-4433-845D-27A1C2539A0D}" type="datetime1">
              <a:rPr lang="en-US" smtClean="0"/>
              <a:t>7/19/2022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804636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7C13C52-2134-4884-A1B2-723AABE9B082}"/>
              </a:ext>
            </a:extLst>
          </p:cNvPr>
          <p:cNvSpPr txBox="1"/>
          <p:nvPr/>
        </p:nvSpPr>
        <p:spPr>
          <a:xfrm>
            <a:off x="839948" y="1108057"/>
            <a:ext cx="6092505" cy="369332"/>
          </a:xfrm>
          <a:prstGeom prst="rect">
            <a:avLst/>
          </a:prstGeom>
          <a:noFill/>
        </p:spPr>
        <p:txBody>
          <a:bodyPr wrap="square" rtlCol="0">
            <a:spAutoFit/>
          </a:bodyPr>
          <a:lstStyle/>
          <a:p>
            <a:pPr algn="ctr"/>
            <a:r>
              <a:rPr lang="en-US" b="1" dirty="0">
                <a:latin typeface="Georgia" panose="02040502050405020303" pitchFamily="18" charset="0"/>
              </a:rPr>
              <a:t>Quarter 1 Process Journals</a:t>
            </a:r>
          </a:p>
        </p:txBody>
      </p:sp>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p:txBody>
          <a:bodyPr/>
          <a:lstStyle/>
          <a:p>
            <a:fld id="{49719EBA-0370-4C47-8ED0-A0CAB8E113E6}" type="slidenum">
              <a:rPr lang="en-US" smtClean="0"/>
              <a:t>1</a:t>
            </a:fld>
            <a:endParaRPr lang="en-US"/>
          </a:p>
        </p:txBody>
      </p:sp>
      <p:graphicFrame>
        <p:nvGraphicFramePr>
          <p:cNvPr id="7" name="Table 6">
            <a:extLst>
              <a:ext uri="{FF2B5EF4-FFF2-40B4-BE49-F238E27FC236}">
                <a16:creationId xmlns:a16="http://schemas.microsoft.com/office/drawing/2014/main" id="{52E630ED-C365-4B2D-9E7E-B6C3C99B089F}"/>
              </a:ext>
            </a:extLst>
          </p:cNvPr>
          <p:cNvGraphicFramePr>
            <a:graphicFrameLocks noGrp="1"/>
          </p:cNvGraphicFramePr>
          <p:nvPr>
            <p:extLst>
              <p:ext uri="{D42A27DB-BD31-4B8C-83A1-F6EECF244321}">
                <p14:modId xmlns:p14="http://schemas.microsoft.com/office/powerpoint/2010/main" val="2946721085"/>
              </p:ext>
            </p:extLst>
          </p:nvPr>
        </p:nvGraphicFramePr>
        <p:xfrm>
          <a:off x="584947" y="1520841"/>
          <a:ext cx="6602506" cy="7501920"/>
        </p:xfrm>
        <a:graphic>
          <a:graphicData uri="http://schemas.openxmlformats.org/drawingml/2006/table">
            <a:tbl>
              <a:tblPr/>
              <a:tblGrid>
                <a:gridCol w="625939">
                  <a:extLst>
                    <a:ext uri="{9D8B030D-6E8A-4147-A177-3AD203B41FA5}">
                      <a16:colId xmlns:a16="http://schemas.microsoft.com/office/drawing/2014/main" val="445303139"/>
                    </a:ext>
                  </a:extLst>
                </a:gridCol>
                <a:gridCol w="5171768">
                  <a:extLst>
                    <a:ext uri="{9D8B030D-6E8A-4147-A177-3AD203B41FA5}">
                      <a16:colId xmlns:a16="http://schemas.microsoft.com/office/drawing/2014/main" val="3681640713"/>
                    </a:ext>
                  </a:extLst>
                </a:gridCol>
                <a:gridCol w="804799">
                  <a:extLst>
                    <a:ext uri="{9D8B030D-6E8A-4147-A177-3AD203B41FA5}">
                      <a16:colId xmlns:a16="http://schemas.microsoft.com/office/drawing/2014/main" val="428527615"/>
                    </a:ext>
                  </a:extLst>
                </a:gridCol>
              </a:tblGrid>
              <a:tr h="289888">
                <a:tc>
                  <a:txBody>
                    <a:bodyPr/>
                    <a:lstStyle/>
                    <a:p>
                      <a:pPr marL="342900" marR="0" lvl="0" indent="-342900" algn="l">
                        <a:spcBef>
                          <a:spcPts val="0"/>
                        </a:spcBef>
                        <a:spcAft>
                          <a:spcPts val="0"/>
                        </a:spcAft>
                        <a:buFont typeface="Arial" panose="020B0604020202020204" pitchFamily="34" charset="0"/>
                        <a:buChar char="❒"/>
                      </a:pPr>
                      <a:endParaRPr lang="en-US" sz="1200" dirty="0">
                        <a:effectLst/>
                        <a:latin typeface="Georgia" panose="02040502050405020303" pitchFamily="18" charset="0"/>
                        <a:ea typeface="Noto Sans Symbols"/>
                        <a:cs typeface="Noto Sans Symbols"/>
                      </a:endParaRP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effectLst/>
                          <a:latin typeface="Georgia" panose="02040502050405020303" pitchFamily="18" charset="0"/>
                          <a:ea typeface="Noto Sans Symbols"/>
                          <a:cs typeface="Noto Sans Symbols"/>
                        </a:rPr>
                        <a:t>Reflection Questions</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Due Date</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118990"/>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1</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“Surprises from examples…”</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After watching the videos of example YPAR projects, what was one thing that surprised you? What did you learn that you didn't know before? What is one idea that will help you later in life? (Use the slide show below entitled Days 2-3 if you need to watch the videos again)</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Aug 31</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4734974"/>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2</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“Issues that bother me...”</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Of the issues discussed today, which is the one that bothers you the most? Why?  (See the word cloud below)</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Sept 9</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163010"/>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3</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“Considering other issues…”</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What is one issue you heard about yesterday that you were surprised by? Why? (See the word cloud below)</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Sept 16</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6866364"/>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4</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a:effectLst/>
                          <a:latin typeface="Georgia" panose="02040502050405020303" pitchFamily="18" charset="0"/>
                          <a:ea typeface="Noto Sans Symbols"/>
                          <a:cs typeface="Noto Sans Symbols"/>
                        </a:rPr>
                        <a:t>“Institutions…”</a:t>
                      </a:r>
                      <a:endParaRPr lang="en-US" sz="1200" i="1" dirty="0">
                        <a:effectLst/>
                        <a:latin typeface="Georgia" panose="02040502050405020303" pitchFamily="18" charset="0"/>
                        <a:ea typeface="Noto Sans Symbols"/>
                        <a:cs typeface="Noto Sans Symbols"/>
                      </a:endParaRP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What is an institution? Name at least 3 that impact your life. </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Sept 21</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266225"/>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5</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“My topics…”</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Write the 3 topics from your selection sheet and record a short reason why for each one. (Your selection sheet is likely in your manila folder)</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Sept 24</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5526216"/>
                  </a:ext>
                </a:extLst>
              </a:tr>
              <a:tr h="467992">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6</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“Experts in the Room…”</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After discussing with your classmates yesterday, answer these 3 questions: </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1) How did it feel to announce your topic to your classmates? </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2) What is something that surprised you? </a:t>
                      </a:r>
                    </a:p>
                    <a:p>
                      <a:pPr marL="0" marR="0" lvl="0" indent="0" algn="l">
                        <a:spcBef>
                          <a:spcPts val="0"/>
                        </a:spcBef>
                        <a:spcAft>
                          <a:spcPts val="0"/>
                        </a:spcAft>
                        <a:buFont typeface="Arial" panose="020B0604020202020204" pitchFamily="34" charset="0"/>
                        <a:buNone/>
                      </a:pPr>
                      <a:r>
                        <a:rPr lang="en-US" sz="1200" dirty="0">
                          <a:effectLst/>
                          <a:latin typeface="Georgia" panose="02040502050405020303" pitchFamily="18" charset="0"/>
                          <a:ea typeface="Noto Sans Symbols"/>
                          <a:cs typeface="Noto Sans Symbols"/>
                        </a:rPr>
                        <a:t>3) What is something you learned that might be useful to you in your project? (Your sheet from these discussions is in your manila folder)</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Oct 5</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0354513"/>
                  </a:ext>
                </a:extLst>
              </a:tr>
              <a:tr h="453208">
                <a:tc>
                  <a:txBody>
                    <a:bodyPr/>
                    <a:lstStyle/>
                    <a:p>
                      <a:pPr marL="342900" marR="0" lvl="0" indent="-34290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7</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a:spcBef>
                          <a:spcPts val="0"/>
                        </a:spcBef>
                        <a:spcAft>
                          <a:spcPts val="0"/>
                        </a:spcAft>
                        <a:buFont typeface="Arial" panose="020B0604020202020204" pitchFamily="34" charset="0"/>
                        <a:buNone/>
                      </a:pPr>
                      <a:r>
                        <a:rPr lang="en-US" sz="1200" i="1" dirty="0">
                          <a:effectLst/>
                          <a:latin typeface="Georgia" panose="02040502050405020303" pitchFamily="18" charset="0"/>
                          <a:ea typeface="Noto Sans Symbols"/>
                          <a:cs typeface="Noto Sans Symbols"/>
                        </a:rPr>
                        <a:t>“Our research question...”</a:t>
                      </a:r>
                    </a:p>
                    <a:p>
                      <a:pPr marL="171450" marR="0" lvl="0" indent="-17145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Is your research question clear? (With so much research available on any given topic, research questions must be as clear as possible in order to be effective).</a:t>
                      </a:r>
                    </a:p>
                    <a:p>
                      <a:pPr marL="171450" marR="0" lvl="0" indent="-17145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Is your research question focused?</a:t>
                      </a:r>
                    </a:p>
                    <a:p>
                      <a:pPr marL="171450" marR="0" lvl="0" indent="-17145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Is your research question concise? (Research questions must be specific enough to be well covered in the space available).</a:t>
                      </a:r>
                    </a:p>
                    <a:p>
                      <a:pPr marL="171450" marR="0" lvl="0" indent="-17145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Is your research question complex? (Research questions should not be answerable with a simple “yes” or “no” or by easily-found facts. They should, instead, require both research and analysis on the part of the writer).</a:t>
                      </a:r>
                    </a:p>
                    <a:p>
                      <a:pPr marL="171450" marR="0" lvl="0" indent="-171450" algn="l">
                        <a:spcBef>
                          <a:spcPts val="0"/>
                        </a:spcBef>
                        <a:spcAft>
                          <a:spcPts val="0"/>
                        </a:spcAft>
                        <a:buFont typeface="Arial" panose="020B0604020202020204" pitchFamily="34" charset="0"/>
                        <a:buChar char="•"/>
                      </a:pPr>
                      <a:r>
                        <a:rPr lang="en-US" sz="1200" dirty="0">
                          <a:effectLst/>
                          <a:latin typeface="Georgia" panose="02040502050405020303" pitchFamily="18" charset="0"/>
                          <a:ea typeface="Noto Sans Symbols"/>
                          <a:cs typeface="Noto Sans Symbols"/>
                        </a:rPr>
                        <a:t>Is your research question arguable? (You should be able to fight for something in the results of your research.)</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Georgia" panose="02040502050405020303" pitchFamily="18" charset="0"/>
                          <a:ea typeface="Calibri" panose="020F0502020204030204" pitchFamily="34" charset="0"/>
                          <a:cs typeface="Times New Roman" panose="02020603050405020304" pitchFamily="18" charset="0"/>
                        </a:rPr>
                        <a:t>Oct 15</a:t>
                      </a:r>
                    </a:p>
                  </a:txBody>
                  <a:tcPr marL="57390" marR="57390" marT="57390" marB="573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570791"/>
                  </a:ext>
                </a:extLst>
              </a:tr>
            </a:tbl>
          </a:graphicData>
        </a:graphic>
      </p:graphicFrame>
      <p:sp>
        <p:nvSpPr>
          <p:cNvPr id="13" name="Footer Placeholder 18">
            <a:extLst>
              <a:ext uri="{FF2B5EF4-FFF2-40B4-BE49-F238E27FC236}">
                <a16:creationId xmlns:a16="http://schemas.microsoft.com/office/drawing/2014/main" id="{9E3D01AC-BC0B-4327-82B1-44C580A89428}"/>
              </a:ext>
            </a:extLst>
          </p:cNvPr>
          <p:cNvSpPr>
            <a:spLocks noGrp="1"/>
          </p:cNvSpPr>
          <p:nvPr>
            <p:ph type="ftr" sz="quarter" idx="11"/>
          </p:nvPr>
        </p:nvSpPr>
        <p:spPr>
          <a:xfrm>
            <a:off x="622891" y="9446299"/>
            <a:ext cx="6994537" cy="412774"/>
          </a:xfrm>
        </p:spPr>
        <p:txBody>
          <a:body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
        <p:nvSpPr>
          <p:cNvPr id="14" name="TextBox 13">
            <a:extLst>
              <a:ext uri="{FF2B5EF4-FFF2-40B4-BE49-F238E27FC236}">
                <a16:creationId xmlns:a16="http://schemas.microsoft.com/office/drawing/2014/main" id="{8D265D47-6C06-458C-AF66-2B900838D916}"/>
              </a:ext>
            </a:extLst>
          </p:cNvPr>
          <p:cNvSpPr txBox="1"/>
          <p:nvPr/>
        </p:nvSpPr>
        <p:spPr>
          <a:xfrm>
            <a:off x="2346722" y="309135"/>
            <a:ext cx="4143725" cy="769441"/>
          </a:xfrm>
          <a:prstGeom prst="rect">
            <a:avLst/>
          </a:prstGeom>
          <a:noFill/>
        </p:spPr>
        <p:txBody>
          <a:bodyPr wrap="square" rtlCol="0">
            <a:spAutoFit/>
          </a:bodyPr>
          <a:lstStyle/>
          <a:p>
            <a:r>
              <a:rPr lang="en-US" sz="4400" dirty="0">
                <a:solidFill>
                  <a:srgbClr val="6C648B"/>
                </a:solidFill>
                <a:latin typeface="Josefin Sans" pitchFamily="2" charset="0"/>
              </a:rPr>
              <a:t>YPAR in School</a:t>
            </a:r>
          </a:p>
        </p:txBody>
      </p:sp>
      <p:pic>
        <p:nvPicPr>
          <p:cNvPr id="15" name="Picture 14" descr="Icon&#10;&#10;Description automatically generated">
            <a:extLst>
              <a:ext uri="{FF2B5EF4-FFF2-40B4-BE49-F238E27FC236}">
                <a16:creationId xmlns:a16="http://schemas.microsoft.com/office/drawing/2014/main" id="{A3CB6972-A0B3-4293-A490-93E9DC2382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4142" y="262148"/>
            <a:ext cx="902580" cy="863414"/>
          </a:xfrm>
          <a:prstGeom prst="rect">
            <a:avLst/>
          </a:prstGeom>
        </p:spPr>
      </p:pic>
    </p:spTree>
    <p:extLst>
      <p:ext uri="{BB962C8B-B14F-4D97-AF65-F5344CB8AC3E}">
        <p14:creationId xmlns:p14="http://schemas.microsoft.com/office/powerpoint/2010/main" val="3430333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6427</TotalTime>
  <Words>442</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Josefin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Alla A Karapunarly</cp:lastModifiedBy>
  <cp:revision>9</cp:revision>
  <dcterms:created xsi:type="dcterms:W3CDTF">2021-06-22T13:02:41Z</dcterms:created>
  <dcterms:modified xsi:type="dcterms:W3CDTF">2022-07-20T00:02:09Z</dcterms:modified>
</cp:coreProperties>
</file>