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Josefin Sans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gnCHzbKVA4DH3R0L1wPpaIHAkb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596F11C-4CF5-481C-B3A7-FD14F921AAF4}">
  <a:tblStyle styleId="{A596F11C-4CF5-481C-B3A7-FD14F921AAF4}" styleName="Table_0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JosefinSans-boldItalic.fntdata"/><Relationship Id="rId9" Type="http://schemas.openxmlformats.org/officeDocument/2006/relationships/font" Target="fonts/Josefi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JosefinSans-regular.fntdata"/><Relationship Id="rId8" Type="http://schemas.openxmlformats.org/officeDocument/2006/relationships/font" Target="fonts/Josefin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36788" y="1143000"/>
            <a:ext cx="23844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2236788" y="1143000"/>
            <a:ext cx="23844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82930" y="1646133"/>
            <a:ext cx="6606540" cy="35018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/>
            </a:lvl1pPr>
            <a:lvl2pPr lvl="1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/>
            </a:lvl3pPr>
            <a:lvl4pPr lvl="3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4pPr>
            <a:lvl5pPr lvl="4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5pPr>
            <a:lvl6pPr lvl="5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6pPr>
            <a:lvl7pPr lvl="6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7pPr>
            <a:lvl8pPr lvl="7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8pPr>
            <a:lvl9pPr lvl="8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695219" y="2516718"/>
            <a:ext cx="6381962" cy="67036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2138071" y="3959569"/>
            <a:ext cx="8524029" cy="1675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1262353" y="2332223"/>
            <a:ext cx="8524029" cy="4930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530"/>
              <a:buNone/>
              <a:defRPr sz="153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b="1" sz="204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b="1" sz="204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132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  <a:defRPr sz="2720"/>
            </a:lvl1pPr>
            <a:lvl2pPr indent="-37973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  <a:defRPr sz="2380"/>
            </a:lvl2pPr>
            <a:lvl3pPr indent="-358139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  <a:defRPr sz="2040"/>
            </a:lvl3pPr>
            <a:lvl4pPr indent="-33655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4pPr>
            <a:lvl5pPr indent="-33655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5pPr>
            <a:lvl6pPr indent="-33655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indent="-33655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indent="-33655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indent="-33655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b="0" i="0" sz="37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973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5755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5754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5754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5754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5754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5754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839948" y="1108057"/>
            <a:ext cx="609250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Quarter </a:t>
            </a:r>
            <a:r>
              <a:rPr b="1"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4</a:t>
            </a:r>
            <a:r>
              <a:rPr b="1" i="0" lang="en-US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Process Journals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90" name="Google Shape;90;p1"/>
          <p:cNvGraphicFramePr/>
          <p:nvPr/>
        </p:nvGraphicFramePr>
        <p:xfrm>
          <a:off x="584947" y="152084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{A596F11C-4CF5-481C-B3A7-FD14F921AAF4}</a:tableStyleId>
              </a:tblPr>
              <a:tblGrid>
                <a:gridCol w="625950"/>
                <a:gridCol w="5171775"/>
                <a:gridCol w="804800"/>
              </a:tblGrid>
              <a:tr h="247975">
                <a:tc>
                  <a:txBody>
                    <a:bodyPr/>
                    <a:lstStyle/>
                    <a:p>
                      <a:pPr indent="-2667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57400" marB="57400" marR="57400" marL="57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Reflection Questions</a:t>
                      </a:r>
                      <a:endParaRPr sz="1400" u="none" cap="none" strike="noStrike"/>
                    </a:p>
                  </a:txBody>
                  <a:tcPr marT="57400" marB="57400" marR="57400" marL="57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Due Date</a:t>
                      </a:r>
                      <a:endParaRPr sz="1400" u="none" cap="none" strike="noStrike"/>
                    </a:p>
                  </a:txBody>
                  <a:tcPr marT="57400" marB="57400" marR="57400" marL="57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57375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❒"/>
                      </a:pPr>
                      <a:r>
                        <a:rPr lang="en-US" sz="1200" u="none" cap="none" strike="noStrik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1</a:t>
                      </a:r>
                      <a:r>
                        <a:rPr lang="en-US" sz="1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8</a:t>
                      </a:r>
                      <a:endParaRPr sz="1400" u="none" cap="none" strike="noStrike"/>
                    </a:p>
                  </a:txBody>
                  <a:tcPr marT="57400" marB="57400" marR="57400" marL="57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i="1" lang="en-US" sz="1200" u="none" cap="none" strike="noStrik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“</a:t>
                      </a:r>
                      <a:r>
                        <a:rPr i="1" lang="en-US" sz="1200">
                          <a:solidFill>
                            <a:srgbClr val="3C4043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My Experiences at Campus Conference</a:t>
                      </a:r>
                      <a:r>
                        <a:rPr i="1" lang="en-US" sz="1200" u="none" cap="none" strike="noStrike">
                          <a:solidFill>
                            <a:srgbClr val="3C4043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”</a:t>
                      </a:r>
                      <a:endParaRPr i="1" sz="1200" u="none" cap="none" strike="noStrike">
                        <a:solidFill>
                          <a:srgbClr val="3C4043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C4043"/>
                        </a:buClr>
                        <a:buSzPts val="1200"/>
                        <a:buFont typeface="Georgia"/>
                        <a:buChar char="●"/>
                      </a:pPr>
                      <a:r>
                        <a:rPr lang="en-US" sz="1200">
                          <a:solidFill>
                            <a:srgbClr val="3C4043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Briefly explain how Friday went for you. </a:t>
                      </a:r>
                      <a:endParaRPr sz="1200">
                        <a:solidFill>
                          <a:srgbClr val="3C4043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C4043"/>
                        </a:buClr>
                        <a:buSzPts val="1200"/>
                        <a:buFont typeface="Georgia"/>
                        <a:buChar char="●"/>
                      </a:pPr>
                      <a:r>
                        <a:rPr lang="en-US" sz="1200">
                          <a:solidFill>
                            <a:srgbClr val="3C4043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Consider: your feelings, who you spoke to, what you learned from other groups, if it was what you expected (good or bad), etc. </a:t>
                      </a:r>
                      <a:endParaRPr sz="1200">
                        <a:solidFill>
                          <a:srgbClr val="3C4043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C4043"/>
                        </a:buClr>
                        <a:buSzPts val="1200"/>
                        <a:buFont typeface="Georgia"/>
                        <a:buChar char="●"/>
                      </a:pPr>
                      <a:r>
                        <a:rPr lang="en-US" sz="1200">
                          <a:solidFill>
                            <a:srgbClr val="3C4043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More than anything, how did you feel sharing your year-long research with others?</a:t>
                      </a:r>
                      <a:endParaRPr i="1" sz="1300">
                        <a:solidFill>
                          <a:srgbClr val="3C4043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57400" marB="57400" marR="57400" marL="57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May 16</a:t>
                      </a:r>
                      <a:endParaRPr sz="1400" u="none" cap="none" strike="noStrike"/>
                    </a:p>
                  </a:txBody>
                  <a:tcPr marT="57400" marB="57400" marR="57400" marL="57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2675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❒"/>
                      </a:pPr>
                      <a:r>
                        <a:rPr lang="en-US" sz="1200" u="none" cap="none" strike="noStrik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1</a:t>
                      </a:r>
                      <a:r>
                        <a:rPr lang="en-US" sz="1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9</a:t>
                      </a:r>
                      <a:endParaRPr sz="1400" u="none" cap="none" strike="noStrike"/>
                    </a:p>
                  </a:txBody>
                  <a:tcPr marT="57400" marB="57400" marR="57400" marL="57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i="1" lang="en-US" sz="1200" u="none" cap="none" strike="noStrik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“</a:t>
                      </a:r>
                      <a:r>
                        <a:rPr i="1" lang="en-US" sz="1200">
                          <a:solidFill>
                            <a:srgbClr val="3C4043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Reflecting on the Whole Year</a:t>
                      </a:r>
                      <a:r>
                        <a:rPr i="1" lang="en-US" sz="1200" u="none" cap="none" strike="noStrike">
                          <a:solidFill>
                            <a:srgbClr val="3C4043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”</a:t>
                      </a:r>
                      <a:endParaRPr i="1" sz="1200" u="none" cap="none" strike="noStrike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3C4043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This should probably be a longer entry divided into two paragraphs. 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</a:t>
                      </a:r>
                      <a:r>
                        <a:rPr lang="en-US" sz="1200">
                          <a:solidFill>
                            <a:srgbClr val="3C4043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I´d like you to think about the whole project: </a:t>
                      </a:r>
                      <a:endParaRPr sz="1200">
                        <a:solidFill>
                          <a:schemeClr val="dk1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Georgia"/>
                        <a:buChar char="●"/>
                      </a:pPr>
                      <a:r>
                        <a:rPr lang="en-US" sz="1200">
                          <a:solidFill>
                            <a:srgbClr val="3C4043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What do you think your group did well? Explain why or what it took to do those things well. </a:t>
                      </a:r>
                      <a:endParaRPr sz="1200">
                        <a:solidFill>
                          <a:schemeClr val="dk1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Georgia"/>
                        <a:buChar char="●"/>
                      </a:pPr>
                      <a:r>
                        <a:rPr lang="en-US" sz="1200">
                          <a:solidFill>
                            <a:srgbClr val="3C4043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What would you change if you were starting all over again in September? Think about what you feel is missing from your project or what could have been better.</a:t>
                      </a:r>
                      <a:endParaRPr sz="16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57400" marB="57400" marR="57400" marL="57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May 19</a:t>
                      </a:r>
                      <a:endParaRPr sz="1400" u="none" cap="none" strike="noStrike"/>
                    </a:p>
                  </a:txBody>
                  <a:tcPr marT="57400" marB="57400" marR="57400" marL="57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1" name="Google Shape;91;p1"/>
          <p:cNvSpPr txBox="1"/>
          <p:nvPr>
            <p:ph idx="11" type="ftr"/>
          </p:nvPr>
        </p:nvSpPr>
        <p:spPr>
          <a:xfrm>
            <a:off x="622891" y="9446299"/>
            <a:ext cx="6994537" cy="4127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900"/>
              <a:t>© 2022 YPARinSchool.com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900"/>
              <a:t>This file is for personal, classroom or public library use. By using it,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900"/>
              <a:t> you agree that you will not copy or reproduce files except for non-commercial personal use 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2346722" y="309135"/>
            <a:ext cx="4143725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rgbClr val="6C648B"/>
                </a:solidFill>
                <a:latin typeface="Josefin Sans"/>
                <a:ea typeface="Josefin Sans"/>
                <a:cs typeface="Josefin Sans"/>
                <a:sym typeface="Josefin Sans"/>
              </a:rPr>
              <a:t>YPAR in School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con&#10;&#10;Description automatically generated" id="93" name="Google Shape;9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44142" y="262148"/>
            <a:ext cx="902580" cy="8634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2021-06-22T13:02:41Z</dcterms:created>
  <dc:creator>Lisa Carrick</dc:creator>
</cp:coreProperties>
</file>