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648B"/>
    <a:srgbClr val="FFC600"/>
    <a:srgbClr val="9BD252"/>
    <a:srgbClr val="B6A19E"/>
    <a:srgbClr val="853A76"/>
    <a:srgbClr val="4B0C3B"/>
    <a:srgbClr val="698E28"/>
    <a:srgbClr val="8332B2"/>
    <a:srgbClr val="221E1B"/>
    <a:srgbClr val="C1F5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9773A2-9AEA-4AA1-8F1C-1E8DBC833093}" v="20" dt="2022-07-19T23:56:52.568"/>
    <p1510:client id="{5E9F35AF-6674-48D8-9925-F1AF973714A5}" v="52" dt="2022-07-20T01:27:35.4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6" autoAdjust="0"/>
    <p:restoredTop sz="94660"/>
  </p:normalViewPr>
  <p:slideViewPr>
    <p:cSldViewPr snapToGrid="0">
      <p:cViewPr>
        <p:scale>
          <a:sx n="139" d="100"/>
          <a:sy n="139" d="100"/>
        </p:scale>
        <p:origin x="-688" y="-5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Carrick" userId="4ca0ed9eaddc65e4" providerId="LiveId" clId="{AE3837CA-F7B5-422D-B375-20485D56DA87}"/>
    <pc:docChg chg="custSel delSld modSld">
      <pc:chgData name="Lisa Carrick" userId="4ca0ed9eaddc65e4" providerId="LiveId" clId="{AE3837CA-F7B5-422D-B375-20485D56DA87}" dt="2021-08-29T20:27:37.449" v="164"/>
      <pc:docMkLst>
        <pc:docMk/>
      </pc:docMkLst>
      <pc:sldChg chg="addSp delSp modSp mod">
        <pc:chgData name="Lisa Carrick" userId="4ca0ed9eaddc65e4" providerId="LiveId" clId="{AE3837CA-F7B5-422D-B375-20485D56DA87}" dt="2021-08-29T20:27:37.449" v="164"/>
        <pc:sldMkLst>
          <pc:docMk/>
          <pc:sldMk cId="3430333599" sldId="256"/>
        </pc:sldMkLst>
        <pc:spChg chg="del">
          <ac:chgData name="Lisa Carrick" userId="4ca0ed9eaddc65e4" providerId="LiveId" clId="{AE3837CA-F7B5-422D-B375-20485D56DA87}" dt="2021-08-21T19:01:12.057" v="20" actId="478"/>
          <ac:spMkLst>
            <pc:docMk/>
            <pc:sldMk cId="3430333599" sldId="256"/>
            <ac:spMk id="2" creationId="{8074CDA5-ECEA-4353-833B-2E38584393C4}"/>
          </ac:spMkLst>
        </pc:spChg>
        <pc:spChg chg="del">
          <ac:chgData name="Lisa Carrick" userId="4ca0ed9eaddc65e4" providerId="LiveId" clId="{AE3837CA-F7B5-422D-B375-20485D56DA87}" dt="2021-08-29T20:27:28.860" v="161" actId="478"/>
          <ac:spMkLst>
            <pc:docMk/>
            <pc:sldMk cId="3430333599" sldId="256"/>
            <ac:spMk id="4" creationId="{6C29F813-C4EB-400B-9434-EEB12138E248}"/>
          </ac:spMkLst>
        </pc:spChg>
        <pc:spChg chg="mod">
          <ac:chgData name="Lisa Carrick" userId="4ca0ed9eaddc65e4" providerId="LiveId" clId="{AE3837CA-F7B5-422D-B375-20485D56DA87}" dt="2021-08-21T19:01:07.962" v="19" actId="1076"/>
          <ac:spMkLst>
            <pc:docMk/>
            <pc:sldMk cId="3430333599" sldId="256"/>
            <ac:spMk id="11" creationId="{97C13C52-2134-4884-A1B2-723AABE9B082}"/>
          </ac:spMkLst>
        </pc:spChg>
        <pc:spChg chg="add mod">
          <ac:chgData name="Lisa Carrick" userId="4ca0ed9eaddc65e4" providerId="LiveId" clId="{AE3837CA-F7B5-422D-B375-20485D56DA87}" dt="2021-08-29T20:27:29.182" v="162"/>
          <ac:spMkLst>
            <pc:docMk/>
            <pc:sldMk cId="3430333599" sldId="256"/>
            <ac:spMk id="12" creationId="{C04796B7-272F-4D42-ADDB-C79B12E57DC2}"/>
          </ac:spMkLst>
        </pc:spChg>
        <pc:spChg chg="add mod">
          <ac:chgData name="Lisa Carrick" userId="4ca0ed9eaddc65e4" providerId="LiveId" clId="{AE3837CA-F7B5-422D-B375-20485D56DA87}" dt="2021-08-29T20:27:37.449" v="164"/>
          <ac:spMkLst>
            <pc:docMk/>
            <pc:sldMk cId="3430333599" sldId="256"/>
            <ac:spMk id="13" creationId="{9E3D01AC-BC0B-4327-82B1-44C580A89428}"/>
          </ac:spMkLst>
        </pc:spChg>
        <pc:spChg chg="del">
          <ac:chgData name="Lisa Carrick" userId="4ca0ed9eaddc65e4" providerId="LiveId" clId="{AE3837CA-F7B5-422D-B375-20485D56DA87}" dt="2021-08-21T19:01:13.798" v="21" actId="478"/>
          <ac:spMkLst>
            <pc:docMk/>
            <pc:sldMk cId="3430333599" sldId="256"/>
            <ac:spMk id="13" creationId="{A8C5D9F0-7A31-440C-8968-8DDD950A4EC8}"/>
          </ac:spMkLst>
        </pc:spChg>
        <pc:spChg chg="del">
          <ac:chgData name="Lisa Carrick" userId="4ca0ed9eaddc65e4" providerId="LiveId" clId="{AE3837CA-F7B5-422D-B375-20485D56DA87}" dt="2021-08-21T19:01:12.057" v="20" actId="478"/>
          <ac:spMkLst>
            <pc:docMk/>
            <pc:sldMk cId="3430333599" sldId="256"/>
            <ac:spMk id="15" creationId="{04C7945D-4CB9-4949-B8D3-A2A747ED8596}"/>
          </ac:spMkLst>
        </pc:spChg>
        <pc:spChg chg="del">
          <ac:chgData name="Lisa Carrick" userId="4ca0ed9eaddc65e4" providerId="LiveId" clId="{AE3837CA-F7B5-422D-B375-20485D56DA87}" dt="2021-08-21T19:01:12.057" v="20" actId="478"/>
          <ac:spMkLst>
            <pc:docMk/>
            <pc:sldMk cId="3430333599" sldId="256"/>
            <ac:spMk id="16" creationId="{23A4EAF7-38C3-49F5-98B6-EA59C341E87E}"/>
          </ac:spMkLst>
        </pc:spChg>
        <pc:spChg chg="del">
          <ac:chgData name="Lisa Carrick" userId="4ca0ed9eaddc65e4" providerId="LiveId" clId="{AE3837CA-F7B5-422D-B375-20485D56DA87}" dt="2021-08-21T19:01:12.057" v="20" actId="478"/>
          <ac:spMkLst>
            <pc:docMk/>
            <pc:sldMk cId="3430333599" sldId="256"/>
            <ac:spMk id="17" creationId="{4673177F-FBBE-4776-AA1C-869BBCEC0E59}"/>
          </ac:spMkLst>
        </pc:spChg>
        <pc:spChg chg="del">
          <ac:chgData name="Lisa Carrick" userId="4ca0ed9eaddc65e4" providerId="LiveId" clId="{AE3837CA-F7B5-422D-B375-20485D56DA87}" dt="2021-08-21T19:01:14.466" v="22" actId="478"/>
          <ac:spMkLst>
            <pc:docMk/>
            <pc:sldMk cId="3430333599" sldId="256"/>
            <ac:spMk id="18" creationId="{FABA863C-3841-4F51-B670-3CA075AE6F66}"/>
          </ac:spMkLst>
        </pc:spChg>
        <pc:spChg chg="del">
          <ac:chgData name="Lisa Carrick" userId="4ca0ed9eaddc65e4" providerId="LiveId" clId="{AE3837CA-F7B5-422D-B375-20485D56DA87}" dt="2021-08-29T20:27:37.201" v="163" actId="478"/>
          <ac:spMkLst>
            <pc:docMk/>
            <pc:sldMk cId="3430333599" sldId="256"/>
            <ac:spMk id="19" creationId="{C74348C4-73B1-4332-A82D-F49F2BE5512E}"/>
          </ac:spMkLst>
        </pc:spChg>
        <pc:spChg chg="del">
          <ac:chgData name="Lisa Carrick" userId="4ca0ed9eaddc65e4" providerId="LiveId" clId="{AE3837CA-F7B5-422D-B375-20485D56DA87}" dt="2021-08-21T19:01:12.057" v="20" actId="478"/>
          <ac:spMkLst>
            <pc:docMk/>
            <pc:sldMk cId="3430333599" sldId="256"/>
            <ac:spMk id="21" creationId="{5E573E6F-2E6C-4036-AD44-A929B3D4EC7D}"/>
          </ac:spMkLst>
        </pc:spChg>
        <pc:graphicFrameChg chg="add del mod">
          <ac:chgData name="Lisa Carrick" userId="4ca0ed9eaddc65e4" providerId="LiveId" clId="{AE3837CA-F7B5-422D-B375-20485D56DA87}" dt="2021-08-21T19:01:21.225" v="26"/>
          <ac:graphicFrameMkLst>
            <pc:docMk/>
            <pc:sldMk cId="3430333599" sldId="256"/>
            <ac:graphicFrameMk id="3" creationId="{AB802972-686A-4678-A3AD-28BBAC2BD0F1}"/>
          </ac:graphicFrameMkLst>
        </pc:graphicFrameChg>
        <pc:graphicFrameChg chg="add mod modGraphic">
          <ac:chgData name="Lisa Carrick" userId="4ca0ed9eaddc65e4" providerId="LiveId" clId="{AE3837CA-F7B5-422D-B375-20485D56DA87}" dt="2021-08-21T19:03:52.035" v="150" actId="20577"/>
          <ac:graphicFrameMkLst>
            <pc:docMk/>
            <pc:sldMk cId="3430333599" sldId="256"/>
            <ac:graphicFrameMk id="7" creationId="{52E630ED-C365-4B2D-9E7E-B6C3C99B089F}"/>
          </ac:graphicFrameMkLst>
        </pc:graphicFrameChg>
        <pc:picChg chg="del">
          <ac:chgData name="Lisa Carrick" userId="4ca0ed9eaddc65e4" providerId="LiveId" clId="{AE3837CA-F7B5-422D-B375-20485D56DA87}" dt="2021-08-29T20:27:21.247" v="158" actId="478"/>
          <ac:picMkLst>
            <pc:docMk/>
            <pc:sldMk cId="3430333599" sldId="256"/>
            <ac:picMk id="5" creationId="{CA7DAAE9-ADE8-4470-9BE4-36BA5002DCD0}"/>
          </ac:picMkLst>
        </pc:picChg>
        <pc:picChg chg="del">
          <ac:chgData name="Lisa Carrick" userId="4ca0ed9eaddc65e4" providerId="LiveId" clId="{AE3837CA-F7B5-422D-B375-20485D56DA87}" dt="2021-08-29T20:27:22.961" v="159" actId="478"/>
          <ac:picMkLst>
            <pc:docMk/>
            <pc:sldMk cId="3430333599" sldId="256"/>
            <ac:picMk id="6" creationId="{2B7F788A-AA55-4A34-8225-6C3FD65D481B}"/>
          </ac:picMkLst>
        </pc:picChg>
        <pc:picChg chg="add mod">
          <ac:chgData name="Lisa Carrick" userId="4ca0ed9eaddc65e4" providerId="LiveId" clId="{AE3837CA-F7B5-422D-B375-20485D56DA87}" dt="2021-08-21T19:04:34.673" v="157" actId="1076"/>
          <ac:picMkLst>
            <pc:docMk/>
            <pc:sldMk cId="3430333599" sldId="256"/>
            <ac:picMk id="9" creationId="{9CACABFA-8140-40B0-93B9-EC534756C6E3}"/>
          </ac:picMkLst>
        </pc:picChg>
        <pc:picChg chg="add mod">
          <ac:chgData name="Lisa Carrick" userId="4ca0ed9eaddc65e4" providerId="LiveId" clId="{AE3837CA-F7B5-422D-B375-20485D56DA87}" dt="2021-08-29T20:27:23.531" v="160"/>
          <ac:picMkLst>
            <pc:docMk/>
            <pc:sldMk cId="3430333599" sldId="256"/>
            <ac:picMk id="10" creationId="{4C82CEA5-B243-4626-A72A-2B42FC63DBE9}"/>
          </ac:picMkLst>
        </pc:picChg>
      </pc:sldChg>
      <pc:sldChg chg="del">
        <pc:chgData name="Lisa Carrick" userId="4ca0ed9eaddc65e4" providerId="LiveId" clId="{AE3837CA-F7B5-422D-B375-20485D56DA87}" dt="2021-08-21T19:04:08.424" v="151" actId="47"/>
        <pc:sldMkLst>
          <pc:docMk/>
          <pc:sldMk cId="2754776371" sldId="258"/>
        </pc:sldMkLst>
      </pc:sldChg>
      <pc:sldChg chg="del">
        <pc:chgData name="Lisa Carrick" userId="4ca0ed9eaddc65e4" providerId="LiveId" clId="{AE3837CA-F7B5-422D-B375-20485D56DA87}" dt="2021-08-21T19:04:09.286" v="152" actId="47"/>
        <pc:sldMkLst>
          <pc:docMk/>
          <pc:sldMk cId="1578317631" sldId="259"/>
        </pc:sldMkLst>
      </pc:sldChg>
    </pc:docChg>
  </pc:docChgLst>
  <pc:docChgLst>
    <pc:chgData name="Alla A Karapunarly" userId="bad96ab6-5253-4430-8be5-67af7205d973" providerId="ADAL" clId="{159773A2-9AEA-4AA1-8F1C-1E8DBC833093}"/>
    <pc:docChg chg="undo custSel modSld">
      <pc:chgData name="Alla A Karapunarly" userId="bad96ab6-5253-4430-8be5-67af7205d973" providerId="ADAL" clId="{159773A2-9AEA-4AA1-8F1C-1E8DBC833093}" dt="2022-07-19T23:58:44.574" v="177" actId="12"/>
      <pc:docMkLst>
        <pc:docMk/>
      </pc:docMkLst>
      <pc:sldChg chg="modSp mod">
        <pc:chgData name="Alla A Karapunarly" userId="bad96ab6-5253-4430-8be5-67af7205d973" providerId="ADAL" clId="{159773A2-9AEA-4AA1-8F1C-1E8DBC833093}" dt="2022-07-19T23:58:44.574" v="177" actId="12"/>
        <pc:sldMkLst>
          <pc:docMk/>
          <pc:sldMk cId="3430333599" sldId="256"/>
        </pc:sldMkLst>
        <pc:spChg chg="mod">
          <ac:chgData name="Alla A Karapunarly" userId="bad96ab6-5253-4430-8be5-67af7205d973" providerId="ADAL" clId="{159773A2-9AEA-4AA1-8F1C-1E8DBC833093}" dt="2022-07-19T23:52:17.951" v="1" actId="6549"/>
          <ac:spMkLst>
            <pc:docMk/>
            <pc:sldMk cId="3430333599" sldId="256"/>
            <ac:spMk id="11" creationId="{97C13C52-2134-4884-A1B2-723AABE9B082}"/>
          </ac:spMkLst>
        </pc:spChg>
        <pc:graphicFrameChg chg="mod modGraphic">
          <ac:chgData name="Alla A Karapunarly" userId="bad96ab6-5253-4430-8be5-67af7205d973" providerId="ADAL" clId="{159773A2-9AEA-4AA1-8F1C-1E8DBC833093}" dt="2022-07-19T23:58:44.574" v="177" actId="12"/>
          <ac:graphicFrameMkLst>
            <pc:docMk/>
            <pc:sldMk cId="3430333599" sldId="256"/>
            <ac:graphicFrameMk id="7" creationId="{52E630ED-C365-4B2D-9E7E-B6C3C99B089F}"/>
          </ac:graphicFrameMkLst>
        </pc:graphicFrameChg>
      </pc:sldChg>
    </pc:docChg>
  </pc:docChgLst>
  <pc:docChgLst>
    <pc:chgData name="Alla" userId="bad96ab6-5253-4430-8be5-67af7205d973" providerId="ADAL" clId="{AAA9AB2D-35C8-44B5-94AF-62D888CB3ACE}"/>
    <pc:docChg chg="custSel modSld">
      <pc:chgData name="Alla" userId="bad96ab6-5253-4430-8be5-67af7205d973" providerId="ADAL" clId="{AAA9AB2D-35C8-44B5-94AF-62D888CB3ACE}" dt="2022-03-19T00:13:16.211" v="3"/>
      <pc:docMkLst>
        <pc:docMk/>
      </pc:docMkLst>
      <pc:sldChg chg="addSp delSp modSp mod">
        <pc:chgData name="Alla" userId="bad96ab6-5253-4430-8be5-67af7205d973" providerId="ADAL" clId="{AAA9AB2D-35C8-44B5-94AF-62D888CB3ACE}" dt="2022-03-19T00:13:16.211" v="3"/>
        <pc:sldMkLst>
          <pc:docMk/>
          <pc:sldMk cId="3430333599" sldId="256"/>
        </pc:sldMkLst>
        <pc:spChg chg="del">
          <ac:chgData name="Alla" userId="bad96ab6-5253-4430-8be5-67af7205d973" providerId="ADAL" clId="{AAA9AB2D-35C8-44B5-94AF-62D888CB3ACE}" dt="2022-03-19T00:12:33.006" v="0" actId="478"/>
          <ac:spMkLst>
            <pc:docMk/>
            <pc:sldMk cId="3430333599" sldId="256"/>
            <ac:spMk id="12" creationId="{C04796B7-272F-4D42-ADDB-C79B12E57DC2}"/>
          </ac:spMkLst>
        </pc:spChg>
        <pc:spChg chg="add mod">
          <ac:chgData name="Alla" userId="bad96ab6-5253-4430-8be5-67af7205d973" providerId="ADAL" clId="{AAA9AB2D-35C8-44B5-94AF-62D888CB3ACE}" dt="2022-03-19T00:13:16.211" v="3"/>
          <ac:spMkLst>
            <pc:docMk/>
            <pc:sldMk cId="3430333599" sldId="256"/>
            <ac:spMk id="14" creationId="{8D265D47-6C06-458C-AF66-2B900838D916}"/>
          </ac:spMkLst>
        </pc:spChg>
        <pc:picChg chg="del mod">
          <ac:chgData name="Alla" userId="bad96ab6-5253-4430-8be5-67af7205d973" providerId="ADAL" clId="{AAA9AB2D-35C8-44B5-94AF-62D888CB3ACE}" dt="2022-03-19T00:12:34.878" v="2" actId="478"/>
          <ac:picMkLst>
            <pc:docMk/>
            <pc:sldMk cId="3430333599" sldId="256"/>
            <ac:picMk id="10" creationId="{4C82CEA5-B243-4626-A72A-2B42FC63DBE9}"/>
          </ac:picMkLst>
        </pc:picChg>
        <pc:picChg chg="add mod">
          <ac:chgData name="Alla" userId="bad96ab6-5253-4430-8be5-67af7205d973" providerId="ADAL" clId="{AAA9AB2D-35C8-44B5-94AF-62D888CB3ACE}" dt="2022-03-19T00:13:16.211" v="3"/>
          <ac:picMkLst>
            <pc:docMk/>
            <pc:sldMk cId="3430333599" sldId="256"/>
            <ac:picMk id="15" creationId="{A3CB6972-A0B3-4293-A490-93E9DC2382AE}"/>
          </ac:picMkLst>
        </pc:picChg>
      </pc:sldChg>
    </pc:docChg>
  </pc:docChgLst>
  <pc:docChgLst>
    <pc:chgData name="Alla A Karapunarly" userId="bad96ab6-5253-4430-8be5-67af7205d973" providerId="ADAL" clId="{5E9F35AF-6674-48D8-9925-F1AF973714A5}"/>
    <pc:docChg chg="undo custSel modSld">
      <pc:chgData name="Alla A Karapunarly" userId="bad96ab6-5253-4430-8be5-67af7205d973" providerId="ADAL" clId="{5E9F35AF-6674-48D8-9925-F1AF973714A5}" dt="2022-07-20T01:27:35.497" v="502" actId="572"/>
      <pc:docMkLst>
        <pc:docMk/>
      </pc:docMkLst>
      <pc:sldChg chg="addSp delSp modSp mod">
        <pc:chgData name="Alla A Karapunarly" userId="bad96ab6-5253-4430-8be5-67af7205d973" providerId="ADAL" clId="{5E9F35AF-6674-48D8-9925-F1AF973714A5}" dt="2022-07-20T01:27:35.497" v="502" actId="572"/>
        <pc:sldMkLst>
          <pc:docMk/>
          <pc:sldMk cId="3430333599" sldId="256"/>
        </pc:sldMkLst>
        <pc:spChg chg="add del mod">
          <ac:chgData name="Alla A Karapunarly" userId="bad96ab6-5253-4430-8be5-67af7205d973" providerId="ADAL" clId="{5E9F35AF-6674-48D8-9925-F1AF973714A5}" dt="2022-07-20T01:17:22.389" v="374" actId="478"/>
          <ac:spMkLst>
            <pc:docMk/>
            <pc:sldMk cId="3430333599" sldId="256"/>
            <ac:spMk id="9" creationId="{73087048-932A-B0A4-1631-ACFD537CD6A3}"/>
          </ac:spMkLst>
        </pc:spChg>
        <pc:spChg chg="add mod">
          <ac:chgData name="Alla A Karapunarly" userId="bad96ab6-5253-4430-8be5-67af7205d973" providerId="ADAL" clId="{5E9F35AF-6674-48D8-9925-F1AF973714A5}" dt="2022-07-20T01:17:34.699" v="401" actId="1035"/>
          <ac:spMkLst>
            <pc:docMk/>
            <pc:sldMk cId="3430333599" sldId="256"/>
            <ac:spMk id="10" creationId="{A6AAFEE2-53CB-6EAB-BDA4-EFBBF686CB12}"/>
          </ac:spMkLst>
        </pc:spChg>
        <pc:spChg chg="mod">
          <ac:chgData name="Alla A Karapunarly" userId="bad96ab6-5253-4430-8be5-67af7205d973" providerId="ADAL" clId="{5E9F35AF-6674-48D8-9925-F1AF973714A5}" dt="2022-07-20T01:23:36.267" v="475" actId="20577"/>
          <ac:spMkLst>
            <pc:docMk/>
            <pc:sldMk cId="3430333599" sldId="256"/>
            <ac:spMk id="11" creationId="{97C13C52-2134-4884-A1B2-723AABE9B082}"/>
          </ac:spMkLst>
        </pc:spChg>
        <pc:graphicFrameChg chg="mod modGraphic">
          <ac:chgData name="Alla A Karapunarly" userId="bad96ab6-5253-4430-8be5-67af7205d973" providerId="ADAL" clId="{5E9F35AF-6674-48D8-9925-F1AF973714A5}" dt="2022-07-20T01:27:35.497" v="502" actId="572"/>
          <ac:graphicFrameMkLst>
            <pc:docMk/>
            <pc:sldMk cId="3430333599" sldId="256"/>
            <ac:graphicFrameMk id="7" creationId="{52E630ED-C365-4B2D-9E7E-B6C3C99B089F}"/>
          </ac:graphicFrameMkLst>
        </pc:graphicFrameChg>
      </pc:sldChg>
    </pc:docChg>
  </pc:docChgLst>
  <pc:docChgLst>
    <pc:chgData name="Alla A Karapunarly" userId="bad96ab6-5253-4430-8be5-67af7205d973" providerId="ADAL" clId="{59B7124A-9756-4C0F-A835-4EC3212BE3DE}"/>
    <pc:docChg chg="custSel modSld">
      <pc:chgData name="Alla A Karapunarly" userId="bad96ab6-5253-4430-8be5-67af7205d973" providerId="ADAL" clId="{59B7124A-9756-4C0F-A835-4EC3212BE3DE}" dt="2022-06-27T20:53:56.860" v="1" actId="6549"/>
      <pc:docMkLst>
        <pc:docMk/>
      </pc:docMkLst>
      <pc:sldChg chg="modSp mod">
        <pc:chgData name="Alla A Karapunarly" userId="bad96ab6-5253-4430-8be5-67af7205d973" providerId="ADAL" clId="{59B7124A-9756-4C0F-A835-4EC3212BE3DE}" dt="2022-06-27T20:53:56.860" v="1" actId="6549"/>
        <pc:sldMkLst>
          <pc:docMk/>
          <pc:sldMk cId="3430333599" sldId="256"/>
        </pc:sldMkLst>
        <pc:spChg chg="mod">
          <ac:chgData name="Alla A Karapunarly" userId="bad96ab6-5253-4430-8be5-67af7205d973" providerId="ADAL" clId="{59B7124A-9756-4C0F-A835-4EC3212BE3DE}" dt="2022-06-27T20:53:56.860" v="1" actId="6549"/>
          <ac:spMkLst>
            <pc:docMk/>
            <pc:sldMk cId="3430333599" sldId="256"/>
            <ac:spMk id="13" creationId="{9E3D01AC-BC0B-4327-82B1-44C580A89428}"/>
          </ac:spMkLst>
        </pc:spChg>
      </pc:sldChg>
    </pc:docChg>
  </pc:docChgLst>
  <pc:docChgLst>
    <pc:chgData name="Alla A Karapunarly" userId="bad96ab6-5253-4430-8be5-67af7205d973" providerId="ADAL" clId="{5735FA5A-D66D-4AEB-8D74-CC6285DAC63A}"/>
    <pc:docChg chg="undo custSel modSld">
      <pc:chgData name="Alla A Karapunarly" userId="bad96ab6-5253-4430-8be5-67af7205d973" providerId="ADAL" clId="{5735FA5A-D66D-4AEB-8D74-CC6285DAC63A}" dt="2022-07-18T23:17:22.757" v="235" actId="478"/>
      <pc:docMkLst>
        <pc:docMk/>
      </pc:docMkLst>
      <pc:sldChg chg="delSp modSp mod">
        <pc:chgData name="Alla A Karapunarly" userId="bad96ab6-5253-4430-8be5-67af7205d973" providerId="ADAL" clId="{5735FA5A-D66D-4AEB-8D74-CC6285DAC63A}" dt="2022-07-18T23:17:22.757" v="235" actId="478"/>
        <pc:sldMkLst>
          <pc:docMk/>
          <pc:sldMk cId="3430333599" sldId="256"/>
        </pc:sldMkLst>
        <pc:spChg chg="mod">
          <ac:chgData name="Alla A Karapunarly" userId="bad96ab6-5253-4430-8be5-67af7205d973" providerId="ADAL" clId="{5735FA5A-D66D-4AEB-8D74-CC6285DAC63A}" dt="2022-07-18T23:09:05.422" v="30" actId="12788"/>
          <ac:spMkLst>
            <pc:docMk/>
            <pc:sldMk cId="3430333599" sldId="256"/>
            <ac:spMk id="11" creationId="{97C13C52-2134-4884-A1B2-723AABE9B082}"/>
          </ac:spMkLst>
        </pc:spChg>
        <pc:graphicFrameChg chg="mod modGraphic">
          <ac:chgData name="Alla A Karapunarly" userId="bad96ab6-5253-4430-8be5-67af7205d973" providerId="ADAL" clId="{5735FA5A-D66D-4AEB-8D74-CC6285DAC63A}" dt="2022-07-18T23:17:12.897" v="234" actId="12788"/>
          <ac:graphicFrameMkLst>
            <pc:docMk/>
            <pc:sldMk cId="3430333599" sldId="256"/>
            <ac:graphicFrameMk id="7" creationId="{52E630ED-C365-4B2D-9E7E-B6C3C99B089F}"/>
          </ac:graphicFrameMkLst>
        </pc:graphicFrameChg>
        <pc:picChg chg="del">
          <ac:chgData name="Alla A Karapunarly" userId="bad96ab6-5253-4430-8be5-67af7205d973" providerId="ADAL" clId="{5735FA5A-D66D-4AEB-8D74-CC6285DAC63A}" dt="2022-07-18T23:17:22.757" v="235" actId="478"/>
          <ac:picMkLst>
            <pc:docMk/>
            <pc:sldMk cId="3430333599" sldId="256"/>
            <ac:picMk id="9" creationId="{9CACABFA-8140-40B0-93B9-EC534756C6E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3391D-6F87-4773-B44A-79246298C61E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44E71-D93A-430B-AB15-840B05850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30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438B-4249-4583-A377-AC3050CEFD48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3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8-0293-468F-B37B-7CF9EA4C360E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34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9288-C1EB-4166-ABD6-8F38CB709835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CB18-6D9F-4FE5-8107-CEC87AA4E12D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4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0A6D-FC51-466A-A449-9184865F026E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0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7D0-3F9E-45E6-BDB5-E99EF1D68687}" type="datetime1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9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6C44C-D778-4D6B-89B3-3C79B49AF327}" type="datetime1">
              <a:rPr lang="en-US" smtClean="0"/>
              <a:t>7/19/2022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6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6820-4B4E-4BD8-B999-7BDBA6C08EB6}" type="datetime1">
              <a:rPr lang="en-US" smtClean="0"/>
              <a:t>7/19/2022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3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8C8B-3C66-4CEC-9D7F-02897938BA6A}" type="datetime1">
              <a:rPr lang="en-US" smtClean="0"/>
              <a:t>7/19/2022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6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AAB1-74A1-4AAE-8BC8-62DF9BF3F323}" type="datetime1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5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1CC9-4F7E-450A-9BD8-7C02702F6F0F}" type="datetime1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0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1843D-5F5E-4433-845D-27A1C2539A0D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3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97C13C52-2134-4884-A1B2-723AABE9B082}"/>
              </a:ext>
            </a:extLst>
          </p:cNvPr>
          <p:cNvSpPr txBox="1"/>
          <p:nvPr/>
        </p:nvSpPr>
        <p:spPr>
          <a:xfrm>
            <a:off x="839948" y="1108057"/>
            <a:ext cx="6092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eorgia" panose="02040502050405020303" pitchFamily="18" charset="0"/>
              </a:rPr>
              <a:t>Planning Your Visit to an Organization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4966ACAE-B507-403B-9390-153F35632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2E630ED-C365-4B2D-9E7E-B6C3C99B08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974704"/>
              </p:ext>
            </p:extLst>
          </p:nvPr>
        </p:nvGraphicFramePr>
        <p:xfrm>
          <a:off x="940884" y="2003093"/>
          <a:ext cx="5890632" cy="7043664"/>
        </p:xfrm>
        <a:graphic>
          <a:graphicData uri="http://schemas.openxmlformats.org/drawingml/2006/table">
            <a:tbl>
              <a:tblPr/>
              <a:tblGrid>
                <a:gridCol w="810163">
                  <a:extLst>
                    <a:ext uri="{9D8B030D-6E8A-4147-A177-3AD203B41FA5}">
                      <a16:colId xmlns:a16="http://schemas.microsoft.com/office/drawing/2014/main" val="445303139"/>
                    </a:ext>
                  </a:extLst>
                </a:gridCol>
                <a:gridCol w="307770">
                  <a:extLst>
                    <a:ext uri="{9D8B030D-6E8A-4147-A177-3AD203B41FA5}">
                      <a16:colId xmlns:a16="http://schemas.microsoft.com/office/drawing/2014/main" val="1450405178"/>
                    </a:ext>
                  </a:extLst>
                </a:gridCol>
                <a:gridCol w="4772699">
                  <a:extLst>
                    <a:ext uri="{9D8B030D-6E8A-4147-A177-3AD203B41FA5}">
                      <a16:colId xmlns:a16="http://schemas.microsoft.com/office/drawing/2014/main" val="3681640713"/>
                    </a:ext>
                  </a:extLst>
                </a:gridCol>
              </a:tblGrid>
              <a:tr h="638513">
                <a:tc>
                  <a:txBody>
                    <a:bodyPr/>
                    <a:lstStyle/>
                    <a:p>
                      <a:pPr marL="0" marR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Step 1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600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Decide what organization you would like to visit.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37118990"/>
                  </a:ext>
                </a:extLst>
              </a:tr>
              <a:tr h="1376571">
                <a:tc>
                  <a:txBody>
                    <a:bodyPr/>
                    <a:lstStyle/>
                    <a:p>
                      <a:pPr marL="0" marR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Step 2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600" i="0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Research about the organization:</a:t>
                      </a:r>
                    </a:p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When is it open?</a:t>
                      </a:r>
                    </a:p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Where is it located?</a:t>
                      </a:r>
                    </a:p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What is the contact number?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04734974"/>
                  </a:ext>
                </a:extLst>
              </a:tr>
              <a:tr h="1684485">
                <a:tc>
                  <a:txBody>
                    <a:bodyPr/>
                    <a:lstStyle/>
                    <a:p>
                      <a:pPr marL="0" marR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Step 3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6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Figure out when you could visit.</a:t>
                      </a:r>
                    </a:p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During the school day?</a:t>
                      </a:r>
                    </a:p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After school?</a:t>
                      </a:r>
                    </a:p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Weekends?</a:t>
                      </a:r>
                    </a:p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How will you get there?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3163010"/>
                  </a:ext>
                </a:extLst>
              </a:tr>
              <a:tr h="1376571">
                <a:tc>
                  <a:txBody>
                    <a:bodyPr/>
                    <a:lstStyle/>
                    <a:p>
                      <a:pPr marL="0" marR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Step 4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600" i="1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Plan your visit goals.</a:t>
                      </a:r>
                    </a:p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Decide what you want to see or ask.</a:t>
                      </a:r>
                    </a:p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What is your purpose for going here?</a:t>
                      </a:r>
                    </a:p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How will it help your research?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6866364"/>
                  </a:ext>
                </a:extLst>
              </a:tr>
              <a:tr h="590953">
                <a:tc>
                  <a:txBody>
                    <a:bodyPr/>
                    <a:lstStyle/>
                    <a:p>
                      <a:pPr marL="0" marR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Step 5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600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Get approval for the visit from your teacher.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0266225"/>
                  </a:ext>
                </a:extLst>
              </a:tr>
              <a:tr h="1376571">
                <a:tc>
                  <a:txBody>
                    <a:bodyPr/>
                    <a:lstStyle/>
                    <a:p>
                      <a:pPr marL="0" marR="0" lvl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Step 6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600" dirty="0">
                        <a:effectLst/>
                        <a:latin typeface="Georgia" panose="02040502050405020303" pitchFamily="18" charset="0"/>
                        <a:ea typeface="Noto Sans Symbols"/>
                        <a:cs typeface="Noto Sans Symbols"/>
                      </a:endParaRP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Reach out to the organization.</a:t>
                      </a:r>
                    </a:p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Use available contact information to set up a time to come observe.</a:t>
                      </a:r>
                    </a:p>
                    <a:p>
                      <a:pPr marL="171450" marR="0" lvl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i="1" dirty="0">
                          <a:effectLst/>
                          <a:latin typeface="Georgia" panose="02040502050405020303" pitchFamily="18" charset="0"/>
                          <a:ea typeface="Noto Sans Symbols"/>
                          <a:cs typeface="Noto Sans Symbols"/>
                        </a:rPr>
                        <a:t>Explain what you will be looking for.</a:t>
                      </a:r>
                    </a:p>
                  </a:txBody>
                  <a:tcPr marL="57390" marR="57390" marT="57390" marB="573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64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04183412"/>
                  </a:ext>
                </a:extLst>
              </a:tr>
            </a:tbl>
          </a:graphicData>
        </a:graphic>
      </p:graphicFrame>
      <p:sp>
        <p:nvSpPr>
          <p:cNvPr id="13" name="Footer Placeholder 18">
            <a:extLst>
              <a:ext uri="{FF2B5EF4-FFF2-40B4-BE49-F238E27FC236}">
                <a16:creationId xmlns:a16="http://schemas.microsoft.com/office/drawing/2014/main" id="{9E3D01AC-BC0B-4327-82B1-44C580A8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2891" y="9446299"/>
            <a:ext cx="6994537" cy="412774"/>
          </a:xfrm>
        </p:spPr>
        <p:txBody>
          <a:bodyPr/>
          <a:lstStyle/>
          <a:p>
            <a:r>
              <a:rPr lang="en-US" sz="900" dirty="0"/>
              <a:t>© 2022 YPARinSchool.com</a:t>
            </a:r>
          </a:p>
          <a:p>
            <a:r>
              <a:rPr lang="en-US" sz="900" dirty="0"/>
              <a:t>This file is for personal, classroom or public library use. By using it,</a:t>
            </a:r>
          </a:p>
          <a:p>
            <a:r>
              <a:rPr lang="en-US" sz="900" dirty="0"/>
              <a:t> you agree that you will not copy or reproduce files except for non-commercial personal use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265D47-6C06-458C-AF66-2B900838D916}"/>
              </a:ext>
            </a:extLst>
          </p:cNvPr>
          <p:cNvSpPr txBox="1"/>
          <p:nvPr/>
        </p:nvSpPr>
        <p:spPr>
          <a:xfrm>
            <a:off x="2346722" y="309135"/>
            <a:ext cx="41437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6C648B"/>
                </a:solidFill>
                <a:latin typeface="Josefin Sans" pitchFamily="2" charset="0"/>
              </a:rPr>
              <a:t>YPAR in School</a:t>
            </a:r>
          </a:p>
        </p:txBody>
      </p:sp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A3CB6972-A0B3-4293-A490-93E9DC2382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142" y="262148"/>
            <a:ext cx="902580" cy="86341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6AAFEE2-53CB-6EAB-BDA4-EFBBF686CB12}"/>
              </a:ext>
            </a:extLst>
          </p:cNvPr>
          <p:cNvSpPr txBox="1"/>
          <p:nvPr/>
        </p:nvSpPr>
        <p:spPr>
          <a:xfrm>
            <a:off x="555984" y="1602693"/>
            <a:ext cx="668206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Goal: </a:t>
            </a: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Create a plan for visiting an organization.</a:t>
            </a:r>
            <a:endParaRPr lang="en-US" sz="1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333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6448</TotalTime>
  <Words>187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Josefin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Carrick</dc:creator>
  <cp:lastModifiedBy>Alla A Karapunarly</cp:lastModifiedBy>
  <cp:revision>9</cp:revision>
  <dcterms:created xsi:type="dcterms:W3CDTF">2021-06-22T13:02:41Z</dcterms:created>
  <dcterms:modified xsi:type="dcterms:W3CDTF">2022-07-20T01:27:35Z</dcterms:modified>
</cp:coreProperties>
</file>