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648B"/>
    <a:srgbClr val="9BD252"/>
    <a:srgbClr val="853A76"/>
    <a:srgbClr val="B6A19E"/>
    <a:srgbClr val="FFC600"/>
    <a:srgbClr val="4B0C3B"/>
    <a:srgbClr val="698E28"/>
    <a:srgbClr val="8332B2"/>
    <a:srgbClr val="221E1B"/>
    <a:srgbClr val="C1F5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39D53-4034-466A-8700-D89135FEDF21}" v="5" dt="2022-07-18T23:35:50.8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84615" autoAdjust="0"/>
  </p:normalViewPr>
  <p:slideViewPr>
    <p:cSldViewPr snapToGrid="0">
      <p:cViewPr>
        <p:scale>
          <a:sx n="31" d="100"/>
          <a:sy n="31" d="100"/>
        </p:scale>
        <p:origin x="2340" y="34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18591083-B5B2-42A9-A0EC-65907E3D5DD3}"/>
    <pc:docChg chg="undo custSel modSld">
      <pc:chgData name="Alla" userId="bad96ab6-5253-4430-8be5-67af7205d973" providerId="ADAL" clId="{18591083-B5B2-42A9-A0EC-65907E3D5DD3}" dt="2021-12-18T01:02:28.621" v="130" actId="1035"/>
      <pc:docMkLst>
        <pc:docMk/>
      </pc:docMkLst>
      <pc:sldChg chg="addSp delSp modSp mod">
        <pc:chgData name="Alla" userId="bad96ab6-5253-4430-8be5-67af7205d973" providerId="ADAL" clId="{18591083-B5B2-42A9-A0EC-65907E3D5DD3}" dt="2021-12-18T01:00:42.362" v="110" actId="1036"/>
        <pc:sldMkLst>
          <pc:docMk/>
          <pc:sldMk cId="3430333599" sldId="256"/>
        </pc:sldMkLst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" creationId="{8074CDA5-ECEA-4353-833B-2E38584393C4}"/>
          </ac:spMkLst>
        </pc:spChg>
        <pc:spChg chg="mod">
          <ac:chgData name="Alla" userId="bad96ab6-5253-4430-8be5-67af7205d973" providerId="ADAL" clId="{18591083-B5B2-42A9-A0EC-65907E3D5DD3}" dt="2021-12-18T01:00:27.618" v="93" actId="1036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18591083-B5B2-42A9-A0EC-65907E3D5DD3}" dt="2021-12-18T00:59:56.048" v="82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18591083-B5B2-42A9-A0EC-65907E3D5DD3}" dt="2021-12-18T01:00:27.618" v="93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18591083-B5B2-42A9-A0EC-65907E3D5DD3}" dt="2021-12-18T01:00:02.479" v="83" actId="14100"/>
          <ac:spMkLst>
            <pc:docMk/>
            <pc:sldMk cId="3430333599" sldId="256"/>
            <ac:spMk id="18" creationId="{FABA863C-3841-4F51-B670-3CA075AE6F66}"/>
          </ac:spMkLst>
        </pc:spChg>
        <pc:spChg chg="del mod">
          <ac:chgData name="Alla" userId="bad96ab6-5253-4430-8be5-67af7205d973" providerId="ADAL" clId="{18591083-B5B2-42A9-A0EC-65907E3D5DD3}" dt="2021-12-18T00:58:52.517" v="77" actId="478"/>
          <ac:spMkLst>
            <pc:docMk/>
            <pc:sldMk cId="3430333599" sldId="256"/>
            <ac:spMk id="19" creationId="{609B301B-4715-4A09-975F-65A2CD11B45B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1" creationId="{5E573E6F-2E6C-4036-AD44-A929B3D4EC7D}"/>
          </ac:spMkLst>
        </pc:spChg>
        <pc:spChg chg="mod">
          <ac:chgData name="Alla" userId="bad96ab6-5253-4430-8be5-67af7205d973" providerId="ADAL" clId="{18591083-B5B2-42A9-A0EC-65907E3D5DD3}" dt="2021-12-18T01:00:15.023" v="88" actId="1036"/>
          <ac:spMkLst>
            <pc:docMk/>
            <pc:sldMk cId="3430333599" sldId="256"/>
            <ac:spMk id="22" creationId="{199B6A9A-E2D1-4895-813F-E0799F33C8F9}"/>
          </ac:spMkLst>
        </pc:spChg>
        <pc:spChg chg="add mod">
          <ac:chgData name="Alla" userId="bad96ab6-5253-4430-8be5-67af7205d973" providerId="ADAL" clId="{18591083-B5B2-42A9-A0EC-65907E3D5DD3}" dt="2021-12-18T00:56:20.950" v="4" actId="12788"/>
          <ac:spMkLst>
            <pc:docMk/>
            <pc:sldMk cId="3430333599" sldId="256"/>
            <ac:spMk id="23" creationId="{54BE02C2-ACAD-4ED4-848A-4D4701D9867B}"/>
          </ac:spMkLst>
        </pc:spChg>
        <pc:spChg chg="add mod">
          <ac:chgData name="Alla" userId="bad96ab6-5253-4430-8be5-67af7205d973" providerId="ADAL" clId="{18591083-B5B2-42A9-A0EC-65907E3D5DD3}" dt="2021-12-18T01:00:35.178" v="100" actId="1035"/>
          <ac:spMkLst>
            <pc:docMk/>
            <pc:sldMk cId="3430333599" sldId="256"/>
            <ac:spMk id="24" creationId="{9A73E4F9-AB2A-4DE5-9A19-DAB2AB757D36}"/>
          </ac:spMkLst>
        </pc:spChg>
        <pc:spChg chg="del mod">
          <ac:chgData name="Alla" userId="bad96ab6-5253-4430-8be5-67af7205d973" providerId="ADAL" clId="{18591083-B5B2-42A9-A0EC-65907E3D5DD3}" dt="2021-12-18T00:56:00.258" v="2" actId="478"/>
          <ac:spMkLst>
            <pc:docMk/>
            <pc:sldMk cId="3430333599" sldId="256"/>
            <ac:spMk id="25" creationId="{73460D39-B9B3-45CA-9DE6-84CA061D1743}"/>
          </ac:spMkLst>
        </pc:spChg>
        <pc:spChg chg="del mod">
          <ac:chgData name="Alla" userId="bad96ab6-5253-4430-8be5-67af7205d973" providerId="ADAL" clId="{18591083-B5B2-42A9-A0EC-65907E3D5DD3}" dt="2021-12-18T00:58:50.418" v="75" actId="478"/>
          <ac:spMkLst>
            <pc:docMk/>
            <pc:sldMk cId="3430333599" sldId="256"/>
            <ac:spMk id="33" creationId="{8F532B05-0C80-445C-9128-890741ED0253}"/>
          </ac:spMkLst>
        </pc:spChg>
        <pc:picChg chg="mod">
          <ac:chgData name="Alla" userId="bad96ab6-5253-4430-8be5-67af7205d973" providerId="ADAL" clId="{18591083-B5B2-42A9-A0EC-65907E3D5DD3}" dt="2021-12-18T01:00:42.362" v="110" actId="1036"/>
          <ac:picMkLst>
            <pc:docMk/>
            <pc:sldMk cId="3430333599" sldId="256"/>
            <ac:picMk id="27" creationId="{0F3DF2D1-B661-4E85-8605-E385790B8397}"/>
          </ac:picMkLst>
        </pc:picChg>
      </pc:sldChg>
      <pc:sldChg chg="addSp delSp modSp mod">
        <pc:chgData name="Alla" userId="bad96ab6-5253-4430-8be5-67af7205d973" providerId="ADAL" clId="{18591083-B5B2-42A9-A0EC-65907E3D5DD3}" dt="2021-12-18T00:56:26.479" v="6"/>
        <pc:sldMkLst>
          <pc:docMk/>
          <pc:sldMk cId="2754776371" sldId="258"/>
        </pc:sldMkLst>
        <pc:spChg chg="add mod">
          <ac:chgData name="Alla" userId="bad96ab6-5253-4430-8be5-67af7205d973" providerId="ADAL" clId="{18591083-B5B2-42A9-A0EC-65907E3D5DD3}" dt="2021-12-18T00:56:26.479" v="6"/>
          <ac:spMkLst>
            <pc:docMk/>
            <pc:sldMk cId="2754776371" sldId="258"/>
            <ac:spMk id="10" creationId="{ABBC383F-F7D0-4536-AB63-DF1AD0806749}"/>
          </ac:spMkLst>
        </pc:spChg>
        <pc:spChg chg="del">
          <ac:chgData name="Alla" userId="bad96ab6-5253-4430-8be5-67af7205d973" providerId="ADAL" clId="{18591083-B5B2-42A9-A0EC-65907E3D5DD3}" dt="2021-12-18T00:56:25.479" v="5" actId="478"/>
          <ac:spMkLst>
            <pc:docMk/>
            <pc:sldMk cId="2754776371" sldId="258"/>
            <ac:spMk id="15" creationId="{4C0B0AE5-1222-4952-8CA2-916B1CFE35DB}"/>
          </ac:spMkLst>
        </pc:spChg>
      </pc:sldChg>
      <pc:sldChg chg="addSp delSp modSp mod">
        <pc:chgData name="Alla" userId="bad96ab6-5253-4430-8be5-67af7205d973" providerId="ADAL" clId="{18591083-B5B2-42A9-A0EC-65907E3D5DD3}" dt="2021-12-18T01:02:28.621" v="130" actId="1035"/>
        <pc:sldMkLst>
          <pc:docMk/>
          <pc:sldMk cId="1578317631" sldId="259"/>
        </pc:sldMkLst>
        <pc:spChg chg="mod">
          <ac:chgData name="Alla" userId="bad96ab6-5253-4430-8be5-67af7205d973" providerId="ADAL" clId="{18591083-B5B2-42A9-A0EC-65907E3D5DD3}" dt="2021-12-18T01:02:28.621" v="130" actId="1035"/>
          <ac:spMkLst>
            <pc:docMk/>
            <pc:sldMk cId="1578317631" sldId="259"/>
            <ac:spMk id="5" creationId="{89F1964C-16C1-436C-98DF-0CEDA8CC5044}"/>
          </ac:spMkLst>
        </pc:spChg>
        <pc:spChg chg="add mod">
          <ac:chgData name="Alla" userId="bad96ab6-5253-4430-8be5-67af7205d973" providerId="ADAL" clId="{18591083-B5B2-42A9-A0EC-65907E3D5DD3}" dt="2021-12-18T00:56:43.335" v="11"/>
          <ac:spMkLst>
            <pc:docMk/>
            <pc:sldMk cId="1578317631" sldId="259"/>
            <ac:spMk id="12" creationId="{F0DB140B-95B4-4E8A-856E-B9064A2A9FB8}"/>
          </ac:spMkLst>
        </pc:spChg>
        <pc:spChg chg="del">
          <ac:chgData name="Alla" userId="bad96ab6-5253-4430-8be5-67af7205d973" providerId="ADAL" clId="{18591083-B5B2-42A9-A0EC-65907E3D5DD3}" dt="2021-12-18T00:56:42.502" v="10" actId="478"/>
          <ac:spMkLst>
            <pc:docMk/>
            <pc:sldMk cId="1578317631" sldId="259"/>
            <ac:spMk id="14" creationId="{8A5717EA-3850-4967-BD37-1E28883485F9}"/>
          </ac:spMkLst>
        </pc:spChg>
        <pc:spChg chg="mod">
          <ac:chgData name="Alla" userId="bad96ab6-5253-4430-8be5-67af7205d973" providerId="ADAL" clId="{18591083-B5B2-42A9-A0EC-65907E3D5DD3}" dt="2021-12-18T01:02:28.621" v="130" actId="1035"/>
          <ac:spMkLst>
            <pc:docMk/>
            <pc:sldMk cId="1578317631" sldId="259"/>
            <ac:spMk id="24" creationId="{3C13089D-2388-4CD1-A881-BE0D288CEF44}"/>
          </ac:spMkLst>
        </pc:spChg>
        <pc:picChg chg="mod">
          <ac:chgData name="Alla" userId="bad96ab6-5253-4430-8be5-67af7205d973" providerId="ADAL" clId="{18591083-B5B2-42A9-A0EC-65907E3D5DD3}" dt="2021-12-18T01:02:28.621" v="130" actId="1035"/>
          <ac:picMkLst>
            <pc:docMk/>
            <pc:sldMk cId="1578317631" sldId="259"/>
            <ac:picMk id="18" creationId="{21D9D050-088B-4F54-BC92-C477EDCB9C7F}"/>
          </ac:picMkLst>
        </pc:picChg>
      </pc:sldChg>
      <pc:sldChg chg="addSp delSp modSp mod">
        <pc:chgData name="Alla" userId="bad96ab6-5253-4430-8be5-67af7205d973" providerId="ADAL" clId="{18591083-B5B2-42A9-A0EC-65907E3D5DD3}" dt="2021-12-18T01:01:24.642" v="122" actId="1036"/>
        <pc:sldMkLst>
          <pc:docMk/>
          <pc:sldMk cId="784746181" sldId="260"/>
        </pc:sldMkLst>
        <pc:spChg chg="mod">
          <ac:chgData name="Alla" userId="bad96ab6-5253-4430-8be5-67af7205d973" providerId="ADAL" clId="{18591083-B5B2-42A9-A0EC-65907E3D5DD3}" dt="2021-12-18T01:01:19.578" v="116" actId="1036"/>
          <ac:spMkLst>
            <pc:docMk/>
            <pc:sldMk cId="784746181" sldId="260"/>
            <ac:spMk id="11" creationId="{0C3EE79F-543A-4431-AE2F-0AC27413ED53}"/>
          </ac:spMkLst>
        </pc:spChg>
        <pc:spChg chg="mod">
          <ac:chgData name="Alla" userId="bad96ab6-5253-4430-8be5-67af7205d973" providerId="ADAL" clId="{18591083-B5B2-42A9-A0EC-65907E3D5DD3}" dt="2021-12-18T01:01:19.578" v="116" actId="1036"/>
          <ac:spMkLst>
            <pc:docMk/>
            <pc:sldMk cId="784746181" sldId="260"/>
            <ac:spMk id="12" creationId="{C79ACC10-750C-4945-BC49-3E6534053635}"/>
          </ac:spMkLst>
        </pc:spChg>
        <pc:spChg chg="mod">
          <ac:chgData name="Alla" userId="bad96ab6-5253-4430-8be5-67af7205d973" providerId="ADAL" clId="{18591083-B5B2-42A9-A0EC-65907E3D5DD3}" dt="2021-12-18T01:01:24.642" v="122" actId="1036"/>
          <ac:spMkLst>
            <pc:docMk/>
            <pc:sldMk cId="784746181" sldId="260"/>
            <ac:spMk id="13" creationId="{6C1674BD-EDD4-449E-8610-56EEAF0998C9}"/>
          </ac:spMkLst>
        </pc:spChg>
        <pc:spChg chg="mod">
          <ac:chgData name="Alla" userId="bad96ab6-5253-4430-8be5-67af7205d973" providerId="ADAL" clId="{18591083-B5B2-42A9-A0EC-65907E3D5DD3}" dt="2021-12-18T01:01:24.642" v="122" actId="1036"/>
          <ac:spMkLst>
            <pc:docMk/>
            <pc:sldMk cId="784746181" sldId="260"/>
            <ac:spMk id="14" creationId="{825727B8-B4AB-4D0A-AE08-B85E66ABCC65}"/>
          </ac:spMkLst>
        </pc:spChg>
        <pc:spChg chg="add mod">
          <ac:chgData name="Alla" userId="bad96ab6-5253-4430-8be5-67af7205d973" providerId="ADAL" clId="{18591083-B5B2-42A9-A0EC-65907E3D5DD3}" dt="2021-12-18T00:56:32.566" v="9"/>
          <ac:spMkLst>
            <pc:docMk/>
            <pc:sldMk cId="784746181" sldId="260"/>
            <ac:spMk id="15" creationId="{1E35C8CA-007A-4972-A5DE-10CA4602237D}"/>
          </ac:spMkLst>
        </pc:spChg>
        <pc:spChg chg="del mod">
          <ac:chgData name="Alla" userId="bad96ab6-5253-4430-8be5-67af7205d973" providerId="ADAL" clId="{18591083-B5B2-42A9-A0EC-65907E3D5DD3}" dt="2021-12-18T00:56:31.529" v="8" actId="478"/>
          <ac:spMkLst>
            <pc:docMk/>
            <pc:sldMk cId="784746181" sldId="260"/>
            <ac:spMk id="22" creationId="{C0D48855-DBDA-4065-AA50-95B9E4136969}"/>
          </ac:spMkLst>
        </pc:spChg>
      </pc:sldChg>
      <pc:sldChg chg="addSp delSp modSp mod">
        <pc:chgData name="Alla" userId="bad96ab6-5253-4430-8be5-67af7205d973" providerId="ADAL" clId="{18591083-B5B2-42A9-A0EC-65907E3D5DD3}" dt="2021-12-18T00:56:50.151" v="13"/>
        <pc:sldMkLst>
          <pc:docMk/>
          <pc:sldMk cId="3674510066" sldId="261"/>
        </pc:sldMkLst>
        <pc:spChg chg="add mod">
          <ac:chgData name="Alla" userId="bad96ab6-5253-4430-8be5-67af7205d973" providerId="ADAL" clId="{18591083-B5B2-42A9-A0EC-65907E3D5DD3}" dt="2021-12-18T00:56:50.151" v="13"/>
          <ac:spMkLst>
            <pc:docMk/>
            <pc:sldMk cId="3674510066" sldId="261"/>
            <ac:spMk id="11" creationId="{44A3AFC9-B2D0-4C7D-9EEC-A53CFFA2ACEF}"/>
          </ac:spMkLst>
        </pc:spChg>
        <pc:spChg chg="del">
          <ac:chgData name="Alla" userId="bad96ab6-5253-4430-8be5-67af7205d973" providerId="ADAL" clId="{18591083-B5B2-42A9-A0EC-65907E3D5DD3}" dt="2021-12-18T00:56:49.335" v="12" actId="478"/>
          <ac:spMkLst>
            <pc:docMk/>
            <pc:sldMk cId="3674510066" sldId="261"/>
            <ac:spMk id="14" creationId="{E8D9B468-AA58-4319-BAE4-A334F8E0C7B3}"/>
          </ac:spMkLst>
        </pc:spChg>
      </pc:sldChg>
      <pc:sldChg chg="addSp delSp modSp mod">
        <pc:chgData name="Alla" userId="bad96ab6-5253-4430-8be5-67af7205d973" providerId="ADAL" clId="{18591083-B5B2-42A9-A0EC-65907E3D5DD3}" dt="2021-12-18T00:56:56.101" v="15"/>
        <pc:sldMkLst>
          <pc:docMk/>
          <pc:sldMk cId="1517725756" sldId="262"/>
        </pc:sldMkLst>
        <pc:spChg chg="add mod">
          <ac:chgData name="Alla" userId="bad96ab6-5253-4430-8be5-67af7205d973" providerId="ADAL" clId="{18591083-B5B2-42A9-A0EC-65907E3D5DD3}" dt="2021-12-18T00:56:56.101" v="15"/>
          <ac:spMkLst>
            <pc:docMk/>
            <pc:sldMk cId="1517725756" sldId="262"/>
            <ac:spMk id="28" creationId="{66B105BE-9314-48AB-A4AF-D2D90E7FDBD6}"/>
          </ac:spMkLst>
        </pc:spChg>
        <pc:spChg chg="del">
          <ac:chgData name="Alla" userId="bad96ab6-5253-4430-8be5-67af7205d973" providerId="ADAL" clId="{18591083-B5B2-42A9-A0EC-65907E3D5DD3}" dt="2021-12-18T00:56:55.183" v="14" actId="478"/>
          <ac:spMkLst>
            <pc:docMk/>
            <pc:sldMk cId="1517725756" sldId="262"/>
            <ac:spMk id="41" creationId="{58964E85-3777-4F07-ADB4-458155C5FAF4}"/>
          </ac:spMkLst>
        </pc:spChg>
      </pc:sldChg>
      <pc:sldChg chg="addSp delSp modSp mod">
        <pc:chgData name="Alla" userId="bad96ab6-5253-4430-8be5-67af7205d973" providerId="ADAL" clId="{18591083-B5B2-42A9-A0EC-65907E3D5DD3}" dt="2021-12-18T00:57:01.562" v="17"/>
        <pc:sldMkLst>
          <pc:docMk/>
          <pc:sldMk cId="2430454037" sldId="263"/>
        </pc:sldMkLst>
        <pc:spChg chg="add mod">
          <ac:chgData name="Alla" userId="bad96ab6-5253-4430-8be5-67af7205d973" providerId="ADAL" clId="{18591083-B5B2-42A9-A0EC-65907E3D5DD3}" dt="2021-12-18T00:57:01.562" v="17"/>
          <ac:spMkLst>
            <pc:docMk/>
            <pc:sldMk cId="2430454037" sldId="263"/>
            <ac:spMk id="24" creationId="{86E37215-2C8F-4F6F-B54D-0B6C73F1CA36}"/>
          </ac:spMkLst>
        </pc:spChg>
        <pc:spChg chg="del">
          <ac:chgData name="Alla" userId="bad96ab6-5253-4430-8be5-67af7205d973" providerId="ADAL" clId="{18591083-B5B2-42A9-A0EC-65907E3D5DD3}" dt="2021-12-18T00:57:00.645" v="16" actId="478"/>
          <ac:spMkLst>
            <pc:docMk/>
            <pc:sldMk cId="2430454037" sldId="263"/>
            <ac:spMk id="26" creationId="{F8DBF9ED-1D78-4F58-B116-9168FF118D50}"/>
          </ac:spMkLst>
        </pc:spChg>
      </pc:sldChg>
    </pc:docChg>
  </pc:docChgLst>
  <pc:docChgLst>
    <pc:chgData name="Alla" userId="bad96ab6-5253-4430-8be5-67af7205d973" providerId="ADAL" clId="{341BB202-85E1-45A6-BE44-1D423196E884}"/>
    <pc:docChg chg="undo redo custSel modSld">
      <pc:chgData name="Alla" userId="bad96ab6-5253-4430-8be5-67af7205d973" providerId="ADAL" clId="{341BB202-85E1-45A6-BE44-1D423196E884}" dt="2021-11-01T00:15:26.529" v="782" actId="1035"/>
      <pc:docMkLst>
        <pc:docMk/>
      </pc:docMkLst>
      <pc:sldChg chg="addSp delSp modSp mod">
        <pc:chgData name="Alla" userId="bad96ab6-5253-4430-8be5-67af7205d973" providerId="ADAL" clId="{341BB202-85E1-45A6-BE44-1D423196E884}" dt="2021-11-01T00:13:17.624" v="730" actId="20577"/>
        <pc:sldMkLst>
          <pc:docMk/>
          <pc:sldMk cId="3430333599" sldId="256"/>
        </pc:sldMkLst>
        <pc:spChg chg="mod">
          <ac:chgData name="Alla" userId="bad96ab6-5253-4430-8be5-67af7205d973" providerId="ADAL" clId="{341BB202-85E1-45A6-BE44-1D423196E884}" dt="2021-11-01T00:07:34.213" v="654" actId="20577"/>
          <ac:spMkLst>
            <pc:docMk/>
            <pc:sldMk cId="3430333599" sldId="256"/>
            <ac:spMk id="2" creationId="{8074CDA5-ECEA-4353-833B-2E38584393C4}"/>
          </ac:spMkLst>
        </pc:spChg>
        <pc:spChg chg="add del mod">
          <ac:chgData name="Alla" userId="bad96ab6-5253-4430-8be5-67af7205d973" providerId="ADAL" clId="{341BB202-85E1-45A6-BE44-1D423196E884}" dt="2021-10-31T23:27:20.340" v="46" actId="478"/>
          <ac:spMkLst>
            <pc:docMk/>
            <pc:sldMk cId="3430333599" sldId="256"/>
            <ac:spMk id="11" creationId="{97C13C52-2134-4884-A1B2-723AABE9B082}"/>
          </ac:spMkLst>
        </pc:spChg>
        <pc:spChg chg="mod">
          <ac:chgData name="Alla" userId="bad96ab6-5253-4430-8be5-67af7205d973" providerId="ADAL" clId="{341BB202-85E1-45A6-BE44-1D423196E884}" dt="2021-11-01T00:09:33.973" v="711" actId="1036"/>
          <ac:spMkLst>
            <pc:docMk/>
            <pc:sldMk cId="3430333599" sldId="256"/>
            <ac:spMk id="13" creationId="{A8C5D9F0-7A31-440C-8968-8DDD950A4EC8}"/>
          </ac:spMkLst>
        </pc:spChg>
        <pc:spChg chg="mod">
          <ac:chgData name="Alla" userId="bad96ab6-5253-4430-8be5-67af7205d973" providerId="ADAL" clId="{341BB202-85E1-45A6-BE44-1D423196E884}" dt="2021-11-01T00:07:28.162" v="653" actId="1036"/>
          <ac:spMkLst>
            <pc:docMk/>
            <pc:sldMk cId="3430333599" sldId="256"/>
            <ac:spMk id="15" creationId="{04C7945D-4CB9-4949-B8D3-A2A747ED8596}"/>
          </ac:spMkLst>
        </pc:spChg>
        <pc:spChg chg="mod">
          <ac:chgData name="Alla" userId="bad96ab6-5253-4430-8be5-67af7205d973" providerId="ADAL" clId="{341BB202-85E1-45A6-BE44-1D423196E884}" dt="2021-11-01T00:06:44.108" v="637" actId="1036"/>
          <ac:spMkLst>
            <pc:docMk/>
            <pc:sldMk cId="3430333599" sldId="256"/>
            <ac:spMk id="16" creationId="{23A4EAF7-38C3-49F5-98B6-EA59C341E87E}"/>
          </ac:spMkLst>
        </pc:spChg>
        <pc:spChg chg="mod">
          <ac:chgData name="Alla" userId="bad96ab6-5253-4430-8be5-67af7205d973" providerId="ADAL" clId="{341BB202-85E1-45A6-BE44-1D423196E884}" dt="2021-11-01T00:09:33.973" v="711" actId="1036"/>
          <ac:spMkLst>
            <pc:docMk/>
            <pc:sldMk cId="3430333599" sldId="256"/>
            <ac:spMk id="17" creationId="{4673177F-FBBE-4776-AA1C-869BBCEC0E59}"/>
          </ac:spMkLst>
        </pc:spChg>
        <pc:spChg chg="mod">
          <ac:chgData name="Alla" userId="bad96ab6-5253-4430-8be5-67af7205d973" providerId="ADAL" clId="{341BB202-85E1-45A6-BE44-1D423196E884}" dt="2021-11-01T00:06:32.537" v="635" actId="14100"/>
          <ac:spMkLst>
            <pc:docMk/>
            <pc:sldMk cId="3430333599" sldId="256"/>
            <ac:spMk id="18" creationId="{FABA863C-3841-4F51-B670-3CA075AE6F66}"/>
          </ac:spMkLst>
        </pc:spChg>
        <pc:spChg chg="add del mod">
          <ac:chgData name="Alla" userId="bad96ab6-5253-4430-8be5-67af7205d973" providerId="ADAL" clId="{341BB202-85E1-45A6-BE44-1D423196E884}" dt="2021-10-31T23:26:33.434" v="5"/>
          <ac:spMkLst>
            <pc:docMk/>
            <pc:sldMk cId="3430333599" sldId="256"/>
            <ac:spMk id="19" creationId="{14DA641D-C788-4A4D-90A6-1BA9A65589A6}"/>
          </ac:spMkLst>
        </pc:spChg>
        <pc:spChg chg="mod">
          <ac:chgData name="Alla" userId="bad96ab6-5253-4430-8be5-67af7205d973" providerId="ADAL" clId="{341BB202-85E1-45A6-BE44-1D423196E884}" dt="2021-11-01T00:08:18.247" v="691" actId="1076"/>
          <ac:spMkLst>
            <pc:docMk/>
            <pc:sldMk cId="3430333599" sldId="256"/>
            <ac:spMk id="21" creationId="{5E573E6F-2E6C-4036-AD44-A929B3D4EC7D}"/>
          </ac:spMkLst>
        </pc:spChg>
        <pc:spChg chg="mod">
          <ac:chgData name="Alla" userId="bad96ab6-5253-4430-8be5-67af7205d973" providerId="ADAL" clId="{341BB202-85E1-45A6-BE44-1D423196E884}" dt="2021-11-01T00:07:28.162" v="653" actId="1036"/>
          <ac:spMkLst>
            <pc:docMk/>
            <pc:sldMk cId="3430333599" sldId="256"/>
            <ac:spMk id="22" creationId="{199B6A9A-E2D1-4895-813F-E0799F33C8F9}"/>
          </ac:spMkLst>
        </pc:spChg>
        <pc:spChg chg="del mod">
          <ac:chgData name="Alla" userId="bad96ab6-5253-4430-8be5-67af7205d973" providerId="ADAL" clId="{341BB202-85E1-45A6-BE44-1D423196E884}" dt="2021-10-31T23:26:27.131" v="3" actId="478"/>
          <ac:spMkLst>
            <pc:docMk/>
            <pc:sldMk cId="3430333599" sldId="256"/>
            <ac:spMk id="23" creationId="{25D67E15-1DAB-44EA-B8FA-A384C58A2A0D}"/>
          </ac:spMkLst>
        </pc:spChg>
        <pc:spChg chg="add del mod">
          <ac:chgData name="Alla" userId="bad96ab6-5253-4430-8be5-67af7205d973" providerId="ADAL" clId="{341BB202-85E1-45A6-BE44-1D423196E884}" dt="2021-10-31T23:26:33.434" v="5"/>
          <ac:spMkLst>
            <pc:docMk/>
            <pc:sldMk cId="3430333599" sldId="256"/>
            <ac:spMk id="26" creationId="{DFE8DEF6-AF3C-4FD5-8FD6-D28328646ADC}"/>
          </ac:spMkLst>
        </pc:spChg>
        <pc:spChg chg="add mod">
          <ac:chgData name="Alla" userId="bad96ab6-5253-4430-8be5-67af7205d973" providerId="ADAL" clId="{341BB202-85E1-45A6-BE44-1D423196E884}" dt="2021-10-31T23:26:58.514" v="41" actId="20577"/>
          <ac:spMkLst>
            <pc:docMk/>
            <pc:sldMk cId="3430333599" sldId="256"/>
            <ac:spMk id="29" creationId="{11E6880F-C4A1-4C2E-A556-B30626CEEAD9}"/>
          </ac:spMkLst>
        </pc:spChg>
        <pc:spChg chg="add mod">
          <ac:chgData name="Alla" userId="bad96ab6-5253-4430-8be5-67af7205d973" providerId="ADAL" clId="{341BB202-85E1-45A6-BE44-1D423196E884}" dt="2021-10-31T23:26:38.735" v="7"/>
          <ac:spMkLst>
            <pc:docMk/>
            <pc:sldMk cId="3430333599" sldId="256"/>
            <ac:spMk id="30" creationId="{500ED486-7BDD-447A-8A10-B7BFF64BD33C}"/>
          </ac:spMkLst>
        </pc:spChg>
        <pc:spChg chg="add mod">
          <ac:chgData name="Alla" userId="bad96ab6-5253-4430-8be5-67af7205d973" providerId="ADAL" clId="{341BB202-85E1-45A6-BE44-1D423196E884}" dt="2021-11-01T00:13:17.624" v="730" actId="20577"/>
          <ac:spMkLst>
            <pc:docMk/>
            <pc:sldMk cId="3430333599" sldId="256"/>
            <ac:spMk id="33" creationId="{8F532B05-0C80-445C-9128-890741ED0253}"/>
          </ac:spMkLst>
        </pc:spChg>
        <pc:spChg chg="add mod">
          <ac:chgData name="Alla" userId="bad96ab6-5253-4430-8be5-67af7205d973" providerId="ADAL" clId="{341BB202-85E1-45A6-BE44-1D423196E884}" dt="2021-11-01T00:07:49.052" v="667" actId="571"/>
          <ac:spMkLst>
            <pc:docMk/>
            <pc:sldMk cId="3430333599" sldId="256"/>
            <ac:spMk id="34" creationId="{FD88031E-9EF2-45C2-8B31-C6F9B5482BF2}"/>
          </ac:spMkLst>
        </pc:spChg>
        <pc:spChg chg="add mod">
          <ac:chgData name="Alla" userId="bad96ab6-5253-4430-8be5-67af7205d973" providerId="ADAL" clId="{341BB202-85E1-45A6-BE44-1D423196E884}" dt="2021-11-01T00:07:49.052" v="667" actId="571"/>
          <ac:spMkLst>
            <pc:docMk/>
            <pc:sldMk cId="3430333599" sldId="256"/>
            <ac:spMk id="35" creationId="{380F9948-33F3-4B7D-AB47-3ED89EE4D8B8}"/>
          </ac:spMkLst>
        </pc:spChg>
        <pc:picChg chg="del mod">
          <ac:chgData name="Alla" userId="bad96ab6-5253-4430-8be5-67af7205d973" providerId="ADAL" clId="{341BB202-85E1-45A6-BE44-1D423196E884}" dt="2021-10-31T23:26:25.352" v="1" actId="478"/>
          <ac:picMkLst>
            <pc:docMk/>
            <pc:sldMk cId="3430333599" sldId="256"/>
            <ac:picMk id="24" creationId="{622DF806-B3D7-4875-A221-49DD535E7E78}"/>
          </ac:picMkLst>
        </pc:picChg>
        <pc:picChg chg="mod">
          <ac:chgData name="Alla" userId="bad96ab6-5253-4430-8be5-67af7205d973" providerId="ADAL" clId="{341BB202-85E1-45A6-BE44-1D423196E884}" dt="2021-11-01T00:09:33.973" v="711" actId="1036"/>
          <ac:picMkLst>
            <pc:docMk/>
            <pc:sldMk cId="3430333599" sldId="256"/>
            <ac:picMk id="27" creationId="{0F3DF2D1-B661-4E85-8605-E385790B8397}"/>
          </ac:picMkLst>
        </pc:picChg>
        <pc:picChg chg="add del mod">
          <ac:chgData name="Alla" userId="bad96ab6-5253-4430-8be5-67af7205d973" providerId="ADAL" clId="{341BB202-85E1-45A6-BE44-1D423196E884}" dt="2021-10-31T23:26:33.434" v="5"/>
          <ac:picMkLst>
            <pc:docMk/>
            <pc:sldMk cId="3430333599" sldId="256"/>
            <ac:picMk id="28" creationId="{A52F54CD-9C18-449D-8CE7-0E4A693B56A8}"/>
          </ac:picMkLst>
        </pc:picChg>
        <pc:picChg chg="add mod">
          <ac:chgData name="Alla" userId="bad96ab6-5253-4430-8be5-67af7205d973" providerId="ADAL" clId="{341BB202-85E1-45A6-BE44-1D423196E884}" dt="2021-10-31T23:26:38.735" v="7"/>
          <ac:picMkLst>
            <pc:docMk/>
            <pc:sldMk cId="3430333599" sldId="256"/>
            <ac:picMk id="31" creationId="{D5C30523-62F9-4454-9309-F116A0559CEC}"/>
          </ac:picMkLst>
        </pc:picChg>
        <pc:picChg chg="add mod">
          <ac:chgData name="Alla" userId="bad96ab6-5253-4430-8be5-67af7205d973" providerId="ADAL" clId="{341BB202-85E1-45A6-BE44-1D423196E884}" dt="2021-10-31T23:27:17.679" v="44" actId="571"/>
          <ac:picMkLst>
            <pc:docMk/>
            <pc:sldMk cId="3430333599" sldId="256"/>
            <ac:picMk id="32" creationId="{5442658C-1F1B-403E-BA71-713CB8F57AD4}"/>
          </ac:picMkLst>
        </pc:picChg>
      </pc:sldChg>
      <pc:sldChg chg="addSp delSp modSp mod">
        <pc:chgData name="Alla" userId="bad96ab6-5253-4430-8be5-67af7205d973" providerId="ADAL" clId="{341BB202-85E1-45A6-BE44-1D423196E884}" dt="2021-11-01T00:12:35.018" v="728" actId="12788"/>
        <pc:sldMkLst>
          <pc:docMk/>
          <pc:sldMk cId="2754776371" sldId="258"/>
        </pc:sldMkLst>
        <pc:spChg chg="del">
          <ac:chgData name="Alla" userId="bad96ab6-5253-4430-8be5-67af7205d973" providerId="ADAL" clId="{341BB202-85E1-45A6-BE44-1D423196E884}" dt="2021-10-31T23:27:57.873" v="51" actId="478"/>
          <ac:spMkLst>
            <pc:docMk/>
            <pc:sldMk cId="2754776371" sldId="258"/>
            <ac:spMk id="10" creationId="{0D169794-40CF-4DD4-8432-A94BEB49C1AB}"/>
          </ac:spMkLst>
        </pc:spChg>
        <pc:spChg chg="add mod">
          <ac:chgData name="Alla" userId="bad96ab6-5253-4430-8be5-67af7205d973" providerId="ADAL" clId="{341BB202-85E1-45A6-BE44-1D423196E884}" dt="2021-10-31T23:27:38.307" v="48"/>
          <ac:spMkLst>
            <pc:docMk/>
            <pc:sldMk cId="2754776371" sldId="258"/>
            <ac:spMk id="11" creationId="{AB934559-DA6D-48EB-B6AD-341C361955E0}"/>
          </ac:spMkLst>
        </pc:spChg>
        <pc:spChg chg="del">
          <ac:chgData name="Alla" userId="bad96ab6-5253-4430-8be5-67af7205d973" providerId="ADAL" clId="{341BB202-85E1-45A6-BE44-1D423196E884}" dt="2021-10-31T23:27:32.974" v="47" actId="478"/>
          <ac:spMkLst>
            <pc:docMk/>
            <pc:sldMk cId="2754776371" sldId="258"/>
            <ac:spMk id="13" creationId="{F8923088-996B-49B4-AB27-D48CAC4957DD}"/>
          </ac:spMkLst>
        </pc:spChg>
        <pc:spChg chg="mod">
          <ac:chgData name="Alla" userId="bad96ab6-5253-4430-8be5-67af7205d973" providerId="ADAL" clId="{341BB202-85E1-45A6-BE44-1D423196E884}" dt="2021-11-01T00:12:29.186" v="727" actId="12788"/>
          <ac:spMkLst>
            <pc:docMk/>
            <pc:sldMk cId="2754776371" sldId="258"/>
            <ac:spMk id="16" creationId="{23A4EAF7-38C3-49F5-98B6-EA59C341E87E}"/>
          </ac:spMkLst>
        </pc:spChg>
        <pc:spChg chg="add del mod">
          <ac:chgData name="Alla" userId="bad96ab6-5253-4430-8be5-67af7205d973" providerId="ADAL" clId="{341BB202-85E1-45A6-BE44-1D423196E884}" dt="2021-10-31T23:27:54.083" v="50"/>
          <ac:spMkLst>
            <pc:docMk/>
            <pc:sldMk cId="2754776371" sldId="258"/>
            <ac:spMk id="17" creationId="{1E6DA39F-9F8A-42BA-B4E6-213C19F03BE3}"/>
          </ac:spMkLst>
        </pc:spChg>
        <pc:spChg chg="mod">
          <ac:chgData name="Alla" userId="bad96ab6-5253-4430-8be5-67af7205d973" providerId="ADAL" clId="{341BB202-85E1-45A6-BE44-1D423196E884}" dt="2021-11-01T00:12:35.018" v="728" actId="12788"/>
          <ac:spMkLst>
            <pc:docMk/>
            <pc:sldMk cId="2754776371" sldId="258"/>
            <ac:spMk id="18" creationId="{FABA863C-3841-4F51-B670-3CA075AE6F66}"/>
          </ac:spMkLst>
        </pc:spChg>
        <pc:spChg chg="add del mod">
          <ac:chgData name="Alla" userId="bad96ab6-5253-4430-8be5-67af7205d973" providerId="ADAL" clId="{341BB202-85E1-45A6-BE44-1D423196E884}" dt="2021-10-31T23:28:40.292" v="54"/>
          <ac:spMkLst>
            <pc:docMk/>
            <pc:sldMk cId="2754776371" sldId="258"/>
            <ac:spMk id="19" creationId="{3801AC17-2BAC-42A1-A5B6-2F8D483E31C3}"/>
          </ac:spMkLst>
        </pc:spChg>
        <pc:picChg chg="add mod">
          <ac:chgData name="Alla" userId="bad96ab6-5253-4430-8be5-67af7205d973" providerId="ADAL" clId="{341BB202-85E1-45A6-BE44-1D423196E884}" dt="2021-10-31T23:27:38.307" v="48"/>
          <ac:picMkLst>
            <pc:docMk/>
            <pc:sldMk cId="2754776371" sldId="258"/>
            <ac:picMk id="12" creationId="{B642F13B-A5A8-4114-8404-A277BF2A95A6}"/>
          </ac:picMkLst>
        </pc:picChg>
        <pc:picChg chg="del">
          <ac:chgData name="Alla" userId="bad96ab6-5253-4430-8be5-67af7205d973" providerId="ADAL" clId="{341BB202-85E1-45A6-BE44-1D423196E884}" dt="2021-10-31T23:27:32.974" v="47" actId="478"/>
          <ac:picMkLst>
            <pc:docMk/>
            <pc:sldMk cId="2754776371" sldId="258"/>
            <ac:picMk id="14" creationId="{D810DED7-52F0-49C0-9AC6-4F6EF23A8BDC}"/>
          </ac:picMkLst>
        </pc:picChg>
      </pc:sldChg>
      <pc:sldChg chg="addSp delSp modSp mod">
        <pc:chgData name="Alla" userId="bad96ab6-5253-4430-8be5-67af7205d973" providerId="ADAL" clId="{341BB202-85E1-45A6-BE44-1D423196E884}" dt="2021-10-31T23:29:09.906" v="61"/>
        <pc:sldMkLst>
          <pc:docMk/>
          <pc:sldMk cId="1578317631" sldId="259"/>
        </pc:sldMkLst>
        <pc:spChg chg="del">
          <ac:chgData name="Alla" userId="bad96ab6-5253-4430-8be5-67af7205d973" providerId="ADAL" clId="{341BB202-85E1-45A6-BE44-1D423196E884}" dt="2021-10-31T23:29:09.154" v="60" actId="478"/>
          <ac:spMkLst>
            <pc:docMk/>
            <pc:sldMk cId="1578317631" sldId="259"/>
            <ac:spMk id="12" creationId="{63577A47-241B-4491-9167-526DF4367703}"/>
          </ac:spMkLst>
        </pc:spChg>
        <pc:spChg chg="add mod">
          <ac:chgData name="Alla" userId="bad96ab6-5253-4430-8be5-67af7205d973" providerId="ADAL" clId="{341BB202-85E1-45A6-BE44-1D423196E884}" dt="2021-10-31T23:29:09.906" v="61"/>
          <ac:spMkLst>
            <pc:docMk/>
            <pc:sldMk cId="1578317631" sldId="259"/>
            <ac:spMk id="15" creationId="{D6334ABC-0385-4C7A-82C0-996C3D1A93F8}"/>
          </ac:spMkLst>
        </pc:spChg>
        <pc:spChg chg="add mod">
          <ac:chgData name="Alla" userId="bad96ab6-5253-4430-8be5-67af7205d973" providerId="ADAL" clId="{341BB202-85E1-45A6-BE44-1D423196E884}" dt="2021-10-31T23:29:09.906" v="61"/>
          <ac:spMkLst>
            <pc:docMk/>
            <pc:sldMk cId="1578317631" sldId="259"/>
            <ac:spMk id="19" creationId="{57AA5AA1-8393-4443-ACE9-2A3B3E5B9E65}"/>
          </ac:spMkLst>
        </pc:spChg>
        <pc:spChg chg="del">
          <ac:chgData name="Alla" userId="bad96ab6-5253-4430-8be5-67af7205d973" providerId="ADAL" clId="{341BB202-85E1-45A6-BE44-1D423196E884}" dt="2021-10-31T23:29:09.154" v="60" actId="478"/>
          <ac:spMkLst>
            <pc:docMk/>
            <pc:sldMk cId="1578317631" sldId="259"/>
            <ac:spMk id="21" creationId="{52AA4D1F-3852-443C-B249-AA3ADED6DDBA}"/>
          </ac:spMkLst>
        </pc:spChg>
        <pc:picChg chg="del">
          <ac:chgData name="Alla" userId="bad96ab6-5253-4430-8be5-67af7205d973" providerId="ADAL" clId="{341BB202-85E1-45A6-BE44-1D423196E884}" dt="2021-10-31T23:29:09.154" v="60" actId="478"/>
          <ac:picMkLst>
            <pc:docMk/>
            <pc:sldMk cId="1578317631" sldId="259"/>
            <ac:picMk id="13" creationId="{A449CFBC-BF3A-4304-96B9-0EFF303F1BB4}"/>
          </ac:picMkLst>
        </pc:picChg>
        <pc:picChg chg="add mod">
          <ac:chgData name="Alla" userId="bad96ab6-5253-4430-8be5-67af7205d973" providerId="ADAL" clId="{341BB202-85E1-45A6-BE44-1D423196E884}" dt="2021-10-31T23:29:09.906" v="61"/>
          <ac:picMkLst>
            <pc:docMk/>
            <pc:sldMk cId="1578317631" sldId="259"/>
            <ac:picMk id="16" creationId="{8CA6794F-4705-40C6-A83E-4178460CE2BB}"/>
          </ac:picMkLst>
        </pc:picChg>
      </pc:sldChg>
      <pc:sldChg chg="addSp delSp modSp mod">
        <pc:chgData name="Alla" userId="bad96ab6-5253-4430-8be5-67af7205d973" providerId="ADAL" clId="{341BB202-85E1-45A6-BE44-1D423196E884}" dt="2021-11-01T00:15:26.529" v="782" actId="1035"/>
        <pc:sldMkLst>
          <pc:docMk/>
          <pc:sldMk cId="784746181" sldId="260"/>
        </pc:sldMkLst>
        <pc:spChg chg="del">
          <ac:chgData name="Alla" userId="bad96ab6-5253-4430-8be5-67af7205d973" providerId="ADAL" clId="{341BB202-85E1-45A6-BE44-1D423196E884}" dt="2021-10-31T23:28:54.642" v="56" actId="478"/>
          <ac:spMkLst>
            <pc:docMk/>
            <pc:sldMk cId="784746181" sldId="260"/>
            <ac:spMk id="10" creationId="{0D169794-40CF-4DD4-8432-A94BEB49C1AB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1" creationId="{0C3EE79F-543A-4431-AE2F-0AC27413ED53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2" creationId="{C79ACC10-750C-4945-BC49-3E6534053635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3" creationId="{6C1674BD-EDD4-449E-8610-56EEAF0998C9}"/>
          </ac:spMkLst>
        </pc:spChg>
        <pc:spChg chg="mod">
          <ac:chgData name="Alla" userId="bad96ab6-5253-4430-8be5-67af7205d973" providerId="ADAL" clId="{341BB202-85E1-45A6-BE44-1D423196E884}" dt="2021-11-01T00:15:26.529" v="782" actId="1035"/>
          <ac:spMkLst>
            <pc:docMk/>
            <pc:sldMk cId="784746181" sldId="260"/>
            <ac:spMk id="14" creationId="{825727B8-B4AB-4D0A-AE08-B85E66ABCC65}"/>
          </ac:spMkLst>
        </pc:spChg>
        <pc:spChg chg="del">
          <ac:chgData name="Alla" userId="bad96ab6-5253-4430-8be5-67af7205d973" providerId="ADAL" clId="{341BB202-85E1-45A6-BE44-1D423196E884}" dt="2021-10-31T23:28:54.642" v="56" actId="478"/>
          <ac:spMkLst>
            <pc:docMk/>
            <pc:sldMk cId="784746181" sldId="260"/>
            <ac:spMk id="15" creationId="{97B24968-A910-4224-A18E-7749ABA5500C}"/>
          </ac:spMkLst>
        </pc:spChg>
        <pc:spChg chg="mod">
          <ac:chgData name="Alla" userId="bad96ab6-5253-4430-8be5-67af7205d973" providerId="ADAL" clId="{341BB202-85E1-45A6-BE44-1D423196E884}" dt="2021-11-01T00:15:09.104" v="756" actId="1036"/>
          <ac:spMkLst>
            <pc:docMk/>
            <pc:sldMk cId="784746181" sldId="260"/>
            <ac:spMk id="16" creationId="{23A4EAF7-38C3-49F5-98B6-EA59C341E87E}"/>
          </ac:spMkLst>
        </pc:spChg>
        <pc:spChg chg="mod">
          <ac:chgData name="Alla" userId="bad96ab6-5253-4430-8be5-67af7205d973" providerId="ADAL" clId="{341BB202-85E1-45A6-BE44-1D423196E884}" dt="2021-11-01T00:15:09.104" v="756" actId="1036"/>
          <ac:spMkLst>
            <pc:docMk/>
            <pc:sldMk cId="784746181" sldId="260"/>
            <ac:spMk id="18" creationId="{FABA863C-3841-4F51-B670-3CA075AE6F66}"/>
          </ac:spMkLst>
        </pc:spChg>
        <pc:spChg chg="mod">
          <ac:chgData name="Alla" userId="bad96ab6-5253-4430-8be5-67af7205d973" providerId="ADAL" clId="{341BB202-85E1-45A6-BE44-1D423196E884}" dt="2021-10-31T23:57:53.558" v="509" actId="12788"/>
          <ac:spMkLst>
            <pc:docMk/>
            <pc:sldMk cId="784746181" sldId="260"/>
            <ac:spMk id="21" creationId="{5E573E6F-2E6C-4036-AD44-A929B3D4EC7D}"/>
          </ac:spMkLst>
        </pc:spChg>
        <pc:spChg chg="add mod">
          <ac:chgData name="Alla" userId="bad96ab6-5253-4430-8be5-67af7205d973" providerId="ADAL" clId="{341BB202-85E1-45A6-BE44-1D423196E884}" dt="2021-10-31T23:28:57.314" v="59"/>
          <ac:spMkLst>
            <pc:docMk/>
            <pc:sldMk cId="784746181" sldId="260"/>
            <ac:spMk id="23" creationId="{1E8ED404-DE1A-4486-A54E-7DF8C71FF4CD}"/>
          </ac:spMkLst>
        </pc:spChg>
        <pc:spChg chg="add mod">
          <ac:chgData name="Alla" userId="bad96ab6-5253-4430-8be5-67af7205d973" providerId="ADAL" clId="{341BB202-85E1-45A6-BE44-1D423196E884}" dt="2021-10-31T23:28:57.314" v="59"/>
          <ac:spMkLst>
            <pc:docMk/>
            <pc:sldMk cId="784746181" sldId="260"/>
            <ac:spMk id="25" creationId="{17F111E1-2625-474F-9415-67DBEAC3113D}"/>
          </ac:spMkLst>
        </pc:spChg>
        <pc:picChg chg="del mod">
          <ac:chgData name="Alla" userId="bad96ab6-5253-4430-8be5-67af7205d973" providerId="ADAL" clId="{341BB202-85E1-45A6-BE44-1D423196E884}" dt="2021-10-31T23:28:56.541" v="58" actId="478"/>
          <ac:picMkLst>
            <pc:docMk/>
            <pc:sldMk cId="784746181" sldId="260"/>
            <ac:picMk id="17" creationId="{D54F1459-9319-49F1-9CCB-5CA0D96FCF48}"/>
          </ac:picMkLst>
        </pc:picChg>
        <pc:picChg chg="add del mod">
          <ac:chgData name="Alla" userId="bad96ab6-5253-4430-8be5-67af7205d973" providerId="ADAL" clId="{341BB202-85E1-45A6-BE44-1D423196E884}" dt="2021-10-31T23:28:54.642" v="56" actId="478"/>
          <ac:picMkLst>
            <pc:docMk/>
            <pc:sldMk cId="784746181" sldId="260"/>
            <ac:picMk id="19" creationId="{A7B16D21-8242-47DC-B1C8-47C01F26648E}"/>
          </ac:picMkLst>
        </pc:picChg>
        <pc:picChg chg="add mod">
          <ac:chgData name="Alla" userId="bad96ab6-5253-4430-8be5-67af7205d973" providerId="ADAL" clId="{341BB202-85E1-45A6-BE44-1D423196E884}" dt="2021-10-31T23:28:57.314" v="59"/>
          <ac:picMkLst>
            <pc:docMk/>
            <pc:sldMk cId="784746181" sldId="260"/>
            <ac:picMk id="24" creationId="{0D0816BA-27DD-4DD6-9CEE-3F4AB3FCD09F}"/>
          </ac:picMkLst>
        </pc:picChg>
      </pc:sldChg>
      <pc:sldChg chg="addSp delSp modSp mod">
        <pc:chgData name="Alla" userId="bad96ab6-5253-4430-8be5-67af7205d973" providerId="ADAL" clId="{341BB202-85E1-45A6-BE44-1D423196E884}" dt="2021-10-31T23:29:20.727" v="64"/>
        <pc:sldMkLst>
          <pc:docMk/>
          <pc:sldMk cId="3674510066" sldId="261"/>
        </pc:sldMkLst>
        <pc:spChg chg="del">
          <ac:chgData name="Alla" userId="bad96ab6-5253-4430-8be5-67af7205d973" providerId="ADAL" clId="{341BB202-85E1-45A6-BE44-1D423196E884}" dt="2021-10-31T23:29:19.910" v="63" actId="478"/>
          <ac:spMkLst>
            <pc:docMk/>
            <pc:sldMk cId="3674510066" sldId="261"/>
            <ac:spMk id="10" creationId="{382099FF-5C81-4C6C-BEF6-F04264AE6BC8}"/>
          </ac:spMkLst>
        </pc:spChg>
        <pc:spChg chg="add mod">
          <ac:chgData name="Alla" userId="bad96ab6-5253-4430-8be5-67af7205d973" providerId="ADAL" clId="{341BB202-85E1-45A6-BE44-1D423196E884}" dt="2021-10-31T23:29:20.727" v="64"/>
          <ac:spMkLst>
            <pc:docMk/>
            <pc:sldMk cId="3674510066" sldId="261"/>
            <ac:spMk id="16" creationId="{6B5BC141-15B8-466F-B2AA-6A6C5E89B3CA}"/>
          </ac:spMkLst>
        </pc:spChg>
        <pc:spChg chg="add mod">
          <ac:chgData name="Alla" userId="bad96ab6-5253-4430-8be5-67af7205d973" providerId="ADAL" clId="{341BB202-85E1-45A6-BE44-1D423196E884}" dt="2021-10-31T23:29:20.727" v="64"/>
          <ac:spMkLst>
            <pc:docMk/>
            <pc:sldMk cId="3674510066" sldId="261"/>
            <ac:spMk id="18" creationId="{7A9C307E-87EC-4E48-A891-F511321EE733}"/>
          </ac:spMkLst>
        </pc:spChg>
        <pc:spChg chg="del">
          <ac:chgData name="Alla" userId="bad96ab6-5253-4430-8be5-67af7205d973" providerId="ADAL" clId="{341BB202-85E1-45A6-BE44-1D423196E884}" dt="2021-10-31T23:29:19.910" v="63" actId="478"/>
          <ac:spMkLst>
            <pc:docMk/>
            <pc:sldMk cId="3674510066" sldId="261"/>
            <ac:spMk id="21" creationId="{52AA4D1F-3852-443C-B249-AA3ADED6DDBA}"/>
          </ac:spMkLst>
        </pc:spChg>
        <pc:picChg chg="del mod">
          <ac:chgData name="Alla" userId="bad96ab6-5253-4430-8be5-67af7205d973" providerId="ADAL" clId="{341BB202-85E1-45A6-BE44-1D423196E884}" dt="2021-10-31T23:29:19.910" v="63" actId="478"/>
          <ac:picMkLst>
            <pc:docMk/>
            <pc:sldMk cId="3674510066" sldId="261"/>
            <ac:picMk id="11" creationId="{027C3B41-E211-45D5-B87D-5D46C14584C6}"/>
          </ac:picMkLst>
        </pc:picChg>
        <pc:picChg chg="add mod">
          <ac:chgData name="Alla" userId="bad96ab6-5253-4430-8be5-67af7205d973" providerId="ADAL" clId="{341BB202-85E1-45A6-BE44-1D423196E884}" dt="2021-10-31T23:29:20.727" v="64"/>
          <ac:picMkLst>
            <pc:docMk/>
            <pc:sldMk cId="3674510066" sldId="261"/>
            <ac:picMk id="17" creationId="{CC732836-04D9-41A6-AE2F-AEAA46C55253}"/>
          </ac:picMkLst>
        </pc:picChg>
      </pc:sldChg>
      <pc:sldChg chg="addSp delSp modSp mod">
        <pc:chgData name="Alla" userId="bad96ab6-5253-4430-8be5-67af7205d973" providerId="ADAL" clId="{341BB202-85E1-45A6-BE44-1D423196E884}" dt="2021-10-31T23:51:30.555" v="445" actId="1035"/>
        <pc:sldMkLst>
          <pc:docMk/>
          <pc:sldMk cId="1517725756" sldId="262"/>
        </pc:sldMkLst>
        <pc:spChg chg="mod">
          <ac:chgData name="Alla" userId="bad96ab6-5253-4430-8be5-67af7205d973" providerId="ADAL" clId="{341BB202-85E1-45A6-BE44-1D423196E884}" dt="2021-10-31T23:38:36.312" v="172" actId="404"/>
          <ac:spMkLst>
            <pc:docMk/>
            <pc:sldMk cId="1517725756" sldId="262"/>
            <ac:spMk id="2" creationId="{9C6AD93A-01FD-4920-B1E8-85046322A39F}"/>
          </ac:spMkLst>
        </pc:spChg>
        <pc:spChg chg="del mod">
          <ac:chgData name="Alla" userId="bad96ab6-5253-4430-8be5-67af7205d973" providerId="ADAL" clId="{341BB202-85E1-45A6-BE44-1D423196E884}" dt="2021-10-31T23:50:30.232" v="357" actId="478"/>
          <ac:spMkLst>
            <pc:docMk/>
            <pc:sldMk cId="1517725756" sldId="262"/>
            <ac:spMk id="15" creationId="{ED1300A5-C859-42AA-84F5-45803AAF794F}"/>
          </ac:spMkLst>
        </pc:spChg>
        <pc:spChg chg="del mod">
          <ac:chgData name="Alla" userId="bad96ab6-5253-4430-8be5-67af7205d973" providerId="ADAL" clId="{341BB202-85E1-45A6-BE44-1D423196E884}" dt="2021-10-31T23:50:33.975" v="359" actId="478"/>
          <ac:spMkLst>
            <pc:docMk/>
            <pc:sldMk cId="1517725756" sldId="262"/>
            <ac:spMk id="18" creationId="{5C2A349E-BB63-4C8A-A64F-B89656D5D4EF}"/>
          </ac:spMkLst>
        </pc:spChg>
        <pc:spChg chg="del mod">
          <ac:chgData name="Alla" userId="bad96ab6-5253-4430-8be5-67af7205d973" providerId="ADAL" clId="{341BB202-85E1-45A6-BE44-1D423196E884}" dt="2021-10-31T23:50:32.114" v="358" actId="478"/>
          <ac:spMkLst>
            <pc:docMk/>
            <pc:sldMk cId="1517725756" sldId="262"/>
            <ac:spMk id="23" creationId="{B2D579DA-DE8B-4E46-940C-F7ADBA3B00EB}"/>
          </ac:spMkLst>
        </pc:spChg>
        <pc:spChg chg="mod">
          <ac:chgData name="Alla" userId="bad96ab6-5253-4430-8be5-67af7205d973" providerId="ADAL" clId="{341BB202-85E1-45A6-BE44-1D423196E884}" dt="2021-10-31T23:32:11.164" v="109" actId="164"/>
          <ac:spMkLst>
            <pc:docMk/>
            <pc:sldMk cId="1517725756" sldId="262"/>
            <ac:spMk id="25" creationId="{D5C654C6-51AD-4310-994A-40D18B09C3EA}"/>
          </ac:spMkLst>
        </pc:spChg>
        <pc:spChg chg="del mod">
          <ac:chgData name="Alla" userId="bad96ab6-5253-4430-8be5-67af7205d973" providerId="ADAL" clId="{341BB202-85E1-45A6-BE44-1D423196E884}" dt="2021-10-31T23:50:42.205" v="361" actId="478"/>
          <ac:spMkLst>
            <pc:docMk/>
            <pc:sldMk cId="1517725756" sldId="262"/>
            <ac:spMk id="27" creationId="{B0C1F044-24A1-4FE9-8A71-588C77A7DC85}"/>
          </ac:spMkLst>
        </pc:spChg>
        <pc:spChg chg="del mod">
          <ac:chgData name="Alla" userId="bad96ab6-5253-4430-8be5-67af7205d973" providerId="ADAL" clId="{341BB202-85E1-45A6-BE44-1D423196E884}" dt="2021-10-31T23:50:45.778" v="363" actId="478"/>
          <ac:spMkLst>
            <pc:docMk/>
            <pc:sldMk cId="1517725756" sldId="262"/>
            <ac:spMk id="28" creationId="{2A262FD7-7E1E-495D-95AF-189033F4596E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29" creationId="{EEF5C85F-8EA8-4B1F-9381-56C57A16EA84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0" creationId="{4B1F6D8F-C35D-4DBD-A656-119F4CBB617B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1" creationId="{4E6C3E03-0018-424A-9511-5994B9D97AF4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2" creationId="{B71CF202-0638-4174-893B-FF842E1324F9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3" creationId="{54C639E8-CDB5-43E4-BA07-8315884D0313}"/>
          </ac:spMkLst>
        </pc:spChg>
        <pc:spChg chg="del">
          <ac:chgData name="Alla" userId="bad96ab6-5253-4430-8be5-67af7205d973" providerId="ADAL" clId="{341BB202-85E1-45A6-BE44-1D423196E884}" dt="2021-10-31T23:45:28.209" v="254" actId="478"/>
          <ac:spMkLst>
            <pc:docMk/>
            <pc:sldMk cId="1517725756" sldId="262"/>
            <ac:spMk id="34" creationId="{D5038AAF-FC1C-4C00-A20B-4CE21022B80D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5" creationId="{137CA39F-2531-4C31-B30B-7135B93DBEC5}"/>
          </ac:spMkLst>
        </pc:spChg>
        <pc:spChg chg="del">
          <ac:chgData name="Alla" userId="bad96ab6-5253-4430-8be5-67af7205d973" providerId="ADAL" clId="{341BB202-85E1-45A6-BE44-1D423196E884}" dt="2021-10-31T23:46:08.433" v="263" actId="478"/>
          <ac:spMkLst>
            <pc:docMk/>
            <pc:sldMk cId="1517725756" sldId="262"/>
            <ac:spMk id="36" creationId="{A078AB66-EF74-4F27-82AB-9DA6F798D64F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7" creationId="{07891B01-CFD9-4258-9224-53AE3861F8B4}"/>
          </ac:spMkLst>
        </pc:spChg>
        <pc:spChg chg="del">
          <ac:chgData name="Alla" userId="bad96ab6-5253-4430-8be5-67af7205d973" providerId="ADAL" clId="{341BB202-85E1-45A6-BE44-1D423196E884}" dt="2021-10-31T23:46:10.730" v="264" actId="478"/>
          <ac:spMkLst>
            <pc:docMk/>
            <pc:sldMk cId="1517725756" sldId="262"/>
            <ac:spMk id="38" creationId="{EE28D2CD-9A7B-4C2C-8FD8-71827488CAE9}"/>
          </ac:spMkLst>
        </pc:spChg>
        <pc:spChg chg="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39" creationId="{BE47CC32-6CD5-4531-81B7-2017F206CAB2}"/>
          </ac:spMkLst>
        </pc:spChg>
        <pc:spChg chg="del">
          <ac:chgData name="Alla" userId="bad96ab6-5253-4430-8be5-67af7205d973" providerId="ADAL" clId="{341BB202-85E1-45A6-BE44-1D423196E884}" dt="2021-10-31T23:46:12.445" v="265" actId="478"/>
          <ac:spMkLst>
            <pc:docMk/>
            <pc:sldMk cId="1517725756" sldId="262"/>
            <ac:spMk id="40" creationId="{FF863BFE-B477-4EF3-94F1-C4359D8437E7}"/>
          </ac:spMkLst>
        </pc:spChg>
        <pc:spChg chg="add del mod">
          <ac:chgData name="Alla" userId="bad96ab6-5253-4430-8be5-67af7205d973" providerId="ADAL" clId="{341BB202-85E1-45A6-BE44-1D423196E884}" dt="2021-10-31T23:30:10.546" v="66"/>
          <ac:spMkLst>
            <pc:docMk/>
            <pc:sldMk cId="1517725756" sldId="262"/>
            <ac:spMk id="42" creationId="{5E08B95B-A2A0-47DD-8E11-7AE9451C4B02}"/>
          </ac:spMkLst>
        </pc:spChg>
        <pc:spChg chg="add del mod">
          <ac:chgData name="Alla" userId="bad96ab6-5253-4430-8be5-67af7205d973" providerId="ADAL" clId="{341BB202-85E1-45A6-BE44-1D423196E884}" dt="2021-10-31T23:30:10.546" v="66"/>
          <ac:spMkLst>
            <pc:docMk/>
            <pc:sldMk cId="1517725756" sldId="262"/>
            <ac:spMk id="44" creationId="{CD108018-F298-4871-AA3E-0BC1CD501FEB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5" creationId="{B2262C97-FCA8-405F-BF0E-2F8145F11622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6" creationId="{1559D92C-EEC4-4F6A-9655-CA489336F77A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47" creationId="{FE887B18-31AD-408A-B103-6650B1F8EFD3}"/>
          </ac:spMkLst>
        </pc:spChg>
        <pc:spChg chg="add del mod">
          <ac:chgData name="Alla" userId="bad96ab6-5253-4430-8be5-67af7205d973" providerId="ADAL" clId="{341BB202-85E1-45A6-BE44-1D423196E884}" dt="2021-10-31T23:47:30.755" v="296"/>
          <ac:spMkLst>
            <pc:docMk/>
            <pc:sldMk cId="1517725756" sldId="262"/>
            <ac:spMk id="48" creationId="{0E8D33F0-656D-417E-8508-62CCC19DC87B}"/>
          </ac:spMkLst>
        </pc:spChg>
        <pc:spChg chg="add del mod">
          <ac:chgData name="Alla" userId="bad96ab6-5253-4430-8be5-67af7205d973" providerId="ADAL" clId="{341BB202-85E1-45A6-BE44-1D423196E884}" dt="2021-10-31T23:47:30.755" v="296"/>
          <ac:spMkLst>
            <pc:docMk/>
            <pc:sldMk cId="1517725756" sldId="262"/>
            <ac:spMk id="49" creationId="{A319E544-5644-4FC2-9AD4-B65748FD431B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0" creationId="{D62B6474-AD23-4F0E-BC66-C54DE9647CBF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1" creationId="{84C166A4-2BB5-4D8D-9152-74DDBD76B710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2" creationId="{29BA0586-7A50-4950-8347-3C6650451915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3" creationId="{8C55C4C2-11CB-4FD5-9A2F-8F4D4038351D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4" creationId="{EFB3D656-F8E4-4AA1-8F4B-6837F2C73C9C}"/>
          </ac:spMkLst>
        </pc:spChg>
        <pc:spChg chg="add mod">
          <ac:chgData name="Alla" userId="bad96ab6-5253-4430-8be5-67af7205d973" providerId="ADAL" clId="{341BB202-85E1-45A6-BE44-1D423196E884}" dt="2021-10-31T23:50:09.813" v="324" actId="164"/>
          <ac:spMkLst>
            <pc:docMk/>
            <pc:sldMk cId="1517725756" sldId="262"/>
            <ac:spMk id="55" creationId="{B01F5559-9C95-4500-80DE-3CB0B4E76A89}"/>
          </ac:spMkLst>
        </pc:spChg>
        <pc:spChg chg="add mod">
          <ac:chgData name="Alla" userId="bad96ab6-5253-4430-8be5-67af7205d973" providerId="ADAL" clId="{341BB202-85E1-45A6-BE44-1D423196E884}" dt="2021-10-31T23:51:13.938" v="429"/>
          <ac:spMkLst>
            <pc:docMk/>
            <pc:sldMk cId="1517725756" sldId="262"/>
            <ac:spMk id="56" creationId="{9CDC4BDA-46DB-4FC9-8257-E7EBDEB3A77F}"/>
          </ac:spMkLst>
        </pc:spChg>
        <pc:grpChg chg="add mod">
          <ac:chgData name="Alla" userId="bad96ab6-5253-4430-8be5-67af7205d973" providerId="ADAL" clId="{341BB202-85E1-45A6-BE44-1D423196E884}" dt="2021-10-31T23:32:51.161" v="114" actId="12788"/>
          <ac:grpSpMkLst>
            <pc:docMk/>
            <pc:sldMk cId="1517725756" sldId="262"/>
            <ac:grpSpMk id="4" creationId="{CFA6F85A-8F39-49DA-8DFE-9FAE9391FBB7}"/>
          </ac:grpSpMkLst>
        </pc:grpChg>
        <pc:grpChg chg="add mod">
          <ac:chgData name="Alla" userId="bad96ab6-5253-4430-8be5-67af7205d973" providerId="ADAL" clId="{341BB202-85E1-45A6-BE44-1D423196E884}" dt="2021-10-31T23:51:30.555" v="445" actId="1035"/>
          <ac:grpSpMkLst>
            <pc:docMk/>
            <pc:sldMk cId="1517725756" sldId="262"/>
            <ac:grpSpMk id="5" creationId="{8AF0F3A2-4555-4A51-BDAA-BC3C44CBA393}"/>
          </ac:grpSpMkLst>
        </pc:grpChg>
        <pc:picChg chg="mod">
          <ac:chgData name="Alla" userId="bad96ab6-5253-4430-8be5-67af7205d973" providerId="ADAL" clId="{341BB202-85E1-45A6-BE44-1D423196E884}" dt="2021-10-31T23:32:11.164" v="109" actId="164"/>
          <ac:picMkLst>
            <pc:docMk/>
            <pc:sldMk cId="1517725756" sldId="262"/>
            <ac:picMk id="26" creationId="{50CBA3E2-CEFF-4689-99A6-4B3FCA6FFBDF}"/>
          </ac:picMkLst>
        </pc:picChg>
        <pc:picChg chg="add del mod">
          <ac:chgData name="Alla" userId="bad96ab6-5253-4430-8be5-67af7205d973" providerId="ADAL" clId="{341BB202-85E1-45A6-BE44-1D423196E884}" dt="2021-10-31T23:30:10.546" v="66"/>
          <ac:picMkLst>
            <pc:docMk/>
            <pc:sldMk cId="1517725756" sldId="262"/>
            <ac:picMk id="43" creationId="{16B66564-6382-42BA-ADD4-D6C99E082722}"/>
          </ac:picMkLst>
        </pc:picChg>
      </pc:sldChg>
      <pc:sldChg chg="addSp delSp modSp mod">
        <pc:chgData name="Alla" userId="bad96ab6-5253-4430-8be5-67af7205d973" providerId="ADAL" clId="{341BB202-85E1-45A6-BE44-1D423196E884}" dt="2021-10-31T23:52:48.012" v="460" actId="1036"/>
        <pc:sldMkLst>
          <pc:docMk/>
          <pc:sldMk cId="2430454037" sldId="263"/>
        </pc:sldMkLst>
        <pc:spChg chg="mod">
          <ac:chgData name="Alla" userId="bad96ab6-5253-4430-8be5-67af7205d973" providerId="ADAL" clId="{341BB202-85E1-45A6-BE44-1D423196E884}" dt="2021-10-31T23:41:18.066" v="179" actId="404"/>
          <ac:spMkLst>
            <pc:docMk/>
            <pc:sldMk cId="2430454037" sldId="263"/>
            <ac:spMk id="2" creationId="{9C6AD93A-01FD-4920-B1E8-85046322A39F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3" creationId="{5557658F-590E-4FB9-88AF-4CB67B42E982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22" creationId="{B37E5975-D91B-41A1-8E91-82AE69AE55A9}"/>
          </ac:spMkLst>
        </pc:spChg>
        <pc:spChg chg="del">
          <ac:chgData name="Alla" userId="bad96ab6-5253-4430-8be5-67af7205d973" providerId="ADAL" clId="{341BB202-85E1-45A6-BE44-1D423196E884}" dt="2021-10-31T23:32:56.799" v="116" actId="478"/>
          <ac:spMkLst>
            <pc:docMk/>
            <pc:sldMk cId="2430454037" sldId="263"/>
            <ac:spMk id="25" creationId="{99453702-D6AC-45C8-B821-06CBDDCDAD06}"/>
          </ac:spMkLst>
        </pc:spChg>
        <pc:spChg chg="mod">
          <ac:chgData name="Alla" userId="bad96ab6-5253-4430-8be5-67af7205d973" providerId="ADAL" clId="{341BB202-85E1-45A6-BE44-1D423196E884}" dt="2021-10-31T23:32:57.643" v="117"/>
          <ac:spMkLst>
            <pc:docMk/>
            <pc:sldMk cId="2430454037" sldId="263"/>
            <ac:spMk id="27" creationId="{BB8C7759-0DDE-4ADF-ADE8-A21E3EB7CA97}"/>
          </ac:spMkLst>
        </pc:spChg>
        <pc:spChg chg="add mod">
          <ac:chgData name="Alla" userId="bad96ab6-5253-4430-8be5-67af7205d973" providerId="ADAL" clId="{341BB202-85E1-45A6-BE44-1D423196E884}" dt="2021-10-31T23:52:45.255" v="458" actId="1036"/>
          <ac:spMkLst>
            <pc:docMk/>
            <pc:sldMk cId="2430454037" sldId="263"/>
            <ac:spMk id="29" creationId="{7CB96509-E01A-4B3C-BDBD-A0A717DB504B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1" creationId="{E725DF33-B174-41D5-AE4A-5DB822EA08C3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2" creationId="{9974254B-E44B-43FD-97F3-72CD9CCC8BA5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3" creationId="{B3647BB4-9257-4353-BA68-5438C8B5EE94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4" creationId="{4453A555-BCE6-4C9C-8AB4-68DC760540D1}"/>
          </ac:spMkLst>
        </pc:spChg>
        <pc:spChg chg="mod">
          <ac:chgData name="Alla" userId="bad96ab6-5253-4430-8be5-67af7205d973" providerId="ADAL" clId="{341BB202-85E1-45A6-BE44-1D423196E884}" dt="2021-10-31T23:52:48.012" v="460" actId="1036"/>
          <ac:spMkLst>
            <pc:docMk/>
            <pc:sldMk cId="2430454037" sldId="263"/>
            <ac:spMk id="45" creationId="{17D7369E-1C8C-4F95-BA89-B4764E61C466}"/>
          </ac:spMkLst>
        </pc:spChg>
        <pc:grpChg chg="add mod">
          <ac:chgData name="Alla" userId="bad96ab6-5253-4430-8be5-67af7205d973" providerId="ADAL" clId="{341BB202-85E1-45A6-BE44-1D423196E884}" dt="2021-10-31T23:32:57.643" v="117"/>
          <ac:grpSpMkLst>
            <pc:docMk/>
            <pc:sldMk cId="2430454037" sldId="263"/>
            <ac:grpSpMk id="23" creationId="{E66CB53A-4E99-45AA-AF67-3F488001CD65}"/>
          </ac:grpSpMkLst>
        </pc:grp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7" creationId="{207B3FA7-9A2E-450C-B5CA-362F466F1ECA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9" creationId="{E9919FE3-C658-4EE4-A15F-CA2501004942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1" creationId="{E4808E14-DB6E-4015-8B6A-7F6852A6BB10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3" creationId="{AC945D4F-6E88-4F4B-97DF-11D7323A035D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16" creationId="{A2A59E97-CA04-4734-BFFA-14BEFBD6DEFB}"/>
          </ac:picMkLst>
        </pc:picChg>
        <pc:picChg chg="mod">
          <ac:chgData name="Alla" userId="bad96ab6-5253-4430-8be5-67af7205d973" providerId="ADAL" clId="{341BB202-85E1-45A6-BE44-1D423196E884}" dt="2021-10-31T23:52:48.012" v="460" actId="1036"/>
          <ac:picMkLst>
            <pc:docMk/>
            <pc:sldMk cId="2430454037" sldId="263"/>
            <ac:picMk id="21" creationId="{E96B447D-87F4-42AD-8C5B-F0C7A25B1CBD}"/>
          </ac:picMkLst>
        </pc:picChg>
        <pc:picChg chg="del mod">
          <ac:chgData name="Alla" userId="bad96ab6-5253-4430-8be5-67af7205d973" providerId="ADAL" clId="{341BB202-85E1-45A6-BE44-1D423196E884}" dt="2021-10-31T23:32:56.799" v="116" actId="478"/>
          <ac:picMkLst>
            <pc:docMk/>
            <pc:sldMk cId="2430454037" sldId="263"/>
            <ac:picMk id="24" creationId="{6A709B99-C98E-4C3F-A55C-0F988F23C900}"/>
          </ac:picMkLst>
        </pc:picChg>
        <pc:picChg chg="mod">
          <ac:chgData name="Alla" userId="bad96ab6-5253-4430-8be5-67af7205d973" providerId="ADAL" clId="{341BB202-85E1-45A6-BE44-1D423196E884}" dt="2021-10-31T23:32:57.643" v="117"/>
          <ac:picMkLst>
            <pc:docMk/>
            <pc:sldMk cId="2430454037" sldId="263"/>
            <ac:picMk id="28" creationId="{4C36E06C-6B7A-497E-B4C2-CA3936CD24DC}"/>
          </ac:picMkLst>
        </pc:picChg>
      </pc:sldChg>
    </pc:docChg>
  </pc:docChgLst>
  <pc:docChgLst>
    <pc:chgData name="Alla A Karapunarly" userId="bad96ab6-5253-4430-8be5-67af7205d973" providerId="ADAL" clId="{24039D53-4034-466A-8700-D89135FEDF21}"/>
    <pc:docChg chg="undo redo custSel modSld">
      <pc:chgData name="Alla A Karapunarly" userId="bad96ab6-5253-4430-8be5-67af7205d973" providerId="ADAL" clId="{24039D53-4034-466A-8700-D89135FEDF21}" dt="2022-07-18T23:36:45.219" v="1012" actId="1035"/>
      <pc:docMkLst>
        <pc:docMk/>
      </pc:docMkLst>
      <pc:sldChg chg="addSp delSp modSp mod modNotesTx">
        <pc:chgData name="Alla A Karapunarly" userId="bad96ab6-5253-4430-8be5-67af7205d973" providerId="ADAL" clId="{24039D53-4034-466A-8700-D89135FEDF21}" dt="2022-07-18T23:36:45.219" v="1012" actId="1035"/>
        <pc:sldMkLst>
          <pc:docMk/>
          <pc:sldMk cId="2430454037" sldId="263"/>
        </pc:sldMkLst>
        <pc:spChg chg="mod">
          <ac:chgData name="Alla A Karapunarly" userId="bad96ab6-5253-4430-8be5-67af7205d973" providerId="ADAL" clId="{24039D53-4034-466A-8700-D89135FEDF21}" dt="2022-07-18T23:21:37.417" v="31" actId="20577"/>
          <ac:spMkLst>
            <pc:docMk/>
            <pc:sldMk cId="2430454037" sldId="263"/>
            <ac:spMk id="2" creationId="{9C6AD93A-01FD-4920-B1E8-85046322A39F}"/>
          </ac:spMkLst>
        </pc:spChg>
        <pc:spChg chg="mod">
          <ac:chgData name="Alla A Karapunarly" userId="bad96ab6-5253-4430-8be5-67af7205d973" providerId="ADAL" clId="{24039D53-4034-466A-8700-D89135FEDF21}" dt="2022-07-18T23:34:53.300" v="982" actId="20577"/>
          <ac:spMkLst>
            <pc:docMk/>
            <pc:sldMk cId="2430454037" sldId="263"/>
            <ac:spMk id="3" creationId="{5557658F-590E-4FB9-88AF-4CB67B42E982}"/>
          </ac:spMkLst>
        </pc:spChg>
        <pc:spChg chg="mod">
          <ac:chgData name="Alla A Karapunarly" userId="bad96ab6-5253-4430-8be5-67af7205d973" providerId="ADAL" clId="{24039D53-4034-466A-8700-D89135FEDF21}" dt="2022-07-18T23:35:50.819" v="987" actId="164"/>
          <ac:spMkLst>
            <pc:docMk/>
            <pc:sldMk cId="2430454037" sldId="263"/>
            <ac:spMk id="22" creationId="{B37E5975-D91B-41A1-8E91-82AE69AE55A9}"/>
          </ac:spMkLst>
        </pc:spChg>
        <pc:spChg chg="mod">
          <ac:chgData name="Alla A Karapunarly" userId="bad96ab6-5253-4430-8be5-67af7205d973" providerId="ADAL" clId="{24039D53-4034-466A-8700-D89135FEDF21}" dt="2022-07-18T23:35:28.352" v="984" actId="164"/>
          <ac:spMkLst>
            <pc:docMk/>
            <pc:sldMk cId="2430454037" sldId="263"/>
            <ac:spMk id="41" creationId="{E725DF33-B174-41D5-AE4A-5DB822EA08C3}"/>
          </ac:spMkLst>
        </pc:spChg>
        <pc:spChg chg="mod">
          <ac:chgData name="Alla A Karapunarly" userId="bad96ab6-5253-4430-8be5-67af7205d973" providerId="ADAL" clId="{24039D53-4034-466A-8700-D89135FEDF21}" dt="2022-07-18T23:35:23.740" v="983" actId="164"/>
          <ac:spMkLst>
            <pc:docMk/>
            <pc:sldMk cId="2430454037" sldId="263"/>
            <ac:spMk id="42" creationId="{9974254B-E44B-43FD-97F3-72CD9CCC8BA5}"/>
          </ac:spMkLst>
        </pc:spChg>
        <pc:spChg chg="mod">
          <ac:chgData name="Alla A Karapunarly" userId="bad96ab6-5253-4430-8be5-67af7205d973" providerId="ADAL" clId="{24039D53-4034-466A-8700-D89135FEDF21}" dt="2022-07-18T23:35:39.357" v="985" actId="164"/>
          <ac:spMkLst>
            <pc:docMk/>
            <pc:sldMk cId="2430454037" sldId="263"/>
            <ac:spMk id="43" creationId="{B3647BB4-9257-4353-BA68-5438C8B5EE94}"/>
          </ac:spMkLst>
        </pc:spChg>
        <pc:spChg chg="mod">
          <ac:chgData name="Alla A Karapunarly" userId="bad96ab6-5253-4430-8be5-67af7205d973" providerId="ADAL" clId="{24039D53-4034-466A-8700-D89135FEDF21}" dt="2022-07-18T23:35:45.046" v="986" actId="164"/>
          <ac:spMkLst>
            <pc:docMk/>
            <pc:sldMk cId="2430454037" sldId="263"/>
            <ac:spMk id="44" creationId="{4453A555-BCE6-4C9C-8AB4-68DC760540D1}"/>
          </ac:spMkLst>
        </pc:spChg>
        <pc:spChg chg="del">
          <ac:chgData name="Alla A Karapunarly" userId="bad96ab6-5253-4430-8be5-67af7205d973" providerId="ADAL" clId="{24039D53-4034-466A-8700-D89135FEDF21}" dt="2022-07-18T23:23:21.513" v="231" actId="478"/>
          <ac:spMkLst>
            <pc:docMk/>
            <pc:sldMk cId="2430454037" sldId="263"/>
            <ac:spMk id="45" creationId="{17D7369E-1C8C-4F95-BA89-B4764E61C466}"/>
          </ac:spMkLst>
        </pc:spChg>
        <pc:grpChg chg="add mod">
          <ac:chgData name="Alla A Karapunarly" userId="bad96ab6-5253-4430-8be5-67af7205d973" providerId="ADAL" clId="{24039D53-4034-466A-8700-D89135FEDF21}" dt="2022-07-18T23:36:45.219" v="1012" actId="1035"/>
          <ac:grpSpMkLst>
            <pc:docMk/>
            <pc:sldMk cId="2430454037" sldId="263"/>
            <ac:grpSpMk id="4" creationId="{10333090-EBA9-59D0-F614-8B6539D769D1}"/>
          </ac:grpSpMkLst>
        </pc:grpChg>
        <pc:grpChg chg="add mod">
          <ac:chgData name="Alla A Karapunarly" userId="bad96ab6-5253-4430-8be5-67af7205d973" providerId="ADAL" clId="{24039D53-4034-466A-8700-D89135FEDF21}" dt="2022-07-18T23:36:45.219" v="1012" actId="1035"/>
          <ac:grpSpMkLst>
            <pc:docMk/>
            <pc:sldMk cId="2430454037" sldId="263"/>
            <ac:grpSpMk id="5" creationId="{17D1DBCE-FAEC-FDF9-7A84-94782226B771}"/>
          </ac:grpSpMkLst>
        </pc:grpChg>
        <pc:grpChg chg="add mod">
          <ac:chgData name="Alla A Karapunarly" userId="bad96ab6-5253-4430-8be5-67af7205d973" providerId="ADAL" clId="{24039D53-4034-466A-8700-D89135FEDF21}" dt="2022-07-18T23:36:45.219" v="1012" actId="1035"/>
          <ac:grpSpMkLst>
            <pc:docMk/>
            <pc:sldMk cId="2430454037" sldId="263"/>
            <ac:grpSpMk id="6" creationId="{AF5B7369-319A-A961-509D-2AE0646E4795}"/>
          </ac:grpSpMkLst>
        </pc:grpChg>
        <pc:grpChg chg="add mod">
          <ac:chgData name="Alla A Karapunarly" userId="bad96ab6-5253-4430-8be5-67af7205d973" providerId="ADAL" clId="{24039D53-4034-466A-8700-D89135FEDF21}" dt="2022-07-18T23:36:45.219" v="1012" actId="1035"/>
          <ac:grpSpMkLst>
            <pc:docMk/>
            <pc:sldMk cId="2430454037" sldId="263"/>
            <ac:grpSpMk id="8" creationId="{DD7E06CD-BD90-DCF5-5F55-863F4758BFD9}"/>
          </ac:grpSpMkLst>
        </pc:grpChg>
        <pc:grpChg chg="add mod">
          <ac:chgData name="Alla A Karapunarly" userId="bad96ab6-5253-4430-8be5-67af7205d973" providerId="ADAL" clId="{24039D53-4034-466A-8700-D89135FEDF21}" dt="2022-07-18T23:36:45.219" v="1012" actId="1035"/>
          <ac:grpSpMkLst>
            <pc:docMk/>
            <pc:sldMk cId="2430454037" sldId="263"/>
            <ac:grpSpMk id="10" creationId="{BA045A29-9E60-451D-A225-1BCB0D273C29}"/>
          </ac:grpSpMkLst>
        </pc:grpChg>
        <pc:picChg chg="mod">
          <ac:chgData name="Alla A Karapunarly" userId="bad96ab6-5253-4430-8be5-67af7205d973" providerId="ADAL" clId="{24039D53-4034-466A-8700-D89135FEDF21}" dt="2022-07-18T23:35:50.819" v="987" actId="164"/>
          <ac:picMkLst>
            <pc:docMk/>
            <pc:sldMk cId="2430454037" sldId="263"/>
            <ac:picMk id="7" creationId="{207B3FA7-9A2E-450C-B5CA-362F466F1ECA}"/>
          </ac:picMkLst>
        </pc:picChg>
        <pc:picChg chg="del">
          <ac:chgData name="Alla A Karapunarly" userId="bad96ab6-5253-4430-8be5-67af7205d973" providerId="ADAL" clId="{24039D53-4034-466A-8700-D89135FEDF21}" dt="2022-07-18T23:23:21.513" v="231" actId="478"/>
          <ac:picMkLst>
            <pc:docMk/>
            <pc:sldMk cId="2430454037" sldId="263"/>
            <ac:picMk id="9" creationId="{E9919FE3-C658-4EE4-A15F-CA2501004942}"/>
          </ac:picMkLst>
        </pc:picChg>
        <pc:picChg chg="mod">
          <ac:chgData name="Alla A Karapunarly" userId="bad96ab6-5253-4430-8be5-67af7205d973" providerId="ADAL" clId="{24039D53-4034-466A-8700-D89135FEDF21}" dt="2022-07-18T23:35:45.046" v="986" actId="164"/>
          <ac:picMkLst>
            <pc:docMk/>
            <pc:sldMk cId="2430454037" sldId="263"/>
            <ac:picMk id="11" creationId="{E4808E14-DB6E-4015-8B6A-7F6852A6BB10}"/>
          </ac:picMkLst>
        </pc:picChg>
        <pc:picChg chg="mod">
          <ac:chgData name="Alla A Karapunarly" userId="bad96ab6-5253-4430-8be5-67af7205d973" providerId="ADAL" clId="{24039D53-4034-466A-8700-D89135FEDF21}" dt="2022-07-18T23:35:39.357" v="985" actId="164"/>
          <ac:picMkLst>
            <pc:docMk/>
            <pc:sldMk cId="2430454037" sldId="263"/>
            <ac:picMk id="13" creationId="{AC945D4F-6E88-4F4B-97DF-11D7323A035D}"/>
          </ac:picMkLst>
        </pc:picChg>
        <pc:picChg chg="mod">
          <ac:chgData name="Alla A Karapunarly" userId="bad96ab6-5253-4430-8be5-67af7205d973" providerId="ADAL" clId="{24039D53-4034-466A-8700-D89135FEDF21}" dt="2022-07-18T23:35:23.740" v="983" actId="164"/>
          <ac:picMkLst>
            <pc:docMk/>
            <pc:sldMk cId="2430454037" sldId="263"/>
            <ac:picMk id="16" creationId="{A2A59E97-CA04-4734-BFFA-14BEFBD6DEFB}"/>
          </ac:picMkLst>
        </pc:picChg>
        <pc:picChg chg="mod">
          <ac:chgData name="Alla A Karapunarly" userId="bad96ab6-5253-4430-8be5-67af7205d973" providerId="ADAL" clId="{24039D53-4034-466A-8700-D89135FEDF21}" dt="2022-07-18T23:35:28.352" v="984" actId="164"/>
          <ac:picMkLst>
            <pc:docMk/>
            <pc:sldMk cId="2430454037" sldId="263"/>
            <ac:picMk id="21" creationId="{E96B447D-87F4-42AD-8C5B-F0C7A25B1CBD}"/>
          </ac:picMkLst>
        </pc:picChg>
      </pc:sldChg>
    </pc:docChg>
  </pc:docChgLst>
  <pc:docChgLst>
    <pc:chgData name="Alla" userId="bad96ab6-5253-4430-8be5-67af7205d973" providerId="ADAL" clId="{11B623FC-2BF1-4D80-A3A1-872DD09A8C3F}"/>
    <pc:docChg chg="modSld">
      <pc:chgData name="Alla" userId="bad96ab6-5253-4430-8be5-67af7205d973" providerId="ADAL" clId="{11B623FC-2BF1-4D80-A3A1-872DD09A8C3F}" dt="2021-11-17T19:17:16.191" v="7" actId="1076"/>
      <pc:docMkLst>
        <pc:docMk/>
      </pc:docMkLst>
      <pc:sldChg chg="addSp modSp mod">
        <pc:chgData name="Alla" userId="bad96ab6-5253-4430-8be5-67af7205d973" providerId="ADAL" clId="{11B623FC-2BF1-4D80-A3A1-872DD09A8C3F}" dt="2021-11-17T19:17:16.191" v="7" actId="1076"/>
        <pc:sldMkLst>
          <pc:docMk/>
          <pc:sldMk cId="3430333599" sldId="256"/>
        </pc:sldMkLst>
        <pc:spChg chg="add mod">
          <ac:chgData name="Alla" userId="bad96ab6-5253-4430-8be5-67af7205d973" providerId="ADAL" clId="{11B623FC-2BF1-4D80-A3A1-872DD09A8C3F}" dt="2021-11-17T19:17:16.191" v="7" actId="1076"/>
          <ac:spMkLst>
            <pc:docMk/>
            <pc:sldMk cId="3430333599" sldId="256"/>
            <ac:spMk id="19" creationId="{609B301B-4715-4A09-975F-65A2CD11B45B}"/>
          </ac:spMkLst>
        </pc:spChg>
      </pc:sldChg>
    </pc:docChg>
  </pc:docChgLst>
  <pc:docChgLst>
    <pc:chgData name="Alla A Karapunarly" userId="bad96ab6-5253-4430-8be5-67af7205d973" providerId="ADAL" clId="{C13751C9-D5B4-4CC9-A79E-D89EADE4FE49}"/>
    <pc:docChg chg="undo redo custSel delSld modSld">
      <pc:chgData name="Alla A Karapunarly" userId="bad96ab6-5253-4430-8be5-67af7205d973" providerId="ADAL" clId="{C13751C9-D5B4-4CC9-A79E-D89EADE4FE49}" dt="2022-06-27T21:06:19.319" v="84"/>
      <pc:docMkLst>
        <pc:docMk/>
      </pc:docMkLst>
      <pc:sldChg chg="del">
        <pc:chgData name="Alla A Karapunarly" userId="bad96ab6-5253-4430-8be5-67af7205d973" providerId="ADAL" clId="{C13751C9-D5B4-4CC9-A79E-D89EADE4FE49}" dt="2022-06-27T20:55:04.452" v="0" actId="47"/>
        <pc:sldMkLst>
          <pc:docMk/>
          <pc:sldMk cId="3430333599" sldId="256"/>
        </pc:sldMkLst>
      </pc:sldChg>
      <pc:sldChg chg="del">
        <pc:chgData name="Alla A Karapunarly" userId="bad96ab6-5253-4430-8be5-67af7205d973" providerId="ADAL" clId="{C13751C9-D5B4-4CC9-A79E-D89EADE4FE49}" dt="2022-06-27T20:55:04.638" v="1" actId="47"/>
        <pc:sldMkLst>
          <pc:docMk/>
          <pc:sldMk cId="2754776371" sldId="258"/>
        </pc:sldMkLst>
      </pc:sldChg>
      <pc:sldChg chg="del">
        <pc:chgData name="Alla A Karapunarly" userId="bad96ab6-5253-4430-8be5-67af7205d973" providerId="ADAL" clId="{C13751C9-D5B4-4CC9-A79E-D89EADE4FE49}" dt="2022-06-27T20:55:05.756" v="3" actId="47"/>
        <pc:sldMkLst>
          <pc:docMk/>
          <pc:sldMk cId="1578317631" sldId="259"/>
        </pc:sldMkLst>
      </pc:sldChg>
      <pc:sldChg chg="del">
        <pc:chgData name="Alla A Karapunarly" userId="bad96ab6-5253-4430-8be5-67af7205d973" providerId="ADAL" clId="{C13751C9-D5B4-4CC9-A79E-D89EADE4FE49}" dt="2022-06-27T20:55:05.223" v="2" actId="47"/>
        <pc:sldMkLst>
          <pc:docMk/>
          <pc:sldMk cId="784746181" sldId="260"/>
        </pc:sldMkLst>
      </pc:sldChg>
      <pc:sldChg chg="del">
        <pc:chgData name="Alla A Karapunarly" userId="bad96ab6-5253-4430-8be5-67af7205d973" providerId="ADAL" clId="{C13751C9-D5B4-4CC9-A79E-D89EADE4FE49}" dt="2022-06-27T20:55:06.312" v="4" actId="47"/>
        <pc:sldMkLst>
          <pc:docMk/>
          <pc:sldMk cId="3674510066" sldId="261"/>
        </pc:sldMkLst>
      </pc:sldChg>
      <pc:sldChg chg="addSp delSp modSp mod">
        <pc:chgData name="Alla A Karapunarly" userId="bad96ab6-5253-4430-8be5-67af7205d973" providerId="ADAL" clId="{C13751C9-D5B4-4CC9-A79E-D89EADE4FE49}" dt="2022-06-27T21:05:42.904" v="82" actId="20577"/>
        <pc:sldMkLst>
          <pc:docMk/>
          <pc:sldMk cId="1517725756" sldId="262"/>
        </pc:sldMkLst>
        <pc:spChg chg="mod">
          <ac:chgData name="Alla A Karapunarly" userId="bad96ab6-5253-4430-8be5-67af7205d973" providerId="ADAL" clId="{C13751C9-D5B4-4CC9-A79E-D89EADE4FE49}" dt="2022-06-27T21:05:42.904" v="82" actId="20577"/>
          <ac:spMkLst>
            <pc:docMk/>
            <pc:sldMk cId="1517725756" sldId="262"/>
            <ac:spMk id="2" creationId="{9C6AD93A-01FD-4920-B1E8-85046322A39F}"/>
          </ac:spMkLst>
        </pc:spChg>
        <pc:spChg chg="mod">
          <ac:chgData name="Alla A Karapunarly" userId="bad96ab6-5253-4430-8be5-67af7205d973" providerId="ADAL" clId="{C13751C9-D5B4-4CC9-A79E-D89EADE4FE49}" dt="2022-06-27T21:03:57.450" v="20" actId="12788"/>
          <ac:spMkLst>
            <pc:docMk/>
            <pc:sldMk cId="1517725756" sldId="262"/>
            <ac:spMk id="3" creationId="{5557658F-590E-4FB9-88AF-4CB67B42E982}"/>
          </ac:spMkLst>
        </pc:spChg>
        <pc:spChg chg="mod">
          <ac:chgData name="Alla A Karapunarly" userId="bad96ab6-5253-4430-8be5-67af7205d973" providerId="ADAL" clId="{C13751C9-D5B4-4CC9-A79E-D89EADE4FE49}" dt="2022-06-27T21:05:31.579" v="69" actId="6549"/>
          <ac:spMkLst>
            <pc:docMk/>
            <pc:sldMk cId="1517725756" sldId="262"/>
            <ac:spMk id="28" creationId="{66B105BE-9314-48AB-A4AF-D2D90E7FDBD6}"/>
          </ac:spMkLst>
        </pc:spChg>
        <pc:spChg chg="mod">
          <ac:chgData name="Alla A Karapunarly" userId="bad96ab6-5253-4430-8be5-67af7205d973" providerId="ADAL" clId="{C13751C9-D5B4-4CC9-A79E-D89EADE4FE49}" dt="2022-06-27T21:04:31.524" v="49" actId="20577"/>
          <ac:spMkLst>
            <pc:docMk/>
            <pc:sldMk cId="1517725756" sldId="262"/>
            <ac:spMk id="29" creationId="{EEF5C85F-8EA8-4B1F-9381-56C57A16EA84}"/>
          </ac:spMkLst>
        </pc:spChg>
        <pc:spChg chg="mod">
          <ac:chgData name="Alla A Karapunarly" userId="bad96ab6-5253-4430-8be5-67af7205d973" providerId="ADAL" clId="{C13751C9-D5B4-4CC9-A79E-D89EADE4FE49}" dt="2022-06-27T21:04:34.072" v="53" actId="20577"/>
          <ac:spMkLst>
            <pc:docMk/>
            <pc:sldMk cId="1517725756" sldId="262"/>
            <ac:spMk id="30" creationId="{4B1F6D8F-C35D-4DBD-A656-119F4CBB617B}"/>
          </ac:spMkLst>
        </pc:spChg>
        <pc:spChg chg="mod">
          <ac:chgData name="Alla A Karapunarly" userId="bad96ab6-5253-4430-8be5-67af7205d973" providerId="ADAL" clId="{C13751C9-D5B4-4CC9-A79E-D89EADE4FE49}" dt="2022-06-27T21:04:12.304" v="25" actId="20577"/>
          <ac:spMkLst>
            <pc:docMk/>
            <pc:sldMk cId="1517725756" sldId="262"/>
            <ac:spMk id="31" creationId="{4E6C3E03-0018-424A-9511-5994B9D97AF4}"/>
          </ac:spMkLst>
        </pc:spChg>
        <pc:spChg chg="mod">
          <ac:chgData name="Alla A Karapunarly" userId="bad96ab6-5253-4430-8be5-67af7205d973" providerId="ADAL" clId="{C13751C9-D5B4-4CC9-A79E-D89EADE4FE49}" dt="2022-06-27T21:05:25.711" v="67" actId="20577"/>
          <ac:spMkLst>
            <pc:docMk/>
            <pc:sldMk cId="1517725756" sldId="262"/>
            <ac:spMk id="33" creationId="{54C639E8-CDB5-43E4-BA07-8315884D0313}"/>
          </ac:spMkLst>
        </pc:spChg>
        <pc:spChg chg="mod">
          <ac:chgData name="Alla A Karapunarly" userId="bad96ab6-5253-4430-8be5-67af7205d973" providerId="ADAL" clId="{C13751C9-D5B4-4CC9-A79E-D89EADE4FE49}" dt="2022-06-27T21:04:39.951" v="56" actId="20577"/>
          <ac:spMkLst>
            <pc:docMk/>
            <pc:sldMk cId="1517725756" sldId="262"/>
            <ac:spMk id="35" creationId="{137CA39F-2531-4C31-B30B-7135B93DBEC5}"/>
          </ac:spMkLst>
        </pc:spChg>
        <pc:spChg chg="mod">
          <ac:chgData name="Alla A Karapunarly" userId="bad96ab6-5253-4430-8be5-67af7205d973" providerId="ADAL" clId="{C13751C9-D5B4-4CC9-A79E-D89EADE4FE49}" dt="2022-06-27T21:04:38.144" v="55" actId="20577"/>
          <ac:spMkLst>
            <pc:docMk/>
            <pc:sldMk cId="1517725756" sldId="262"/>
            <ac:spMk id="37" creationId="{07891B01-CFD9-4258-9224-53AE3861F8B4}"/>
          </ac:spMkLst>
        </pc:spChg>
        <pc:spChg chg="mod">
          <ac:chgData name="Alla A Karapunarly" userId="bad96ab6-5253-4430-8be5-67af7205d973" providerId="ADAL" clId="{C13751C9-D5B4-4CC9-A79E-D89EADE4FE49}" dt="2022-06-27T21:04:36.526" v="54" actId="20577"/>
          <ac:spMkLst>
            <pc:docMk/>
            <pc:sldMk cId="1517725756" sldId="262"/>
            <ac:spMk id="39" creationId="{BE47CC32-6CD5-4531-81B7-2017F206CAB2}"/>
          </ac:spMkLst>
        </pc:spChg>
        <pc:spChg chg="mod">
          <ac:chgData name="Alla A Karapunarly" userId="bad96ab6-5253-4430-8be5-67af7205d973" providerId="ADAL" clId="{C13751C9-D5B4-4CC9-A79E-D89EADE4FE49}" dt="2022-06-27T21:05:23.851" v="64" actId="14100"/>
          <ac:spMkLst>
            <pc:docMk/>
            <pc:sldMk cId="1517725756" sldId="262"/>
            <ac:spMk id="45" creationId="{B2262C97-FCA8-405F-BF0E-2F8145F11622}"/>
          </ac:spMkLst>
        </pc:spChg>
        <pc:spChg chg="mod">
          <ac:chgData name="Alla A Karapunarly" userId="bad96ab6-5253-4430-8be5-67af7205d973" providerId="ADAL" clId="{C13751C9-D5B4-4CC9-A79E-D89EADE4FE49}" dt="2022-06-27T21:04:16.510" v="29" actId="20577"/>
          <ac:spMkLst>
            <pc:docMk/>
            <pc:sldMk cId="1517725756" sldId="262"/>
            <ac:spMk id="51" creationId="{84C166A4-2BB5-4D8D-9152-74DDBD76B710}"/>
          </ac:spMkLst>
        </pc:spChg>
        <pc:spChg chg="mod">
          <ac:chgData name="Alla A Karapunarly" userId="bad96ab6-5253-4430-8be5-67af7205d973" providerId="ADAL" clId="{C13751C9-D5B4-4CC9-A79E-D89EADE4FE49}" dt="2022-06-27T21:04:20.047" v="33" actId="20577"/>
          <ac:spMkLst>
            <pc:docMk/>
            <pc:sldMk cId="1517725756" sldId="262"/>
            <ac:spMk id="52" creationId="{29BA0586-7A50-4950-8347-3C6650451915}"/>
          </ac:spMkLst>
        </pc:spChg>
        <pc:spChg chg="mod">
          <ac:chgData name="Alla A Karapunarly" userId="bad96ab6-5253-4430-8be5-67af7205d973" providerId="ADAL" clId="{C13751C9-D5B4-4CC9-A79E-D89EADE4FE49}" dt="2022-06-27T21:04:22.869" v="37" actId="20577"/>
          <ac:spMkLst>
            <pc:docMk/>
            <pc:sldMk cId="1517725756" sldId="262"/>
            <ac:spMk id="53" creationId="{8C55C4C2-11CB-4FD5-9A2F-8F4D4038351D}"/>
          </ac:spMkLst>
        </pc:spChg>
        <pc:spChg chg="mod">
          <ac:chgData name="Alla A Karapunarly" userId="bad96ab6-5253-4430-8be5-67af7205d973" providerId="ADAL" clId="{C13751C9-D5B4-4CC9-A79E-D89EADE4FE49}" dt="2022-06-27T21:04:25.548" v="41" actId="20577"/>
          <ac:spMkLst>
            <pc:docMk/>
            <pc:sldMk cId="1517725756" sldId="262"/>
            <ac:spMk id="54" creationId="{EFB3D656-F8E4-4AA1-8F4B-6837F2C73C9C}"/>
          </ac:spMkLst>
        </pc:spChg>
        <pc:spChg chg="mod">
          <ac:chgData name="Alla A Karapunarly" userId="bad96ab6-5253-4430-8be5-67af7205d973" providerId="ADAL" clId="{C13751C9-D5B4-4CC9-A79E-D89EADE4FE49}" dt="2022-06-27T21:04:28.914" v="45" actId="20577"/>
          <ac:spMkLst>
            <pc:docMk/>
            <pc:sldMk cId="1517725756" sldId="262"/>
            <ac:spMk id="55" creationId="{B01F5559-9C95-4500-80DE-3CB0B4E76A89}"/>
          </ac:spMkLst>
        </pc:spChg>
        <pc:spChg chg="add del">
          <ac:chgData name="Alla A Karapunarly" userId="bad96ab6-5253-4430-8be5-67af7205d973" providerId="ADAL" clId="{C13751C9-D5B4-4CC9-A79E-D89EADE4FE49}" dt="2022-06-27T21:03:33.033" v="9" actId="478"/>
          <ac:spMkLst>
            <pc:docMk/>
            <pc:sldMk cId="1517725756" sldId="262"/>
            <ac:spMk id="56" creationId="{9CDC4BDA-46DB-4FC9-8257-E7EBDEB3A77F}"/>
          </ac:spMkLst>
        </pc:spChg>
        <pc:grpChg chg="mod">
          <ac:chgData name="Alla A Karapunarly" userId="bad96ab6-5253-4430-8be5-67af7205d973" providerId="ADAL" clId="{C13751C9-D5B4-4CC9-A79E-D89EADE4FE49}" dt="2022-06-27T21:05:24.298" v="65" actId="1076"/>
          <ac:grpSpMkLst>
            <pc:docMk/>
            <pc:sldMk cId="1517725756" sldId="262"/>
            <ac:grpSpMk id="5" creationId="{8AF0F3A2-4555-4A51-BDAA-BC3C44CBA393}"/>
          </ac:grpSpMkLst>
        </pc:grpChg>
      </pc:sldChg>
      <pc:sldChg chg="addSp delSp modSp mod">
        <pc:chgData name="Alla A Karapunarly" userId="bad96ab6-5253-4430-8be5-67af7205d973" providerId="ADAL" clId="{C13751C9-D5B4-4CC9-A79E-D89EADE4FE49}" dt="2022-06-27T21:06:19.319" v="84"/>
        <pc:sldMkLst>
          <pc:docMk/>
          <pc:sldMk cId="2430454037" sldId="263"/>
        </pc:sldMkLst>
        <pc:spChg chg="del">
          <ac:chgData name="Alla A Karapunarly" userId="bad96ab6-5253-4430-8be5-67af7205d973" providerId="ADAL" clId="{C13751C9-D5B4-4CC9-A79E-D89EADE4FE49}" dt="2022-06-27T21:06:18.889" v="83" actId="478"/>
          <ac:spMkLst>
            <pc:docMk/>
            <pc:sldMk cId="2430454037" sldId="263"/>
            <ac:spMk id="24" creationId="{86E37215-2C8F-4F6F-B54D-0B6C73F1CA36}"/>
          </ac:spMkLst>
        </pc:spChg>
        <pc:spChg chg="add mod">
          <ac:chgData name="Alla A Karapunarly" userId="bad96ab6-5253-4430-8be5-67af7205d973" providerId="ADAL" clId="{C13751C9-D5B4-4CC9-A79E-D89EADE4FE49}" dt="2022-06-27T21:06:19.319" v="84"/>
          <ac:spMkLst>
            <pc:docMk/>
            <pc:sldMk cId="2430454037" sldId="263"/>
            <ac:spMk id="25" creationId="{EC517576-C5C1-C589-9B99-DD8FCE5C3B03}"/>
          </ac:spMkLst>
        </pc:spChg>
      </pc:sldChg>
    </pc:docChg>
  </pc:docChgLst>
  <pc:docChgLst>
    <pc:chgData name="Alla A Karapunarly" userId="bad96ab6-5253-4430-8be5-67af7205d973" providerId="ADAL" clId="{44B5A07B-ACE6-4CAB-9BDA-900F2E91C2EF}"/>
    <pc:docChg chg="undo custSel addSld delSld modSld">
      <pc:chgData name="Alla A Karapunarly" userId="bad96ab6-5253-4430-8be5-67af7205d973" providerId="ADAL" clId="{44B5A07B-ACE6-4CAB-9BDA-900F2E91C2EF}" dt="2022-06-27T21:13:14.541" v="75" actId="20577"/>
      <pc:docMkLst>
        <pc:docMk/>
      </pc:docMkLst>
      <pc:sldChg chg="add del">
        <pc:chgData name="Alla A Karapunarly" userId="bad96ab6-5253-4430-8be5-67af7205d973" providerId="ADAL" clId="{44B5A07B-ACE6-4CAB-9BDA-900F2E91C2EF}" dt="2022-06-27T21:12:15.781" v="73" actId="47"/>
        <pc:sldMkLst>
          <pc:docMk/>
          <pc:sldMk cId="1517725756" sldId="262"/>
        </pc:sldMkLst>
      </pc:sldChg>
      <pc:sldChg chg="delSp modSp mod modNotesTx">
        <pc:chgData name="Alla A Karapunarly" userId="bad96ab6-5253-4430-8be5-67af7205d973" providerId="ADAL" clId="{44B5A07B-ACE6-4CAB-9BDA-900F2E91C2EF}" dt="2022-06-27T21:13:14.541" v="75" actId="20577"/>
        <pc:sldMkLst>
          <pc:docMk/>
          <pc:sldMk cId="2430454037" sldId="263"/>
        </pc:sldMkLst>
        <pc:spChg chg="mod">
          <ac:chgData name="Alla A Karapunarly" userId="bad96ab6-5253-4430-8be5-67af7205d973" providerId="ADAL" clId="{44B5A07B-ACE6-4CAB-9BDA-900F2E91C2EF}" dt="2022-06-27T21:09:49.959" v="16" actId="20577"/>
          <ac:spMkLst>
            <pc:docMk/>
            <pc:sldMk cId="2430454037" sldId="263"/>
            <ac:spMk id="2" creationId="{9C6AD93A-01FD-4920-B1E8-85046322A39F}"/>
          </ac:spMkLst>
        </pc:spChg>
        <pc:spChg chg="mod">
          <ac:chgData name="Alla A Karapunarly" userId="bad96ab6-5253-4430-8be5-67af7205d973" providerId="ADAL" clId="{44B5A07B-ACE6-4CAB-9BDA-900F2E91C2EF}" dt="2022-06-27T21:11:29.655" v="72" actId="1035"/>
          <ac:spMkLst>
            <pc:docMk/>
            <pc:sldMk cId="2430454037" sldId="263"/>
            <ac:spMk id="3" creationId="{5557658F-590E-4FB9-88AF-4CB67B42E982}"/>
          </ac:spMkLst>
        </pc:spChg>
        <pc:spChg chg="mod">
          <ac:chgData name="Alla A Karapunarly" userId="bad96ab6-5253-4430-8be5-67af7205d973" providerId="ADAL" clId="{44B5A07B-ACE6-4CAB-9BDA-900F2E91C2EF}" dt="2022-06-27T21:10:09.350" v="44" actId="20577"/>
          <ac:spMkLst>
            <pc:docMk/>
            <pc:sldMk cId="2430454037" sldId="263"/>
            <ac:spMk id="22" creationId="{B37E5975-D91B-41A1-8E91-82AE69AE55A9}"/>
          </ac:spMkLst>
        </pc:spChg>
        <pc:spChg chg="del mod">
          <ac:chgData name="Alla A Karapunarly" userId="bad96ab6-5253-4430-8be5-67af7205d973" providerId="ADAL" clId="{44B5A07B-ACE6-4CAB-9BDA-900F2E91C2EF}" dt="2022-06-27T21:09:52.582" v="18" actId="478"/>
          <ac:spMkLst>
            <pc:docMk/>
            <pc:sldMk cId="2430454037" sldId="263"/>
            <ac:spMk id="29" creationId="{7CB96509-E01A-4B3C-BDBD-A0A717DB504B}"/>
          </ac:spMkLst>
        </pc:spChg>
        <pc:spChg chg="mod">
          <ac:chgData name="Alla A Karapunarly" userId="bad96ab6-5253-4430-8be5-67af7205d973" providerId="ADAL" clId="{44B5A07B-ACE6-4CAB-9BDA-900F2E91C2EF}" dt="2022-06-27T21:10:12.435" v="48" actId="20577"/>
          <ac:spMkLst>
            <pc:docMk/>
            <pc:sldMk cId="2430454037" sldId="263"/>
            <ac:spMk id="41" creationId="{E725DF33-B174-41D5-AE4A-5DB822EA08C3}"/>
          </ac:spMkLst>
        </pc:spChg>
        <pc:spChg chg="mod">
          <ac:chgData name="Alla A Karapunarly" userId="bad96ab6-5253-4430-8be5-67af7205d973" providerId="ADAL" clId="{44B5A07B-ACE6-4CAB-9BDA-900F2E91C2EF}" dt="2022-06-27T21:10:16.161" v="52" actId="20577"/>
          <ac:spMkLst>
            <pc:docMk/>
            <pc:sldMk cId="2430454037" sldId="263"/>
            <ac:spMk id="42" creationId="{9974254B-E44B-43FD-97F3-72CD9CCC8BA5}"/>
          </ac:spMkLst>
        </pc:spChg>
        <pc:spChg chg="mod">
          <ac:chgData name="Alla A Karapunarly" userId="bad96ab6-5253-4430-8be5-67af7205d973" providerId="ADAL" clId="{44B5A07B-ACE6-4CAB-9BDA-900F2E91C2EF}" dt="2022-06-27T21:10:19.546" v="56" actId="20577"/>
          <ac:spMkLst>
            <pc:docMk/>
            <pc:sldMk cId="2430454037" sldId="263"/>
            <ac:spMk id="43" creationId="{B3647BB4-9257-4353-BA68-5438C8B5EE94}"/>
          </ac:spMkLst>
        </pc:spChg>
        <pc:spChg chg="mod">
          <ac:chgData name="Alla A Karapunarly" userId="bad96ab6-5253-4430-8be5-67af7205d973" providerId="ADAL" clId="{44B5A07B-ACE6-4CAB-9BDA-900F2E91C2EF}" dt="2022-06-27T21:10:22.424" v="60" actId="20577"/>
          <ac:spMkLst>
            <pc:docMk/>
            <pc:sldMk cId="2430454037" sldId="263"/>
            <ac:spMk id="44" creationId="{4453A555-BCE6-4C9C-8AB4-68DC760540D1}"/>
          </ac:spMkLst>
        </pc:spChg>
        <pc:spChg chg="mod">
          <ac:chgData name="Alla A Karapunarly" userId="bad96ab6-5253-4430-8be5-67af7205d973" providerId="ADAL" clId="{44B5A07B-ACE6-4CAB-9BDA-900F2E91C2EF}" dt="2022-06-27T21:10:25.628" v="64" actId="20577"/>
          <ac:spMkLst>
            <pc:docMk/>
            <pc:sldMk cId="2430454037" sldId="263"/>
            <ac:spMk id="45" creationId="{17D7369E-1C8C-4F95-BA89-B4764E61C46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3391D-6F87-4773-B44A-79246298C61E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4E71-D93A-430B-AB15-840B05850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30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244E71-D93A-430B-AB15-840B05850D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5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438B-4249-4583-A377-AC3050CEFD48}" type="datetime1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E4E48-0293-468F-B37B-7CF9EA4C360E}" type="datetime1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3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09288-C1EB-4166-ABD6-8F38CB709835}" type="datetime1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CB18-6D9F-4FE5-8107-CEC87AA4E12D}" type="datetime1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4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0A6D-FC51-466A-A449-9184865F026E}" type="datetime1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0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A7D0-3F9E-45E6-BDB5-E99EF1D68687}" type="datetime1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9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6C44C-D778-4D6B-89B3-3C79B49AF327}" type="datetime1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16820-4B4E-4BD8-B999-7BDBA6C08EB6}" type="datetime1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8C8B-3C66-4CEC-9D7F-02897938BA6A}" type="datetime1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6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AAB1-74A1-4AAE-8BC8-62DF9BF3F323}" type="datetime1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5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1CC9-4F7E-450A-9BD8-7C02702F6F0F}" type="datetime1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0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843D-5F5E-4433-845D-27A1C2539A0D}" type="datetime1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YPARinSchool.com - whatever type of legal stuff don't copy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EBA-0370-4C47-8ED0-A0CAB8E11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966ACAE-B507-403B-9390-153F35632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89258" y="9313039"/>
            <a:ext cx="1748790" cy="535517"/>
          </a:xfrm>
        </p:spPr>
        <p:txBody>
          <a:bodyPr/>
          <a:lstStyle/>
          <a:p>
            <a:fld id="{49719EBA-0370-4C47-8ED0-A0CAB8E113E6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AD93A-01FD-4920-B1E8-85046322A39F}"/>
              </a:ext>
            </a:extLst>
          </p:cNvPr>
          <p:cNvSpPr txBox="1"/>
          <p:nvPr/>
        </p:nvSpPr>
        <p:spPr>
          <a:xfrm>
            <a:off x="442871" y="750112"/>
            <a:ext cx="6886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How to Write a Research 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57658F-590E-4FB9-88AF-4CB67B42E982}"/>
              </a:ext>
            </a:extLst>
          </p:cNvPr>
          <p:cNvSpPr txBox="1"/>
          <p:nvPr/>
        </p:nvSpPr>
        <p:spPr>
          <a:xfrm>
            <a:off x="565715" y="1243060"/>
            <a:ext cx="6640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Georgia" panose="02040502050405020303" pitchFamily="18" charset="0"/>
              </a:rPr>
              <a:t>Take notes on how to write a good research question using this document.</a:t>
            </a:r>
            <a:endParaRPr lang="en-US" sz="1200" i="1" dirty="0">
              <a:latin typeface="Georgia" panose="02040502050405020303" pitchFamily="18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A045A29-9E60-451D-A225-1BCB0D273C29}"/>
              </a:ext>
            </a:extLst>
          </p:cNvPr>
          <p:cNvGrpSpPr/>
          <p:nvPr/>
        </p:nvGrpSpPr>
        <p:grpSpPr>
          <a:xfrm>
            <a:off x="626786" y="1763388"/>
            <a:ext cx="6192527" cy="2020774"/>
            <a:chOff x="626786" y="1638696"/>
            <a:chExt cx="6192527" cy="2020774"/>
          </a:xfrm>
        </p:grpSpPr>
        <p:pic>
          <p:nvPicPr>
            <p:cNvPr id="7" name="Graphic 6" descr="Badge 1 outline">
              <a:extLst>
                <a:ext uri="{FF2B5EF4-FFF2-40B4-BE49-F238E27FC236}">
                  <a16:creationId xmlns:a16="http://schemas.microsoft.com/office/drawing/2014/main" id="{207B3FA7-9A2E-450C-B5CA-362F466F1E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26786" y="1638696"/>
              <a:ext cx="655418" cy="65541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37E5975-D91B-41A1-8E91-82AE69AE55A9}"/>
                </a:ext>
              </a:extLst>
            </p:cNvPr>
            <p:cNvSpPr txBox="1"/>
            <p:nvPr/>
          </p:nvSpPr>
          <p:spPr>
            <a:xfrm>
              <a:off x="1282204" y="1667386"/>
              <a:ext cx="5537109" cy="1992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dirty="0">
                  <a:latin typeface="Georgia" panose="02040502050405020303" pitchFamily="18" charset="0"/>
                </a:rPr>
                <a:t>A research question should be: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400" u="sng" dirty="0">
                  <a:latin typeface="Georgia" panose="02040502050405020303" pitchFamily="18" charset="0"/>
                </a:rPr>
                <a:t>C___________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400" u="sng" dirty="0">
                  <a:latin typeface="Georgia" panose="02040502050405020303" pitchFamily="18" charset="0"/>
                </a:rPr>
                <a:t>F___________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400" u="sng" dirty="0">
                  <a:latin typeface="Georgia" panose="02040502050405020303" pitchFamily="18" charset="0"/>
                </a:rPr>
                <a:t>C___________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400" u="sng" dirty="0">
                  <a:latin typeface="Georgia" panose="02040502050405020303" pitchFamily="18" charset="0"/>
                </a:rPr>
                <a:t>C___________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400" u="sng" dirty="0">
                  <a:latin typeface="Georgia" panose="02040502050405020303" pitchFamily="18" charset="0"/>
                </a:rPr>
                <a:t>A___________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7D1DBCE-FAEC-FDF9-7A84-94782226B771}"/>
              </a:ext>
            </a:extLst>
          </p:cNvPr>
          <p:cNvGrpSpPr/>
          <p:nvPr/>
        </p:nvGrpSpPr>
        <p:grpSpPr>
          <a:xfrm>
            <a:off x="611799" y="4106407"/>
            <a:ext cx="6207514" cy="744761"/>
            <a:chOff x="611799" y="3749151"/>
            <a:chExt cx="6207514" cy="744761"/>
          </a:xfrm>
        </p:grpSpPr>
        <p:pic>
          <p:nvPicPr>
            <p:cNvPr id="21" name="Graphic 20" descr="Badge outline">
              <a:extLst>
                <a:ext uri="{FF2B5EF4-FFF2-40B4-BE49-F238E27FC236}">
                  <a16:creationId xmlns:a16="http://schemas.microsoft.com/office/drawing/2014/main" id="{E96B447D-87F4-42AD-8C5B-F0C7A25B1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1799" y="3749151"/>
              <a:ext cx="685392" cy="685392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725DF33-B174-41D5-AE4A-5DB822EA08C3}"/>
                </a:ext>
              </a:extLst>
            </p:cNvPr>
            <p:cNvSpPr txBox="1"/>
            <p:nvPr/>
          </p:nvSpPr>
          <p:spPr>
            <a:xfrm>
              <a:off x="1282204" y="3794490"/>
              <a:ext cx="5537109" cy="69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dirty="0">
                  <a:latin typeface="Georgia" panose="02040502050405020303" pitchFamily="18" charset="0"/>
                </a:rPr>
                <a:t>A good research question can help researchers avoid the </a:t>
              </a:r>
              <a:r>
                <a:rPr lang="en-US" sz="1400" u="sng" dirty="0">
                  <a:latin typeface="Georgia" panose="02040502050405020303" pitchFamily="18" charset="0"/>
                </a:rPr>
                <a:t>_______________</a:t>
              </a:r>
              <a:r>
                <a:rPr lang="en-US" sz="1400" dirty="0">
                  <a:latin typeface="Georgia" panose="02040502050405020303" pitchFamily="18" charset="0"/>
                </a:rPr>
                <a:t> papers. 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0333090-EBA9-59D0-F614-8B6539D769D1}"/>
              </a:ext>
            </a:extLst>
          </p:cNvPr>
          <p:cNvGrpSpPr/>
          <p:nvPr/>
        </p:nvGrpSpPr>
        <p:grpSpPr>
          <a:xfrm>
            <a:off x="611799" y="5173413"/>
            <a:ext cx="6207514" cy="731436"/>
            <a:chOff x="611799" y="4955004"/>
            <a:chExt cx="6207514" cy="731436"/>
          </a:xfrm>
        </p:grpSpPr>
        <p:pic>
          <p:nvPicPr>
            <p:cNvPr id="16" name="Graphic 15" descr="Badge 3 outline">
              <a:extLst>
                <a:ext uri="{FF2B5EF4-FFF2-40B4-BE49-F238E27FC236}">
                  <a16:creationId xmlns:a16="http://schemas.microsoft.com/office/drawing/2014/main" id="{A2A59E97-CA04-4734-BFFA-14BEFBD6D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11799" y="4955004"/>
              <a:ext cx="685392" cy="685392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974254B-E44B-43FD-97F3-72CD9CCC8BA5}"/>
                </a:ext>
              </a:extLst>
            </p:cNvPr>
            <p:cNvSpPr txBox="1"/>
            <p:nvPr/>
          </p:nvSpPr>
          <p:spPr>
            <a:xfrm>
              <a:off x="1282204" y="4987018"/>
              <a:ext cx="5537109" cy="69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dirty="0">
                  <a:latin typeface="Georgia" panose="02040502050405020303" pitchFamily="18" charset="0"/>
                </a:rPr>
                <a:t>First, do </a:t>
              </a:r>
              <a:r>
                <a:rPr lang="en-US" sz="1400" u="sng" dirty="0">
                  <a:latin typeface="Georgia" panose="02040502050405020303" pitchFamily="18" charset="0"/>
                </a:rPr>
                <a:t>______________</a:t>
              </a:r>
              <a:r>
                <a:rPr lang="en-US" sz="1400" dirty="0">
                  <a:latin typeface="Georgia" panose="02040502050405020303" pitchFamily="18" charset="0"/>
                </a:rPr>
                <a:t> to figure out what’s already been discovered.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F5B7369-319A-A961-509D-2AE0646E4795}"/>
              </a:ext>
            </a:extLst>
          </p:cNvPr>
          <p:cNvGrpSpPr/>
          <p:nvPr/>
        </p:nvGrpSpPr>
        <p:grpSpPr>
          <a:xfrm>
            <a:off x="611799" y="6227094"/>
            <a:ext cx="6207514" cy="685392"/>
            <a:chOff x="611799" y="6160857"/>
            <a:chExt cx="6207514" cy="685392"/>
          </a:xfrm>
        </p:grpSpPr>
        <p:pic>
          <p:nvPicPr>
            <p:cNvPr id="13" name="Graphic 12" descr="Badge 4 outline">
              <a:extLst>
                <a:ext uri="{FF2B5EF4-FFF2-40B4-BE49-F238E27FC236}">
                  <a16:creationId xmlns:a16="http://schemas.microsoft.com/office/drawing/2014/main" id="{AC945D4F-6E88-4F4B-97DF-11D7323A0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11799" y="6160857"/>
              <a:ext cx="685392" cy="685392"/>
            </a:xfrm>
            <a:prstGeom prst="rect">
              <a:avLst/>
            </a:prstGeom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3647BB4-9257-4353-BA68-5438C8B5EE94}"/>
                </a:ext>
              </a:extLst>
            </p:cNvPr>
            <p:cNvSpPr txBox="1"/>
            <p:nvPr/>
          </p:nvSpPr>
          <p:spPr>
            <a:xfrm>
              <a:off x="1282204" y="6179546"/>
              <a:ext cx="5537109" cy="376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u="sng" dirty="0">
                  <a:latin typeface="Georgia" panose="02040502050405020303" pitchFamily="18" charset="0"/>
                </a:rPr>
                <a:t>_________</a:t>
              </a:r>
              <a:r>
                <a:rPr lang="en-US" sz="1400" dirty="0">
                  <a:latin typeface="Georgia" panose="02040502050405020303" pitchFamily="18" charset="0"/>
                </a:rPr>
                <a:t> and </a:t>
              </a:r>
              <a:r>
                <a:rPr lang="en-US" sz="1400" u="sng" dirty="0">
                  <a:latin typeface="Georgia" panose="02040502050405020303" pitchFamily="18" charset="0"/>
                </a:rPr>
                <a:t>_________</a:t>
              </a:r>
              <a:r>
                <a:rPr lang="en-US" sz="1400" dirty="0">
                  <a:latin typeface="Georgia" panose="02040502050405020303" pitchFamily="18" charset="0"/>
                </a:rPr>
                <a:t> questions help to narrow the focus. 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D7E06CD-BD90-DCF5-5F55-863F4758BFD9}"/>
              </a:ext>
            </a:extLst>
          </p:cNvPr>
          <p:cNvGrpSpPr/>
          <p:nvPr/>
        </p:nvGrpSpPr>
        <p:grpSpPr>
          <a:xfrm>
            <a:off x="611799" y="7234730"/>
            <a:ext cx="6207514" cy="1674282"/>
            <a:chOff x="611799" y="7110038"/>
            <a:chExt cx="6207514" cy="1674282"/>
          </a:xfrm>
        </p:grpSpPr>
        <p:pic>
          <p:nvPicPr>
            <p:cNvPr id="11" name="Graphic 10" descr="Badge 5 outline">
              <a:extLst>
                <a:ext uri="{FF2B5EF4-FFF2-40B4-BE49-F238E27FC236}">
                  <a16:creationId xmlns:a16="http://schemas.microsoft.com/office/drawing/2014/main" id="{E4808E14-DB6E-4015-8B6A-7F6852A6BB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11799" y="7110038"/>
              <a:ext cx="685392" cy="685392"/>
            </a:xfrm>
            <a:prstGeom prst="rect">
              <a:avLst/>
            </a:prstGeom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453A555-BCE6-4C9C-8AB4-68DC760540D1}"/>
                </a:ext>
              </a:extLst>
            </p:cNvPr>
            <p:cNvSpPr txBox="1"/>
            <p:nvPr/>
          </p:nvSpPr>
          <p:spPr>
            <a:xfrm>
              <a:off x="1282204" y="7115402"/>
              <a:ext cx="5537109" cy="1668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dirty="0">
                  <a:latin typeface="Georgia" panose="02040502050405020303" pitchFamily="18" charset="0"/>
                </a:rPr>
                <a:t>As you set out to write your questions, keep in mind:</a:t>
              </a:r>
            </a:p>
            <a:p>
              <a:pPr marL="342900" indent="-342900">
                <a:lnSpc>
                  <a:spcPct val="150000"/>
                </a:lnSpc>
                <a:buAutoNum type="alphaLcPeriod"/>
              </a:pPr>
              <a:r>
                <a:rPr lang="en-US" sz="1400" dirty="0">
                  <a:latin typeface="Georgia" panose="02040502050405020303" pitchFamily="18" charset="0"/>
                </a:rPr>
                <a:t>The research others have already done.</a:t>
              </a:r>
            </a:p>
            <a:p>
              <a:pPr marL="342900" indent="-342900">
                <a:lnSpc>
                  <a:spcPct val="150000"/>
                </a:lnSpc>
                <a:buAutoNum type="alphaLcPeriod"/>
              </a:pPr>
              <a:r>
                <a:rPr lang="en-US" sz="1400" u="sng" dirty="0">
                  <a:latin typeface="Georgia" panose="02040502050405020303" pitchFamily="18" charset="0"/>
                </a:rPr>
                <a:t>                                              </a:t>
              </a:r>
              <a:r>
                <a:rPr lang="en-US" sz="1400" dirty="0">
                  <a:latin typeface="Georgia" panose="02040502050405020303" pitchFamily="18" charset="0"/>
                </a:rPr>
                <a:t> - who is it that your research is intended to reach.</a:t>
              </a:r>
            </a:p>
            <a:p>
              <a:pPr marL="342900" indent="-342900">
                <a:lnSpc>
                  <a:spcPct val="150000"/>
                </a:lnSpc>
                <a:buAutoNum type="alphaLcPeriod"/>
              </a:pPr>
              <a:r>
                <a:rPr lang="en-US" sz="1400" dirty="0">
                  <a:latin typeface="Georgia" panose="02040502050405020303" pitchFamily="18" charset="0"/>
                </a:rPr>
                <a:t>Keep asking how and why questions.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66CB53A-4E99-45AA-AF67-3F488001CD65}"/>
              </a:ext>
            </a:extLst>
          </p:cNvPr>
          <p:cNvGrpSpPr/>
          <p:nvPr/>
        </p:nvGrpSpPr>
        <p:grpSpPr>
          <a:xfrm>
            <a:off x="2187242" y="259976"/>
            <a:ext cx="3397916" cy="536408"/>
            <a:chOff x="1852050" y="259976"/>
            <a:chExt cx="3397916" cy="53640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BB8C7759-0DDE-4ADF-ADE8-A21E3EB7CA97}"/>
                </a:ext>
              </a:extLst>
            </p:cNvPr>
            <p:cNvSpPr txBox="1"/>
            <p:nvPr/>
          </p:nvSpPr>
          <p:spPr>
            <a:xfrm>
              <a:off x="2440987" y="273164"/>
              <a:ext cx="28089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6C648B"/>
                  </a:solidFill>
                  <a:latin typeface="Josefin Sans" pitchFamily="2" charset="0"/>
                </a:rPr>
                <a:t>YPAR in School</a:t>
              </a:r>
            </a:p>
          </p:txBody>
        </p:sp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4C36E06C-6B7A-497E-B4C2-CA3936CD2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050" y="259976"/>
              <a:ext cx="546954" cy="523220"/>
            </a:xfrm>
            <a:prstGeom prst="rect">
              <a:avLst/>
            </a:prstGeom>
          </p:spPr>
        </p:pic>
      </p:grpSp>
      <p:sp>
        <p:nvSpPr>
          <p:cNvPr id="25" name="Footer Placeholder 18">
            <a:extLst>
              <a:ext uri="{FF2B5EF4-FFF2-40B4-BE49-F238E27FC236}">
                <a16:creationId xmlns:a16="http://schemas.microsoft.com/office/drawing/2014/main" id="{EC517576-C5C1-C589-9B99-DD8FCE5C3B03}"/>
              </a:ext>
            </a:extLst>
          </p:cNvPr>
          <p:cNvSpPr txBox="1">
            <a:spLocks/>
          </p:cNvSpPr>
          <p:nvPr/>
        </p:nvSpPr>
        <p:spPr>
          <a:xfrm>
            <a:off x="388932" y="9436410"/>
            <a:ext cx="6994537" cy="4127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02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© 2022 YPARinSchool.com</a:t>
            </a:r>
          </a:p>
          <a:p>
            <a:r>
              <a:rPr lang="en-US" sz="900" dirty="0"/>
              <a:t>This file is for personal, classroom or public library use. By using it,</a:t>
            </a:r>
          </a:p>
          <a:p>
            <a:r>
              <a:rPr lang="en-US" sz="900" dirty="0"/>
              <a:t> you agree that you will not copy or reproduce files except for non-commercial personal use </a:t>
            </a:r>
          </a:p>
        </p:txBody>
      </p:sp>
    </p:spTree>
    <p:extLst>
      <p:ext uri="{BB962C8B-B14F-4D97-AF65-F5344CB8AC3E}">
        <p14:creationId xmlns:p14="http://schemas.microsoft.com/office/powerpoint/2010/main" val="243045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6621</TotalTime>
  <Words>152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Josefin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Carrick</dc:creator>
  <cp:lastModifiedBy>Alla A Karapunarly</cp:lastModifiedBy>
  <cp:revision>12</cp:revision>
  <dcterms:created xsi:type="dcterms:W3CDTF">2021-06-22T13:02:41Z</dcterms:created>
  <dcterms:modified xsi:type="dcterms:W3CDTF">2022-07-18T23:36:50Z</dcterms:modified>
</cp:coreProperties>
</file>