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Shadows Into Light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font" Target="fonts/ShadowsIntoLight-regular.fntdata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225066de6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225066de6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225066de6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225066de6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225066de62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225066de6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5066de62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5066de62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225066de62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225066de62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5"/>
          <p:cNvPicPr preferRelativeResize="0"/>
          <p:nvPr/>
        </p:nvPicPr>
        <p:blipFill rotWithShape="1">
          <a:blip r:embed="rId3">
            <a:alphaModFix/>
          </a:blip>
          <a:srcRect b="7680" l="5002" r="5343" t="4945"/>
          <a:stretch/>
        </p:blipFill>
        <p:spPr>
          <a:xfrm>
            <a:off x="-20675" y="0"/>
            <a:ext cx="9185352" cy="517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5"/>
          <p:cNvSpPr txBox="1"/>
          <p:nvPr/>
        </p:nvSpPr>
        <p:spPr>
          <a:xfrm>
            <a:off x="108975" y="646700"/>
            <a:ext cx="8935200" cy="42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Bellwork:</a:t>
            </a:r>
            <a:endParaRPr sz="31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Today's plan:</a:t>
            </a:r>
            <a:endParaRPr sz="3100" u="sng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Learn to include graphs and to search for Creative Commons images.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 u="sng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Goal:</a:t>
            </a:r>
            <a:r>
              <a:rPr lang="en" sz="31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r>
              <a:rPr lang="en" sz="29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I will be able to include images in my group´s poster.</a:t>
            </a:r>
            <a:endParaRPr sz="29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20"/>
              <a:t>2 kinds of images to add</a:t>
            </a:r>
            <a:endParaRPr sz="2920"/>
          </a:p>
        </p:txBody>
      </p:sp>
      <p:sp>
        <p:nvSpPr>
          <p:cNvPr id="106" name="Google Shape;10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n" sz="2300"/>
              <a:t>Charts/tables from your survey information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AutoNum type="alphaLcParenR"/>
            </a:pPr>
            <a:r>
              <a:rPr lang="en" sz="1900"/>
              <a:t>Reinforces your data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AutoNum type="alphaLcParenR"/>
            </a:pPr>
            <a:r>
              <a:rPr lang="en" sz="1900"/>
              <a:t>Draws people in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AutoNum type="alphaLcParenR"/>
            </a:pPr>
            <a:r>
              <a:rPr lang="en" sz="1900"/>
              <a:t>Visuals often are more powerful than numbers</a:t>
            </a:r>
            <a:endParaRPr sz="19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arenR"/>
            </a:pPr>
            <a:r>
              <a:rPr lang="en" sz="2300"/>
              <a:t>Images that you find on the internet</a:t>
            </a:r>
            <a:endParaRPr sz="23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AutoNum type="alphaLcParenR"/>
            </a:pPr>
            <a:r>
              <a:rPr lang="en" sz="1900"/>
              <a:t>Personalizes or humanizes the information</a:t>
            </a:r>
            <a:endParaRPr sz="1900"/>
          </a:p>
          <a:p>
            <a:pPr indent="-349250" lvl="1" marL="914400" rtl="0" algn="l">
              <a:spcBef>
                <a:spcPts val="0"/>
              </a:spcBef>
              <a:spcAft>
                <a:spcPts val="0"/>
              </a:spcAft>
              <a:buSzPts val="1900"/>
              <a:buAutoNum type="alphaLcParenR"/>
            </a:pPr>
            <a:r>
              <a:rPr lang="en" sz="1900"/>
              <a:t>Looks pretty</a:t>
            </a:r>
            <a:endParaRPr sz="1900"/>
          </a:p>
        </p:txBody>
      </p:sp>
      <p:pic>
        <p:nvPicPr>
          <p:cNvPr id="107" name="Google Shape;1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4425" y="188747"/>
            <a:ext cx="3164949" cy="194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2806" y="3090350"/>
            <a:ext cx="2426576" cy="16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7"/>
          <p:cNvSpPr txBox="1"/>
          <p:nvPr>
            <p:ph type="title"/>
          </p:nvPr>
        </p:nvSpPr>
        <p:spPr>
          <a:xfrm>
            <a:off x="115550" y="190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use a chart or table from your survey:</a:t>
            </a:r>
            <a:endParaRPr/>
          </a:p>
        </p:txBody>
      </p:sp>
      <p:sp>
        <p:nvSpPr>
          <p:cNvPr id="114" name="Google Shape;114;p27"/>
          <p:cNvSpPr txBox="1"/>
          <p:nvPr>
            <p:ph idx="1" type="body"/>
          </p:nvPr>
        </p:nvSpPr>
        <p:spPr>
          <a:xfrm>
            <a:off x="311700" y="9236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Open the Google Form version of your survey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Click on the middle tab: Responses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Scroll to find the chart with the information you want (powerful, interesting visually)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Click copy </a:t>
            </a:r>
            <a:r>
              <a:rPr lang="en"/>
              <a:t>next to the chart.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Paste it into your final poster.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Right click on the image and select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¨crop.¨ Crop the image to make it fit.</a:t>
            </a:r>
            <a:endParaRPr/>
          </a:p>
        </p:txBody>
      </p:sp>
      <p:pic>
        <p:nvPicPr>
          <p:cNvPr id="115" name="Google Shape;11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563" y="1945600"/>
            <a:ext cx="3952875" cy="838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27"/>
          <p:cNvCxnSpPr/>
          <p:nvPr/>
        </p:nvCxnSpPr>
        <p:spPr>
          <a:xfrm>
            <a:off x="4892875" y="1471125"/>
            <a:ext cx="10800" cy="69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7" name="Google Shape;117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3525" y="3094793"/>
            <a:ext cx="4025326" cy="1605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Google Shape;118;p27"/>
          <p:cNvCxnSpPr/>
          <p:nvPr/>
        </p:nvCxnSpPr>
        <p:spPr>
          <a:xfrm>
            <a:off x="8358025" y="2473500"/>
            <a:ext cx="10800" cy="69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images that are part of Creative Commons:</a:t>
            </a:r>
            <a:endParaRPr/>
          </a:p>
        </p:txBody>
      </p:sp>
      <p:sp>
        <p:nvSpPr>
          <p:cNvPr id="124" name="Google Shape;124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Go to Google.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Search for what you would like to see in your image.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Click on ¨Images.¨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en"/>
              <a:t>In the search area,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Click on ¨Tools.¨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4525" y="2133200"/>
            <a:ext cx="5886450" cy="2686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8"/>
          <p:cNvCxnSpPr/>
          <p:nvPr/>
        </p:nvCxnSpPr>
        <p:spPr>
          <a:xfrm>
            <a:off x="6734350" y="2133200"/>
            <a:ext cx="10800" cy="6975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 find images that are part of Creative Commons:</a:t>
            </a:r>
            <a:endParaRPr/>
          </a:p>
        </p:txBody>
      </p:sp>
      <p:sp>
        <p:nvSpPr>
          <p:cNvPr id="132" name="Google Shape;132;p29"/>
          <p:cNvSpPr txBox="1"/>
          <p:nvPr>
            <p:ph idx="1" type="body"/>
          </p:nvPr>
        </p:nvSpPr>
        <p:spPr>
          <a:xfrm>
            <a:off x="311700" y="1152475"/>
            <a:ext cx="8643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5) Find the drop-down menu labeled ¨User rights.¨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6) Select the option that says ¨Creative Commons licenses.¨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7) Pick your image.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8) Right click and copy it.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9) Paste it into your poster.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3096" y="2386296"/>
            <a:ext cx="4562376" cy="21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