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"/>
  </p:notesMasterIdLst>
  <p:sldIdLst>
    <p:sldId id="263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A19E"/>
    <a:srgbClr val="9BD252"/>
    <a:srgbClr val="6C648B"/>
    <a:srgbClr val="FFC600"/>
    <a:srgbClr val="853A76"/>
    <a:srgbClr val="4B0C3B"/>
    <a:srgbClr val="698E28"/>
    <a:srgbClr val="8332B2"/>
    <a:srgbClr val="221E1B"/>
    <a:srgbClr val="C1F5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5CDEF0-82F1-4381-B05E-0ED5797DA061}" v="13" dt="2022-07-20T01:44:18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89601" autoAdjust="0"/>
  </p:normalViewPr>
  <p:slideViewPr>
    <p:cSldViewPr snapToGrid="0">
      <p:cViewPr varScale="1">
        <p:scale>
          <a:sx n="43" d="100"/>
          <a:sy n="43" d="100"/>
        </p:scale>
        <p:origin x="20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6A5CDEF0-82F1-4381-B05E-0ED5797DA061}"/>
    <pc:docChg chg="undo redo custSel modSld">
      <pc:chgData name="Alla A Karapunarly" userId="bad96ab6-5253-4430-8be5-67af7205d973" providerId="ADAL" clId="{6A5CDEF0-82F1-4381-B05E-0ED5797DA061}" dt="2022-07-20T01:46:42.999" v="860" actId="465"/>
      <pc:docMkLst>
        <pc:docMk/>
      </pc:docMkLst>
      <pc:sldChg chg="addSp delSp modSp mod">
        <pc:chgData name="Alla A Karapunarly" userId="bad96ab6-5253-4430-8be5-67af7205d973" providerId="ADAL" clId="{6A5CDEF0-82F1-4381-B05E-0ED5797DA061}" dt="2022-07-20T01:46:42.999" v="860" actId="465"/>
        <pc:sldMkLst>
          <pc:docMk/>
          <pc:sldMk cId="2020068107" sldId="263"/>
        </pc:sldMkLst>
        <pc:spChg chg="mod">
          <ac:chgData name="Alla A Karapunarly" userId="bad96ab6-5253-4430-8be5-67af7205d973" providerId="ADAL" clId="{6A5CDEF0-82F1-4381-B05E-0ED5797DA061}" dt="2022-07-20T01:45:36.724" v="847" actId="20577"/>
          <ac:spMkLst>
            <pc:docMk/>
            <pc:sldMk cId="2020068107" sldId="263"/>
            <ac:spMk id="7" creationId="{40C20263-6666-4956-AFDB-B2AE45A0A50F}"/>
          </ac:spMkLst>
        </pc:spChg>
        <pc:spChg chg="add mod">
          <ac:chgData name="Alla A Karapunarly" userId="bad96ab6-5253-4430-8be5-67af7205d973" providerId="ADAL" clId="{6A5CDEF0-82F1-4381-B05E-0ED5797DA061}" dt="2022-07-20T01:41:20.375" v="283" actId="255"/>
          <ac:spMkLst>
            <pc:docMk/>
            <pc:sldMk cId="2020068107" sldId="263"/>
            <ac:spMk id="9" creationId="{786978B4-F35D-80ED-EBA0-2E67737BEDEF}"/>
          </ac:spMkLst>
        </pc:spChg>
        <pc:spChg chg="add mod">
          <ac:chgData name="Alla A Karapunarly" userId="bad96ab6-5253-4430-8be5-67af7205d973" providerId="ADAL" clId="{6A5CDEF0-82F1-4381-B05E-0ED5797DA061}" dt="2022-07-20T01:39:35.715" v="273" actId="164"/>
          <ac:spMkLst>
            <pc:docMk/>
            <pc:sldMk cId="2020068107" sldId="263"/>
            <ac:spMk id="12" creationId="{8C9FBA3D-8500-C744-A899-B2A9BEEEF067}"/>
          </ac:spMkLst>
        </pc:spChg>
        <pc:spChg chg="mod">
          <ac:chgData name="Alla A Karapunarly" userId="bad96ab6-5253-4430-8be5-67af7205d973" providerId="ADAL" clId="{6A5CDEF0-82F1-4381-B05E-0ED5797DA061}" dt="2022-07-20T01:41:29.712" v="285" actId="403"/>
          <ac:spMkLst>
            <pc:docMk/>
            <pc:sldMk cId="2020068107" sldId="263"/>
            <ac:spMk id="19" creationId="{54EEF469-8A99-4E45-B3B0-29E3584687FB}"/>
          </ac:spMkLst>
        </pc:spChg>
        <pc:spChg chg="mod">
          <ac:chgData name="Alla A Karapunarly" userId="bad96ab6-5253-4430-8be5-67af7205d973" providerId="ADAL" clId="{6A5CDEF0-82F1-4381-B05E-0ED5797DA061}" dt="2022-07-20T01:31:35.418" v="43" actId="20577"/>
          <ac:spMkLst>
            <pc:docMk/>
            <pc:sldMk cId="2020068107" sldId="263"/>
            <ac:spMk id="22" creationId="{074FCAB3-1B0F-4EE9-8576-628A5C2AA339}"/>
          </ac:spMkLst>
        </pc:spChg>
        <pc:spChg chg="del">
          <ac:chgData name="Alla A Karapunarly" userId="bad96ab6-5253-4430-8be5-67af7205d973" providerId="ADAL" clId="{6A5CDEF0-82F1-4381-B05E-0ED5797DA061}" dt="2022-07-20T01:30:34.210" v="0" actId="478"/>
          <ac:spMkLst>
            <pc:docMk/>
            <pc:sldMk cId="2020068107" sldId="263"/>
            <ac:spMk id="23" creationId="{4F472BAF-8D41-E4B4-B808-D7E4E772FFC4}"/>
          </ac:spMkLst>
        </pc:spChg>
        <pc:grpChg chg="add mod">
          <ac:chgData name="Alla A Karapunarly" userId="bad96ab6-5253-4430-8be5-67af7205d973" providerId="ADAL" clId="{6A5CDEF0-82F1-4381-B05E-0ED5797DA061}" dt="2022-07-20T01:39:39.338" v="274" actId="12788"/>
          <ac:grpSpMkLst>
            <pc:docMk/>
            <pc:sldMk cId="2020068107" sldId="263"/>
            <ac:grpSpMk id="4" creationId="{69683D79-D1E2-3818-EEBF-7E1C9C2332A4}"/>
          </ac:grpSpMkLst>
        </pc:grpChg>
        <pc:grpChg chg="del">
          <ac:chgData name="Alla A Karapunarly" userId="bad96ab6-5253-4430-8be5-67af7205d973" providerId="ADAL" clId="{6A5CDEF0-82F1-4381-B05E-0ED5797DA061}" dt="2022-07-20T01:30:34.210" v="0" actId="478"/>
          <ac:grpSpMkLst>
            <pc:docMk/>
            <pc:sldMk cId="2020068107" sldId="263"/>
            <ac:grpSpMk id="5" creationId="{23A6E797-32E1-4A3F-CE82-76B93C814957}"/>
          </ac:grpSpMkLst>
        </pc:grpChg>
        <pc:picChg chg="add mod">
          <ac:chgData name="Alla A Karapunarly" userId="bad96ab6-5253-4430-8be5-67af7205d973" providerId="ADAL" clId="{6A5CDEF0-82F1-4381-B05E-0ED5797DA061}" dt="2022-07-20T01:39:35.715" v="273" actId="164"/>
          <ac:picMkLst>
            <pc:docMk/>
            <pc:sldMk cId="2020068107" sldId="263"/>
            <ac:picMk id="3" creationId="{1EC0CBEE-746E-58BB-5832-DD43059F433C}"/>
          </ac:picMkLst>
        </pc:picChg>
        <pc:picChg chg="add mod">
          <ac:chgData name="Alla A Karapunarly" userId="bad96ab6-5253-4430-8be5-67af7205d973" providerId="ADAL" clId="{6A5CDEF0-82F1-4381-B05E-0ED5797DA061}" dt="2022-07-20T01:39:35.715" v="273" actId="164"/>
          <ac:picMkLst>
            <pc:docMk/>
            <pc:sldMk cId="2020068107" sldId="263"/>
            <ac:picMk id="13" creationId="{8D3A8124-9730-2022-4BDF-07E0D0965047}"/>
          </ac:picMkLst>
        </pc:picChg>
        <pc:cxnChg chg="add mod">
          <ac:chgData name="Alla A Karapunarly" userId="bad96ab6-5253-4430-8be5-67af7205d973" providerId="ADAL" clId="{6A5CDEF0-82F1-4381-B05E-0ED5797DA061}" dt="2022-07-20T01:42:08.147" v="360" actId="1036"/>
          <ac:cxnSpMkLst>
            <pc:docMk/>
            <pc:sldMk cId="2020068107" sldId="263"/>
            <ac:cxnSpMk id="15" creationId="{5C1F477A-9DC3-8F7B-B1DA-4BB875BF8B2A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16" creationId="{418F1F34-526B-5031-ED49-3839ECAB4347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17" creationId="{FC2B6B58-F574-3520-43BB-CCDC5D1F7E0A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18" creationId="{2851CD04-3AC2-3400-D04A-5B7EE0053035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21" creationId="{6E8FE828-23D4-1AA3-A711-C1FE0BF0E3D0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23" creationId="{823060BF-9A4F-83F6-5E19-35B4939AB3B9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25" creationId="{7108E805-3BA5-8085-E8C2-4F52C31BBD34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26" creationId="{85F2C4C3-7F34-3CE1-8586-EC3B28D91DF6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27" creationId="{47552656-0F7C-7C7C-74F2-249D27493F62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28" creationId="{6E5C6BF0-22A1-FA80-35FE-B007C505CA88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31" creationId="{8F533AF9-E4AD-EB70-DDBF-3B326AF7DC63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32" creationId="{002EEFFD-53E7-727E-E7BC-EE002E0D74CA}"/>
          </ac:cxnSpMkLst>
        </pc:cxnChg>
        <pc:cxnChg chg="add del mod">
          <ac:chgData name="Alla A Karapunarly" userId="bad96ab6-5253-4430-8be5-67af7205d973" providerId="ADAL" clId="{6A5CDEF0-82F1-4381-B05E-0ED5797DA061}" dt="2022-07-20T01:43:52.278" v="623"/>
          <ac:cxnSpMkLst>
            <pc:docMk/>
            <pc:sldMk cId="2020068107" sldId="263"/>
            <ac:cxnSpMk id="33" creationId="{1181FFDB-EF43-0596-F310-803ECDA2290F}"/>
          </ac:cxnSpMkLst>
        </pc:cxnChg>
        <pc:cxnChg chg="add del mod">
          <ac:chgData name="Alla A Karapunarly" userId="bad96ab6-5253-4430-8be5-67af7205d973" providerId="ADAL" clId="{6A5CDEF0-82F1-4381-B05E-0ED5797DA061}" dt="2022-07-20T01:43:52.278" v="623"/>
          <ac:cxnSpMkLst>
            <pc:docMk/>
            <pc:sldMk cId="2020068107" sldId="263"/>
            <ac:cxnSpMk id="34" creationId="{FDCE9975-C5E9-A758-6276-76953F4107FB}"/>
          </ac:cxnSpMkLst>
        </pc:cxnChg>
        <pc:cxnChg chg="add del mod">
          <ac:chgData name="Alla A Karapunarly" userId="bad96ab6-5253-4430-8be5-67af7205d973" providerId="ADAL" clId="{6A5CDEF0-82F1-4381-B05E-0ED5797DA061}" dt="2022-07-20T01:43:52.278" v="623"/>
          <ac:cxnSpMkLst>
            <pc:docMk/>
            <pc:sldMk cId="2020068107" sldId="263"/>
            <ac:cxnSpMk id="35" creationId="{7E0F19E1-9A9F-A649-B203-EA1DB22C9279}"/>
          </ac:cxnSpMkLst>
        </pc:cxnChg>
        <pc:cxnChg chg="add del mod">
          <ac:chgData name="Alla A Karapunarly" userId="bad96ab6-5253-4430-8be5-67af7205d973" providerId="ADAL" clId="{6A5CDEF0-82F1-4381-B05E-0ED5797DA061}" dt="2022-07-20T01:43:52.278" v="623"/>
          <ac:cxnSpMkLst>
            <pc:docMk/>
            <pc:sldMk cId="2020068107" sldId="263"/>
            <ac:cxnSpMk id="36" creationId="{D8E864CC-6A11-69A0-2E1F-6928390186C7}"/>
          </ac:cxnSpMkLst>
        </pc:cxnChg>
        <pc:cxnChg chg="add del mod">
          <ac:chgData name="Alla A Karapunarly" userId="bad96ab6-5253-4430-8be5-67af7205d973" providerId="ADAL" clId="{6A5CDEF0-82F1-4381-B05E-0ED5797DA061}" dt="2022-07-20T01:43:52.278" v="623"/>
          <ac:cxnSpMkLst>
            <pc:docMk/>
            <pc:sldMk cId="2020068107" sldId="263"/>
            <ac:cxnSpMk id="37" creationId="{11F6815A-7C35-E0FA-9247-9251D9A2A87B}"/>
          </ac:cxnSpMkLst>
        </pc:cxnChg>
        <pc:cxnChg chg="add del mod">
          <ac:chgData name="Alla A Karapunarly" userId="bad96ab6-5253-4430-8be5-67af7205d973" providerId="ADAL" clId="{6A5CDEF0-82F1-4381-B05E-0ED5797DA061}" dt="2022-07-20T01:43:52.278" v="623"/>
          <ac:cxnSpMkLst>
            <pc:docMk/>
            <pc:sldMk cId="2020068107" sldId="263"/>
            <ac:cxnSpMk id="38" creationId="{87C8EA1B-82D4-D1E3-5E8B-399D711B7E3C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39" creationId="{7FF20C88-D592-4480-56B3-EC8E53F04DBD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40" creationId="{C2C45029-AC84-B61B-D852-17517D8301A4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41" creationId="{DAA57D18-78FC-8370-C993-CD1264F01D25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42" creationId="{5A7BCE9F-AD89-9AFA-4190-CC69B1B5F0DE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43" creationId="{37E46FF7-4C92-3CA1-D115-B63ABC705089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44" creationId="{3141F991-22CF-0950-9597-33B9B4F346CC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45" creationId="{23D04992-5777-2247-4E5A-5B119ED49402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46" creationId="{63BFCAF8-1ADC-B5B7-1305-7F1BB593D2C6}"/>
          </ac:cxnSpMkLst>
        </pc:cxnChg>
        <pc:cxnChg chg="add mod">
          <ac:chgData name="Alla A Karapunarly" userId="bad96ab6-5253-4430-8be5-67af7205d973" providerId="ADAL" clId="{6A5CDEF0-82F1-4381-B05E-0ED5797DA061}" dt="2022-07-20T01:46:42.999" v="860" actId="465"/>
          <ac:cxnSpMkLst>
            <pc:docMk/>
            <pc:sldMk cId="2020068107" sldId="263"/>
            <ac:cxnSpMk id="47" creationId="{D9B248FD-8005-66AB-1F04-4BC067C151C4}"/>
          </ac:cxnSpMkLst>
        </pc:cxnChg>
        <pc:cxnChg chg="add mod">
          <ac:chgData name="Alla A Karapunarly" userId="bad96ab6-5253-4430-8be5-67af7205d973" providerId="ADAL" clId="{6A5CDEF0-82F1-4381-B05E-0ED5797DA061}" dt="2022-07-20T01:44:34.536" v="779" actId="1035"/>
          <ac:cxnSpMkLst>
            <pc:docMk/>
            <pc:sldMk cId="2020068107" sldId="263"/>
            <ac:cxnSpMk id="48" creationId="{F07F3753-EC59-CB99-08ED-840F04CA59DB}"/>
          </ac:cxnSpMkLst>
        </pc:cxnChg>
        <pc:cxnChg chg="add del mod">
          <ac:chgData name="Alla A Karapunarly" userId="bad96ab6-5253-4430-8be5-67af7205d973" providerId="ADAL" clId="{6A5CDEF0-82F1-4381-B05E-0ED5797DA061}" dt="2022-07-20T01:44:44.319" v="780" actId="478"/>
          <ac:cxnSpMkLst>
            <pc:docMk/>
            <pc:sldMk cId="2020068107" sldId="263"/>
            <ac:cxnSpMk id="49" creationId="{2C55559C-0F3D-6D71-7851-0B1547AA5D54}"/>
          </ac:cxnSpMkLst>
        </pc:cxnChg>
        <pc:cxnChg chg="add del mod">
          <ac:chgData name="Alla A Karapunarly" userId="bad96ab6-5253-4430-8be5-67af7205d973" providerId="ADAL" clId="{6A5CDEF0-82F1-4381-B05E-0ED5797DA061}" dt="2022-07-20T01:44:44.319" v="780" actId="478"/>
          <ac:cxnSpMkLst>
            <pc:docMk/>
            <pc:sldMk cId="2020068107" sldId="263"/>
            <ac:cxnSpMk id="50" creationId="{641E784F-187B-355A-CFDD-F7F9D84672A9}"/>
          </ac:cxnSpMkLst>
        </pc:cxnChg>
      </pc:sldChg>
    </pc:docChg>
  </pc:docChgLst>
  <pc:docChgLst>
    <pc:chgData name="Alla A Karapunarly" userId="bad96ab6-5253-4430-8be5-67af7205d973" providerId="ADAL" clId="{B6E90FC3-7F6C-41B5-A0F4-99B36A72C1CC}"/>
    <pc:docChg chg="modSld">
      <pc:chgData name="Alla A Karapunarly" userId="bad96ab6-5253-4430-8be5-67af7205d973" providerId="ADAL" clId="{B6E90FC3-7F6C-41B5-A0F4-99B36A72C1CC}" dt="2022-07-12T23:03:00.548" v="58" actId="20577"/>
      <pc:docMkLst>
        <pc:docMk/>
      </pc:docMkLst>
      <pc:sldChg chg="addSp modSp mod">
        <pc:chgData name="Alla A Karapunarly" userId="bad96ab6-5253-4430-8be5-67af7205d973" providerId="ADAL" clId="{B6E90FC3-7F6C-41B5-A0F4-99B36A72C1CC}" dt="2022-07-12T23:03:00.548" v="58" actId="20577"/>
        <pc:sldMkLst>
          <pc:docMk/>
          <pc:sldMk cId="1190223692" sldId="261"/>
        </pc:sldMkLst>
        <pc:spChg chg="mod">
          <ac:chgData name="Alla A Karapunarly" userId="bad96ab6-5253-4430-8be5-67af7205d973" providerId="ADAL" clId="{B6E90FC3-7F6C-41B5-A0F4-99B36A72C1CC}" dt="2022-07-12T23:03:00.548" v="58" actId="20577"/>
          <ac:spMkLst>
            <pc:docMk/>
            <pc:sldMk cId="1190223692" sldId="261"/>
            <ac:spMk id="19" creationId="{54EEF469-8A99-4E45-B3B0-29E3584687FB}"/>
          </ac:spMkLst>
        </pc:spChg>
        <pc:graphicFrameChg chg="mod">
          <ac:chgData name="Alla A Karapunarly" userId="bad96ab6-5253-4430-8be5-67af7205d973" providerId="ADAL" clId="{B6E90FC3-7F6C-41B5-A0F4-99B36A72C1CC}" dt="2022-07-12T23:02:02.769" v="56" actId="1035"/>
          <ac:graphicFrameMkLst>
            <pc:docMk/>
            <pc:sldMk cId="1190223692" sldId="261"/>
            <ac:graphicFrameMk id="4" creationId="{D07E8CEF-17C6-733F-47EE-2CA521E9750E}"/>
          </ac:graphicFrameMkLst>
        </pc:graphicFrameChg>
        <pc:graphicFrameChg chg="add mod">
          <ac:chgData name="Alla A Karapunarly" userId="bad96ab6-5253-4430-8be5-67af7205d973" providerId="ADAL" clId="{B6E90FC3-7F6C-41B5-A0F4-99B36A72C1CC}" dt="2022-07-12T23:02:06.632" v="57" actId="1035"/>
          <ac:graphicFrameMkLst>
            <pc:docMk/>
            <pc:sldMk cId="1190223692" sldId="261"/>
            <ac:graphicFrameMk id="15" creationId="{506518E2-477B-459C-7FBF-BFD7728DB525}"/>
          </ac:graphicFrameMkLst>
        </pc:graphicFrameChg>
      </pc:sldChg>
    </pc:docChg>
  </pc:docChgLst>
  <pc:docChgLst>
    <pc:chgData name="Alla A Karapunarly" userId="bad96ab6-5253-4430-8be5-67af7205d973" providerId="ADAL" clId="{35B84A2D-E71F-47B8-B26E-D240FDD4D8B9}"/>
    <pc:docChg chg="undo redo custSel addSld delSld modSld">
      <pc:chgData name="Alla A Karapunarly" userId="bad96ab6-5253-4430-8be5-67af7205d973" providerId="ADAL" clId="{35B84A2D-E71F-47B8-B26E-D240FDD4D8B9}" dt="2022-07-20T00:49:17.372" v="331" actId="207"/>
      <pc:docMkLst>
        <pc:docMk/>
      </pc:docMkLst>
      <pc:sldChg chg="addSp delSp modSp del mod">
        <pc:chgData name="Alla A Karapunarly" userId="bad96ab6-5253-4430-8be5-67af7205d973" providerId="ADAL" clId="{35B84A2D-E71F-47B8-B26E-D240FDD4D8B9}" dt="2022-07-13T18:28:01.637" v="273" actId="47"/>
        <pc:sldMkLst>
          <pc:docMk/>
          <pc:sldMk cId="1190223692" sldId="261"/>
        </pc:sldMkLst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2" creationId="{6DDDD04C-3C98-2CE9-4865-2FBA88F5817C}"/>
          </ac:spMkLst>
        </pc:spChg>
        <pc:spChg chg="add mod">
          <ac:chgData name="Alla A Karapunarly" userId="bad96ab6-5253-4430-8be5-67af7205d973" providerId="ADAL" clId="{35B84A2D-E71F-47B8-B26E-D240FDD4D8B9}" dt="2022-07-13T18:20:47.847" v="224" actId="14100"/>
          <ac:spMkLst>
            <pc:docMk/>
            <pc:sldMk cId="1190223692" sldId="261"/>
            <ac:spMk id="7" creationId="{40C20263-6666-4956-AFDB-B2AE45A0A50F}"/>
          </ac:spMkLst>
        </pc:spChg>
        <pc:spChg chg="add del">
          <ac:chgData name="Alla A Karapunarly" userId="bad96ab6-5253-4430-8be5-67af7205d973" providerId="ADAL" clId="{35B84A2D-E71F-47B8-B26E-D240FDD4D8B9}" dt="2022-07-13T18:18:07.205" v="192" actId="478"/>
          <ac:spMkLst>
            <pc:docMk/>
            <pc:sldMk cId="1190223692" sldId="261"/>
            <ac:spMk id="10" creationId="{D0531CBF-6ABF-49B7-A7E5-5E3C82725EA8}"/>
          </ac:spMkLst>
        </pc:spChg>
        <pc:spChg chg="del mod topLvl">
          <ac:chgData name="Alla A Karapunarly" userId="bad96ab6-5253-4430-8be5-67af7205d973" providerId="ADAL" clId="{35B84A2D-E71F-47B8-B26E-D240FDD4D8B9}" dt="2022-07-13T18:23:03.311" v="234" actId="478"/>
          <ac:spMkLst>
            <pc:docMk/>
            <pc:sldMk cId="1190223692" sldId="261"/>
            <ac:spMk id="13" creationId="{6C922505-172F-4E77-B52E-AF2E616FA2A9}"/>
          </ac:spMkLst>
        </pc:spChg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16" creationId="{04FD1067-56BB-93FC-9098-BE1D6A02436A}"/>
          </ac:spMkLst>
        </pc:spChg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17" creationId="{F0CF51C5-9563-3348-9C94-BB2A2949863B}"/>
          </ac:spMkLst>
        </pc:spChg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18" creationId="{050ABA1E-8E31-C7A3-FD23-81B827B16C16}"/>
          </ac:spMkLst>
        </pc:spChg>
        <pc:spChg chg="mod">
          <ac:chgData name="Alla A Karapunarly" userId="bad96ab6-5253-4430-8be5-67af7205d973" providerId="ADAL" clId="{35B84A2D-E71F-47B8-B26E-D240FDD4D8B9}" dt="2022-07-13T18:21:05.417" v="226" actId="12788"/>
          <ac:spMkLst>
            <pc:docMk/>
            <pc:sldMk cId="1190223692" sldId="261"/>
            <ac:spMk id="19" creationId="{54EEF469-8A99-4E45-B3B0-29E3584687FB}"/>
          </ac:spMkLst>
        </pc:spChg>
        <pc:spChg chg="add mod">
          <ac:chgData name="Alla A Karapunarly" userId="bad96ab6-5253-4430-8be5-67af7205d973" providerId="ADAL" clId="{35B84A2D-E71F-47B8-B26E-D240FDD4D8B9}" dt="2022-07-13T18:14:09.823" v="134" actId="164"/>
          <ac:spMkLst>
            <pc:docMk/>
            <pc:sldMk cId="1190223692" sldId="261"/>
            <ac:spMk id="21" creationId="{FDFA1559-2632-E12B-291D-F1F13343DEAC}"/>
          </ac:spMkLst>
        </pc:spChg>
        <pc:spChg chg="mod topLvl">
          <ac:chgData name="Alla A Karapunarly" userId="bad96ab6-5253-4430-8be5-67af7205d973" providerId="ADAL" clId="{35B84A2D-E71F-47B8-B26E-D240FDD4D8B9}" dt="2022-07-13T18:21:42.985" v="231" actId="12788"/>
          <ac:spMkLst>
            <pc:docMk/>
            <pc:sldMk cId="1190223692" sldId="261"/>
            <ac:spMk id="22" creationId="{074FCAB3-1B0F-4EE9-8576-628A5C2AA339}"/>
          </ac:spMkLst>
        </pc:spChg>
        <pc:spChg chg="add mod">
          <ac:chgData name="Alla A Karapunarly" userId="bad96ab6-5253-4430-8be5-67af7205d973" providerId="ADAL" clId="{35B84A2D-E71F-47B8-B26E-D240FDD4D8B9}" dt="2022-07-13T18:21:24.547" v="229" actId="12788"/>
          <ac:spMkLst>
            <pc:docMk/>
            <pc:sldMk cId="1190223692" sldId="261"/>
            <ac:spMk id="23" creationId="{4F472BAF-8D41-E4B4-B808-D7E4E772FFC4}"/>
          </ac:spMkLst>
        </pc:spChg>
        <pc:spChg chg="add del mod">
          <ac:chgData name="Alla A Karapunarly" userId="bad96ab6-5253-4430-8be5-67af7205d973" providerId="ADAL" clId="{35B84A2D-E71F-47B8-B26E-D240FDD4D8B9}" dt="2022-07-13T18:19:20.364" v="203" actId="207"/>
          <ac:spMkLst>
            <pc:docMk/>
            <pc:sldMk cId="1190223692" sldId="261"/>
            <ac:spMk id="24" creationId="{547C3997-476F-B22F-291B-D5358D686E8E}"/>
          </ac:spMkLst>
        </pc:spChg>
        <pc:spChg chg="add del mod">
          <ac:chgData name="Alla A Karapunarly" userId="bad96ab6-5253-4430-8be5-67af7205d973" providerId="ADAL" clId="{35B84A2D-E71F-47B8-B26E-D240FDD4D8B9}" dt="2022-07-13T18:20:30.102" v="221" actId="478"/>
          <ac:spMkLst>
            <pc:docMk/>
            <pc:sldMk cId="1190223692" sldId="261"/>
            <ac:spMk id="25" creationId="{FC93F268-E872-3D45-DC3E-DCCB9A82B034}"/>
          </ac:spMkLst>
        </pc:spChg>
        <pc:spChg chg="add mod">
          <ac:chgData name="Alla A Karapunarly" userId="bad96ab6-5253-4430-8be5-67af7205d973" providerId="ADAL" clId="{35B84A2D-E71F-47B8-B26E-D240FDD4D8B9}" dt="2022-07-13T18:23:03.717" v="235"/>
          <ac:spMkLst>
            <pc:docMk/>
            <pc:sldMk cId="1190223692" sldId="261"/>
            <ac:spMk id="26" creationId="{F1112FA3-AE61-E9D2-E4F5-429EC84C7449}"/>
          </ac:spMkLst>
        </pc:spChg>
        <pc:grpChg chg="del">
          <ac:chgData name="Alla A Karapunarly" userId="bad96ab6-5253-4430-8be5-67af7205d973" providerId="ADAL" clId="{35B84A2D-E71F-47B8-B26E-D240FDD4D8B9}" dt="2022-07-13T18:21:37.723" v="230" actId="165"/>
          <ac:grpSpMkLst>
            <pc:docMk/>
            <pc:sldMk cId="1190223692" sldId="261"/>
            <ac:grpSpMk id="3" creationId="{8FEC3C5B-8B75-BBD6-92A9-BDB550B1CFD5}"/>
          </ac:grpSpMkLst>
        </pc:grpChg>
        <pc:grpChg chg="add mod">
          <ac:chgData name="Alla A Karapunarly" userId="bad96ab6-5253-4430-8be5-67af7205d973" providerId="ADAL" clId="{35B84A2D-E71F-47B8-B26E-D240FDD4D8B9}" dt="2022-07-13T18:14:23.387" v="170" actId="1036"/>
          <ac:grpSpMkLst>
            <pc:docMk/>
            <pc:sldMk cId="1190223692" sldId="261"/>
            <ac:grpSpMk id="5" creationId="{23A6E797-32E1-4A3F-CE82-76B93C814957}"/>
          </ac:grpSpMkLst>
        </pc:grpChg>
        <pc:graphicFrameChg chg="del mod">
          <ac:chgData name="Alla A Karapunarly" userId="bad96ab6-5253-4430-8be5-67af7205d973" providerId="ADAL" clId="{35B84A2D-E71F-47B8-B26E-D240FDD4D8B9}" dt="2022-07-13T18:05:07.528" v="2" actId="478"/>
          <ac:graphicFrameMkLst>
            <pc:docMk/>
            <pc:sldMk cId="1190223692" sldId="261"/>
            <ac:graphicFrameMk id="4" creationId="{D07E8CEF-17C6-733F-47EE-2CA521E9750E}"/>
          </ac:graphicFrameMkLst>
        </pc:graphicFrameChg>
        <pc:graphicFrameChg chg="del mod">
          <ac:chgData name="Alla A Karapunarly" userId="bad96ab6-5253-4430-8be5-67af7205d973" providerId="ADAL" clId="{35B84A2D-E71F-47B8-B26E-D240FDD4D8B9}" dt="2022-07-13T18:16:37.713" v="187" actId="478"/>
          <ac:graphicFrameMkLst>
            <pc:docMk/>
            <pc:sldMk cId="1190223692" sldId="261"/>
            <ac:graphicFrameMk id="6" creationId="{1FE8AD78-46D4-41AE-BCA5-06C7B4A91EA5}"/>
          </ac:graphicFrameMkLst>
        </pc:graphicFrameChg>
        <pc:graphicFrameChg chg="del mod">
          <ac:chgData name="Alla A Karapunarly" userId="bad96ab6-5253-4430-8be5-67af7205d973" providerId="ADAL" clId="{35B84A2D-E71F-47B8-B26E-D240FDD4D8B9}" dt="2022-07-13T18:05:09.085" v="3" actId="478"/>
          <ac:graphicFrameMkLst>
            <pc:docMk/>
            <pc:sldMk cId="1190223692" sldId="261"/>
            <ac:graphicFrameMk id="15" creationId="{506518E2-477B-459C-7FBF-BFD7728DB525}"/>
          </ac:graphicFrameMkLst>
        </pc:graphicFrameChg>
        <pc:picChg chg="del mod topLvl">
          <ac:chgData name="Alla A Karapunarly" userId="bad96ab6-5253-4430-8be5-67af7205d973" providerId="ADAL" clId="{35B84A2D-E71F-47B8-B26E-D240FDD4D8B9}" dt="2022-07-13T18:22:59.712" v="233" actId="478"/>
          <ac:picMkLst>
            <pc:docMk/>
            <pc:sldMk cId="1190223692" sldId="261"/>
            <ac:picMk id="14" creationId="{15C6473E-052E-47B0-BB75-4259C9D73B00}"/>
          </ac:picMkLst>
        </pc:picChg>
        <pc:picChg chg="add mod">
          <ac:chgData name="Alla A Karapunarly" userId="bad96ab6-5253-4430-8be5-67af7205d973" providerId="ADAL" clId="{35B84A2D-E71F-47B8-B26E-D240FDD4D8B9}" dt="2022-07-13T18:23:03.717" v="235"/>
          <ac:picMkLst>
            <pc:docMk/>
            <pc:sldMk cId="1190223692" sldId="261"/>
            <ac:picMk id="27" creationId="{EBCDADC0-8CF2-2767-78CD-7E43CC5A4873}"/>
          </ac:picMkLst>
        </pc:picChg>
      </pc:sldChg>
      <pc:sldChg chg="add del mod">
        <pc:chgData name="Alla A Karapunarly" userId="bad96ab6-5253-4430-8be5-67af7205d973" providerId="ADAL" clId="{35B84A2D-E71F-47B8-B26E-D240FDD4D8B9}" dt="2022-07-13T18:27:57.483" v="272" actId="47"/>
        <pc:sldMkLst>
          <pc:docMk/>
          <pc:sldMk cId="411844476" sldId="262"/>
        </pc:sldMkLst>
      </pc:sldChg>
      <pc:sldChg chg="addSp delSp modSp add mod">
        <pc:chgData name="Alla A Karapunarly" userId="bad96ab6-5253-4430-8be5-67af7205d973" providerId="ADAL" clId="{35B84A2D-E71F-47B8-B26E-D240FDD4D8B9}" dt="2022-07-20T00:49:17.372" v="331" actId="207"/>
        <pc:sldMkLst>
          <pc:docMk/>
          <pc:sldMk cId="2020068107" sldId="263"/>
        </pc:sldMkLst>
        <pc:spChg chg="mod">
          <ac:chgData name="Alla A Karapunarly" userId="bad96ab6-5253-4430-8be5-67af7205d973" providerId="ADAL" clId="{35B84A2D-E71F-47B8-B26E-D240FDD4D8B9}" dt="2022-07-20T00:46:40.149" v="330" actId="20577"/>
          <ac:spMkLst>
            <pc:docMk/>
            <pc:sldMk cId="2020068107" sldId="263"/>
            <ac:spMk id="7" creationId="{40C20263-6666-4956-AFDB-B2AE45A0A50F}"/>
          </ac:spMkLst>
        </pc:spChg>
        <pc:spChg chg="mod">
          <ac:chgData name="Alla A Karapunarly" userId="bad96ab6-5253-4430-8be5-67af7205d973" providerId="ADAL" clId="{35B84A2D-E71F-47B8-B26E-D240FDD4D8B9}" dt="2022-07-13T18:59:04.023" v="308" actId="207"/>
          <ac:spMkLst>
            <pc:docMk/>
            <pc:sldMk cId="2020068107" sldId="263"/>
            <ac:spMk id="19" creationId="{54EEF469-8A99-4E45-B3B0-29E3584687FB}"/>
          </ac:spMkLst>
        </pc:spChg>
        <pc:spChg chg="mod">
          <ac:chgData name="Alla A Karapunarly" userId="bad96ab6-5253-4430-8be5-67af7205d973" providerId="ADAL" clId="{35B84A2D-E71F-47B8-B26E-D240FDD4D8B9}" dt="2022-07-20T00:49:17.372" v="331" actId="207"/>
          <ac:spMkLst>
            <pc:docMk/>
            <pc:sldMk cId="2020068107" sldId="263"/>
            <ac:spMk id="20" creationId="{4966ACAE-B507-403B-9390-153F35632FB7}"/>
          </ac:spMkLst>
        </pc:spChg>
        <pc:spChg chg="mod">
          <ac:chgData name="Alla A Karapunarly" userId="bad96ab6-5253-4430-8be5-67af7205d973" providerId="ADAL" clId="{35B84A2D-E71F-47B8-B26E-D240FDD4D8B9}" dt="2022-07-13T18:35:10.032" v="305" actId="12788"/>
          <ac:spMkLst>
            <pc:docMk/>
            <pc:sldMk cId="2020068107" sldId="263"/>
            <ac:spMk id="22" creationId="{074FCAB3-1B0F-4EE9-8576-628A5C2AA339}"/>
          </ac:spMkLst>
        </pc:spChg>
        <pc:spChg chg="add del mod">
          <ac:chgData name="Alla A Karapunarly" userId="bad96ab6-5253-4430-8be5-67af7205d973" providerId="ADAL" clId="{35B84A2D-E71F-47B8-B26E-D240FDD4D8B9}" dt="2022-07-13T18:26:52.195" v="240" actId="478"/>
          <ac:spMkLst>
            <pc:docMk/>
            <pc:sldMk cId="2020068107" sldId="263"/>
            <ac:spMk id="25" creationId="{37C8E910-E9EB-4C2A-F9AA-FA6FC27FBD6E}"/>
          </ac:spMkLst>
        </pc:spChg>
        <pc:spChg chg="del">
          <ac:chgData name="Alla A Karapunarly" userId="bad96ab6-5253-4430-8be5-67af7205d973" providerId="ADAL" clId="{35B84A2D-E71F-47B8-B26E-D240FDD4D8B9}" dt="2022-07-13T18:24:25.180" v="237" actId="478"/>
          <ac:spMkLst>
            <pc:docMk/>
            <pc:sldMk cId="2020068107" sldId="263"/>
            <ac:spMk id="26" creationId="{F1112FA3-AE61-E9D2-E4F5-429EC84C7449}"/>
          </ac:spMkLst>
        </pc:spChg>
        <pc:spChg chg="add mod">
          <ac:chgData name="Alla A Karapunarly" userId="bad96ab6-5253-4430-8be5-67af7205d973" providerId="ADAL" clId="{35B84A2D-E71F-47B8-B26E-D240FDD4D8B9}" dt="2022-07-13T18:27:50.112" v="271" actId="1035"/>
          <ac:spMkLst>
            <pc:docMk/>
            <pc:sldMk cId="2020068107" sldId="263"/>
            <ac:spMk id="29" creationId="{70C21215-AB05-68B5-BC22-875AB63A07E5}"/>
          </ac:spMkLst>
        </pc:spChg>
        <pc:picChg chg="del">
          <ac:chgData name="Alla A Karapunarly" userId="bad96ab6-5253-4430-8be5-67af7205d973" providerId="ADAL" clId="{35B84A2D-E71F-47B8-B26E-D240FDD4D8B9}" dt="2022-07-13T18:24:25.180" v="237" actId="478"/>
          <ac:picMkLst>
            <pc:docMk/>
            <pc:sldMk cId="2020068107" sldId="263"/>
            <ac:picMk id="27" creationId="{EBCDADC0-8CF2-2767-78CD-7E43CC5A4873}"/>
          </ac:picMkLst>
        </pc:picChg>
        <pc:picChg chg="add del mod">
          <ac:chgData name="Alla A Karapunarly" userId="bad96ab6-5253-4430-8be5-67af7205d973" providerId="ADAL" clId="{35B84A2D-E71F-47B8-B26E-D240FDD4D8B9}" dt="2022-07-13T18:26:52.195" v="240" actId="478"/>
          <ac:picMkLst>
            <pc:docMk/>
            <pc:sldMk cId="2020068107" sldId="263"/>
            <ac:picMk id="28" creationId="{83B1F81A-D971-D499-07B2-04247F3165E9}"/>
          </ac:picMkLst>
        </pc:picChg>
        <pc:picChg chg="add mod">
          <ac:chgData name="Alla A Karapunarly" userId="bad96ab6-5253-4430-8be5-67af7205d973" providerId="ADAL" clId="{35B84A2D-E71F-47B8-B26E-D240FDD4D8B9}" dt="2022-07-13T18:27:50.112" v="271" actId="1035"/>
          <ac:picMkLst>
            <pc:docMk/>
            <pc:sldMk cId="2020068107" sldId="263"/>
            <ac:picMk id="30" creationId="{A00DF42F-4556-B592-B512-835A324B29E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391D-6F87-4773-B44A-79246298C61E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4E71-D93A-430B-AB15-840B05850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244E71-D93A-430B-AB15-840B05850D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44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21461-393E-5A8B-0B74-9232EF6C6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ED76C-346B-AD31-EC1C-24C528E17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45450-5E34-4F71-D41A-21A54097A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438B-4249-4583-A377-AC3050CEFD48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146B5-D622-11D9-A047-099AB12E5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A408F-0DB9-933C-18BB-D7DAF897B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0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3C23-D761-B5C1-E60E-8B6ED3CD7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41AC2F-BFFF-AA36-BE06-33667054C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4A204-0CBB-EA1A-2004-DA4CE532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8-0293-468F-B37B-7CF9EA4C360E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EBCE2-0D8C-43D0-746A-A55252834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26B79-8DC9-3205-433E-A5072E94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2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907803-7116-1533-BF81-2AF4F9B90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CF3DF3-F40C-6D60-DC82-E21FC5240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D1CBD-E272-B5A1-BC5D-908E981F7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9288-C1EB-4166-ABD6-8F38CB709835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AE3D9-276D-A193-B2F5-E238F7ED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BF6E8-2007-6AC9-8561-F28095A5B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4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DD073-DA34-81F3-3E99-1F264A157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51CB9-3CFA-E766-8712-FC4FCF359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922DB-4617-C201-6060-2054AE5C6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CB18-6D9F-4FE5-8107-CEC87AA4E12D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2ADF5-BA85-6CE5-28EA-EB9E4DB0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F7186-F246-8C9E-C505-9407D473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7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10EE8-391C-B80B-C75F-3CD84EC4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95C1A-B867-EEFC-B075-4758108B9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3EE7F-D6B7-3E44-56CD-F691C04DD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0A6D-FC51-466A-A449-9184865F026E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6E5CC-F372-447E-C1AC-80DE4879A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F5E2C-2CE3-F19A-F8AC-16B1DCB0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AFA9F-DE12-AAD3-A88C-2DCE2588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83689-B582-2F67-F733-C63B6E32C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FB6D0-41AF-737E-09DD-04AAC9925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1CEF0-A2F5-544C-3F44-D8B41C777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A7D0-3F9E-45E6-BDB5-E99EF1D68687}" type="datetime1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4FA6D-AB27-BFB0-0F19-FA838DC3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A0F57-8054-9473-4BCF-82B9FD46B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13EEA-713B-57E8-384F-7B0AB5C68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413E5-EDA8-AD6D-82AC-7B5F9E4F2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DECC3-45B8-D2FA-5600-43EFC00A9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A52574-0CB6-D1B2-F9B0-5D1B0834CB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EBC0E0-6C04-E0C7-C6A4-C2D9572B81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18D246-B3AC-C12C-BE2F-0AEFDFC43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C44C-D778-4D6B-89B3-3C79B49AF327}" type="datetime1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718C21-8519-438C-BE8B-6088ABF7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83C983-1CDD-3C6D-0938-6A7A747A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9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41FB3-D559-8808-1892-87D4B83C3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2506A-84FD-7CE1-8CDA-A89068D3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6820-4B4E-4BD8-B999-7BDBA6C08EB6}" type="datetime1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DF02C4-C458-6C81-A8FE-D5E58A6E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1FA94-13B3-07A2-1284-9072B4DD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53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EBD68A-563B-DDE0-EE34-0175B0A0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8C8B-3C66-4CEC-9D7F-02897938BA6A}" type="datetime1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383B30-57BB-59A8-2A65-6E0A47409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E341C-BD6A-A1B3-C29D-EA10EFD5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8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F379-4A8F-C17F-98EB-B93139C74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5E4C1-55B9-9697-A1EC-529A2662A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5BFC77-897E-F7BC-A6E6-26E863989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B132D-60D2-A4FE-B4BE-33C27DAA7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AAB1-74A1-4AAE-8BC8-62DF9BF3F323}" type="datetime1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9726E-4CF5-BF76-359E-3EB814511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88106-3D8B-0ADE-A9B4-5DD7A1C26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8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2BF5-D071-AABF-C094-A0922E6FF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B1A6F8-BDA0-2CCD-4254-2686C4858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FE270-6777-2F73-755A-F8512D238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744C5-7547-B514-82E0-DA6F2EB2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1CC9-4F7E-450A-9BD8-7C02702F6F0F}" type="datetime1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9289A4-05C6-1294-0AC5-4DBE9960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CC39A-8B49-FFEA-E47E-C5C63BE24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17BA9-3354-0FBC-98A9-913EE3C2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B0C1C-DB38-56BE-9745-C2DA6AD89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BF8EC-590B-71CA-628E-AE2AEC36C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843D-5F5E-4433-845D-27A1C2539A0D}" type="datetime1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FEBA1-12B5-2B70-6B5C-2CC9D98AE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16BCD-7125-E531-6F48-352DFF348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1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dt="0"/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>
                <a:solidFill>
                  <a:schemeClr val="accent6">
                    <a:lumMod val="50000"/>
                    <a:lumOff val="50000"/>
                  </a:schemeClr>
                </a:solidFill>
              </a:rPr>
              <a:t>1</a:t>
            </a:fld>
            <a:endParaRPr lang="en-US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EEF469-8A99-4E45-B3B0-29E3584687FB}"/>
              </a:ext>
            </a:extLst>
          </p:cNvPr>
          <p:cNvSpPr txBox="1"/>
          <p:nvPr/>
        </p:nvSpPr>
        <p:spPr>
          <a:xfrm>
            <a:off x="599564" y="2188582"/>
            <a:ext cx="6573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Directions: </a:t>
            </a:r>
          </a:p>
          <a:p>
            <a:r>
              <a:rPr lang="en-US" sz="1200" dirty="0">
                <a:solidFill>
                  <a:srgbClr val="000000"/>
                </a:solidFill>
                <a:latin typeface="Georgia" panose="02040502050405020303" pitchFamily="18" charset="0"/>
              </a:rPr>
              <a:t>Please watch a video about your YPAR topic and take notes. Write down the link to the video you watched.</a:t>
            </a:r>
          </a:p>
        </p:txBody>
      </p:sp>
      <p:sp>
        <p:nvSpPr>
          <p:cNvPr id="22" name="Rectangle: Single Corner Rounded 21">
            <a:extLst>
              <a:ext uri="{FF2B5EF4-FFF2-40B4-BE49-F238E27FC236}">
                <a16:creationId xmlns:a16="http://schemas.microsoft.com/office/drawing/2014/main" id="{074FCAB3-1B0F-4EE9-8576-628A5C2AA339}"/>
              </a:ext>
            </a:extLst>
          </p:cNvPr>
          <p:cNvSpPr/>
          <p:nvPr/>
        </p:nvSpPr>
        <p:spPr>
          <a:xfrm>
            <a:off x="604972" y="914206"/>
            <a:ext cx="6562456" cy="369332"/>
          </a:xfrm>
          <a:prstGeom prst="round1Rect">
            <a:avLst/>
          </a:prstGeom>
          <a:solidFill>
            <a:srgbClr val="6C648B"/>
          </a:solidFill>
          <a:ln>
            <a:solidFill>
              <a:srgbClr val="6C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Observations</a:t>
            </a:r>
            <a:endParaRPr lang="en-US" sz="2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4" name="Footer Placeholder 18">
            <a:extLst>
              <a:ext uri="{FF2B5EF4-FFF2-40B4-BE49-F238E27FC236}">
                <a16:creationId xmlns:a16="http://schemas.microsoft.com/office/drawing/2014/main" id="{547C3997-476F-B22F-291B-D5358D686E8E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© 2022 YPARinSchool.com</a:t>
            </a:r>
          </a:p>
          <a:p>
            <a:r>
              <a:rPr lang="en-US" sz="900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This file is for personal, classroom or public library use. By using it,</a:t>
            </a:r>
          </a:p>
          <a:p>
            <a:r>
              <a:rPr lang="en-US" sz="900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you agree that you will not copy or reproduce files except for non-commercial personal use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C20263-6666-4956-AFDB-B2AE45A0A50F}"/>
              </a:ext>
            </a:extLst>
          </p:cNvPr>
          <p:cNvSpPr/>
          <p:nvPr/>
        </p:nvSpPr>
        <p:spPr>
          <a:xfrm>
            <a:off x="604972" y="2971729"/>
            <a:ext cx="6562456" cy="5250674"/>
          </a:xfrm>
          <a:prstGeom prst="roundRect">
            <a:avLst>
              <a:gd name="adj" fmla="val 3655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i="0" u="none" strike="noStrike" dirty="0">
                <a:solidFill>
                  <a:schemeClr val="accent6"/>
                </a:solidFill>
                <a:effectLst/>
                <a:latin typeface="Georgia" panose="02040502050405020303" pitchFamily="18" charset="0"/>
              </a:rPr>
              <a:t>Observations:</a:t>
            </a:r>
            <a:r>
              <a:rPr lang="en-US" sz="1400" i="0" u="none" strike="noStrike" dirty="0">
                <a:solidFill>
                  <a:schemeClr val="accent6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C21215-AB05-68B5-BC22-875AB63A07E5}"/>
              </a:ext>
            </a:extLst>
          </p:cNvPr>
          <p:cNvSpPr txBox="1"/>
          <p:nvPr/>
        </p:nvSpPr>
        <p:spPr>
          <a:xfrm>
            <a:off x="2593713" y="229348"/>
            <a:ext cx="3444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C648B"/>
                </a:solidFill>
                <a:latin typeface="Josefin Sans" pitchFamily="2" charset="0"/>
              </a:rPr>
              <a:t>YPAR in School</a:t>
            </a:r>
          </a:p>
        </p:txBody>
      </p:sp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A00DF42F-4556-B592-B512-835A324B2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145" y="229348"/>
            <a:ext cx="666568" cy="637643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86978B4-F35D-80ED-EBA0-2E67737BEDEF}"/>
              </a:ext>
            </a:extLst>
          </p:cNvPr>
          <p:cNvSpPr/>
          <p:nvPr/>
        </p:nvSpPr>
        <p:spPr>
          <a:xfrm>
            <a:off x="604972" y="8502926"/>
            <a:ext cx="6562456" cy="717273"/>
          </a:xfrm>
          <a:prstGeom prst="roundRect">
            <a:avLst>
              <a:gd name="adj" fmla="val 20995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solidFill>
                  <a:schemeClr val="accent6"/>
                </a:solidFill>
                <a:latin typeface="Georgia" panose="02040502050405020303" pitchFamily="18" charset="0"/>
              </a:rPr>
              <a:t>Video Link:</a:t>
            </a:r>
            <a:r>
              <a:rPr lang="en-US" sz="1400" dirty="0">
                <a:solidFill>
                  <a:schemeClr val="accent6"/>
                </a:solidFill>
                <a:latin typeface="Georgia" panose="02040502050405020303" pitchFamily="18" charset="0"/>
              </a:rPr>
              <a:t> </a:t>
            </a:r>
          </a:p>
          <a:p>
            <a:endParaRPr lang="en-US" sz="1400" i="0" u="none" strike="noStrike" dirty="0">
              <a:solidFill>
                <a:schemeClr val="accent6"/>
              </a:solidFill>
              <a:effectLst/>
              <a:latin typeface="Georgia" panose="02040502050405020303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9683D79-D1E2-3818-EEBF-7E1C9C2332A4}"/>
              </a:ext>
            </a:extLst>
          </p:cNvPr>
          <p:cNvGrpSpPr/>
          <p:nvPr/>
        </p:nvGrpSpPr>
        <p:grpSpPr>
          <a:xfrm>
            <a:off x="1652110" y="1484566"/>
            <a:ext cx="4468180" cy="594004"/>
            <a:chOff x="1345896" y="1484566"/>
            <a:chExt cx="4468180" cy="594004"/>
          </a:xfrm>
        </p:grpSpPr>
        <p:pic>
          <p:nvPicPr>
            <p:cNvPr id="3" name="Graphic 2" descr="Stopwatch 66% with solid fill">
              <a:extLst>
                <a:ext uri="{FF2B5EF4-FFF2-40B4-BE49-F238E27FC236}">
                  <a16:creationId xmlns:a16="http://schemas.microsoft.com/office/drawing/2014/main" id="{1EC0CBEE-746E-58BB-5832-DD43059F4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345896" y="1490944"/>
              <a:ext cx="581249" cy="581249"/>
            </a:xfrm>
            <a:prstGeom prst="rect">
              <a:avLst/>
            </a:prstGeom>
          </p:spPr>
        </p:pic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C9FBA3D-8500-C744-A899-B2A9BEEEF067}"/>
                </a:ext>
              </a:extLst>
            </p:cNvPr>
            <p:cNvSpPr/>
            <p:nvPr/>
          </p:nvSpPr>
          <p:spPr>
            <a:xfrm>
              <a:off x="1927145" y="1484566"/>
              <a:ext cx="3305682" cy="594004"/>
            </a:xfrm>
            <a:prstGeom prst="roundRect">
              <a:avLst>
                <a:gd name="adj" fmla="val 3655"/>
              </a:avLst>
            </a:prstGeom>
            <a:solidFill>
              <a:schemeClr val="accent2"/>
            </a:solidFill>
            <a:ln w="3175">
              <a:solidFill>
                <a:srgbClr val="B6A19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0" u="none" strike="noStrike" dirty="0">
                  <a:solidFill>
                    <a:schemeClr val="accent6"/>
                  </a:solidFill>
                  <a:effectLst/>
                  <a:latin typeface="Georgia" panose="02040502050405020303" pitchFamily="18" charset="0"/>
                </a:rPr>
                <a:t>Due at the end of class</a:t>
              </a:r>
              <a:endParaRPr lang="en-US" sz="2000" dirty="0">
                <a:solidFill>
                  <a:schemeClr val="accent6"/>
                </a:solidFill>
              </a:endParaRPr>
            </a:p>
          </p:txBody>
        </p:sp>
        <p:pic>
          <p:nvPicPr>
            <p:cNvPr id="13" name="Graphic 12" descr="Stopwatch 66% with solid fill">
              <a:extLst>
                <a:ext uri="{FF2B5EF4-FFF2-40B4-BE49-F238E27FC236}">
                  <a16:creationId xmlns:a16="http://schemas.microsoft.com/office/drawing/2014/main" id="{8D3A8124-9730-2022-4BDF-07E0D0965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232827" y="1490944"/>
              <a:ext cx="581249" cy="581249"/>
            </a:xfrm>
            <a:prstGeom prst="rect">
              <a:avLst/>
            </a:prstGeom>
          </p:spPr>
        </p:pic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C1F477A-9DC3-8F7B-B1DA-4BB875BF8B2A}"/>
              </a:ext>
            </a:extLst>
          </p:cNvPr>
          <p:cNvCxnSpPr>
            <a:cxnSpLocks/>
          </p:cNvCxnSpPr>
          <p:nvPr/>
        </p:nvCxnSpPr>
        <p:spPr>
          <a:xfrm>
            <a:off x="642144" y="3500031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8F1F34-526B-5031-ED49-3839ECAB4347}"/>
              </a:ext>
            </a:extLst>
          </p:cNvPr>
          <p:cNvCxnSpPr>
            <a:cxnSpLocks/>
          </p:cNvCxnSpPr>
          <p:nvPr/>
        </p:nvCxnSpPr>
        <p:spPr>
          <a:xfrm>
            <a:off x="642955" y="3713262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C2B6B58-F574-3520-43BB-CCDC5D1F7E0A}"/>
              </a:ext>
            </a:extLst>
          </p:cNvPr>
          <p:cNvCxnSpPr>
            <a:cxnSpLocks/>
          </p:cNvCxnSpPr>
          <p:nvPr/>
        </p:nvCxnSpPr>
        <p:spPr>
          <a:xfrm>
            <a:off x="642144" y="3926493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851CD04-3AC2-3400-D04A-5B7EE0053035}"/>
              </a:ext>
            </a:extLst>
          </p:cNvPr>
          <p:cNvCxnSpPr>
            <a:cxnSpLocks/>
          </p:cNvCxnSpPr>
          <p:nvPr/>
        </p:nvCxnSpPr>
        <p:spPr>
          <a:xfrm>
            <a:off x="642955" y="4139724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E8FE828-23D4-1AA3-A711-C1FE0BF0E3D0}"/>
              </a:ext>
            </a:extLst>
          </p:cNvPr>
          <p:cNvCxnSpPr>
            <a:cxnSpLocks/>
          </p:cNvCxnSpPr>
          <p:nvPr/>
        </p:nvCxnSpPr>
        <p:spPr>
          <a:xfrm>
            <a:off x="642144" y="4352955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23060BF-9A4F-83F6-5E19-35B4939AB3B9}"/>
              </a:ext>
            </a:extLst>
          </p:cNvPr>
          <p:cNvCxnSpPr>
            <a:cxnSpLocks/>
          </p:cNvCxnSpPr>
          <p:nvPr/>
        </p:nvCxnSpPr>
        <p:spPr>
          <a:xfrm>
            <a:off x="642955" y="4566186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108E805-3BA5-8085-E8C2-4F52C31BBD34}"/>
              </a:ext>
            </a:extLst>
          </p:cNvPr>
          <p:cNvCxnSpPr>
            <a:cxnSpLocks/>
          </p:cNvCxnSpPr>
          <p:nvPr/>
        </p:nvCxnSpPr>
        <p:spPr>
          <a:xfrm>
            <a:off x="648548" y="4779417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5F2C4C3-7F34-3CE1-8586-EC3B28D91DF6}"/>
              </a:ext>
            </a:extLst>
          </p:cNvPr>
          <p:cNvCxnSpPr>
            <a:cxnSpLocks/>
          </p:cNvCxnSpPr>
          <p:nvPr/>
        </p:nvCxnSpPr>
        <p:spPr>
          <a:xfrm>
            <a:off x="649359" y="4992648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7552656-0F7C-7C7C-74F2-249D27493F62}"/>
              </a:ext>
            </a:extLst>
          </p:cNvPr>
          <p:cNvCxnSpPr>
            <a:cxnSpLocks/>
          </p:cNvCxnSpPr>
          <p:nvPr/>
        </p:nvCxnSpPr>
        <p:spPr>
          <a:xfrm>
            <a:off x="648548" y="5205879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E5C6BF0-22A1-FA80-35FE-B007C505CA88}"/>
              </a:ext>
            </a:extLst>
          </p:cNvPr>
          <p:cNvCxnSpPr>
            <a:cxnSpLocks/>
          </p:cNvCxnSpPr>
          <p:nvPr/>
        </p:nvCxnSpPr>
        <p:spPr>
          <a:xfrm>
            <a:off x="649359" y="5419110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F533AF9-E4AD-EB70-DDBF-3B326AF7DC63}"/>
              </a:ext>
            </a:extLst>
          </p:cNvPr>
          <p:cNvCxnSpPr>
            <a:cxnSpLocks/>
          </p:cNvCxnSpPr>
          <p:nvPr/>
        </p:nvCxnSpPr>
        <p:spPr>
          <a:xfrm>
            <a:off x="648548" y="5632341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02EEFFD-53E7-727E-E7BC-EE002E0D74CA}"/>
              </a:ext>
            </a:extLst>
          </p:cNvPr>
          <p:cNvCxnSpPr>
            <a:cxnSpLocks/>
          </p:cNvCxnSpPr>
          <p:nvPr/>
        </p:nvCxnSpPr>
        <p:spPr>
          <a:xfrm>
            <a:off x="649359" y="5845572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FF20C88-D592-4480-56B3-EC8E53F04DBD}"/>
              </a:ext>
            </a:extLst>
          </p:cNvPr>
          <p:cNvCxnSpPr>
            <a:cxnSpLocks/>
          </p:cNvCxnSpPr>
          <p:nvPr/>
        </p:nvCxnSpPr>
        <p:spPr>
          <a:xfrm>
            <a:off x="654952" y="6058803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2C45029-AC84-B61B-D852-17517D8301A4}"/>
              </a:ext>
            </a:extLst>
          </p:cNvPr>
          <p:cNvCxnSpPr>
            <a:cxnSpLocks/>
          </p:cNvCxnSpPr>
          <p:nvPr/>
        </p:nvCxnSpPr>
        <p:spPr>
          <a:xfrm>
            <a:off x="655763" y="6272034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AA57D18-78FC-8370-C993-CD1264F01D25}"/>
              </a:ext>
            </a:extLst>
          </p:cNvPr>
          <p:cNvCxnSpPr>
            <a:cxnSpLocks/>
          </p:cNvCxnSpPr>
          <p:nvPr/>
        </p:nvCxnSpPr>
        <p:spPr>
          <a:xfrm>
            <a:off x="654952" y="6485265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A7BCE9F-AD89-9AFA-4190-CC69B1B5F0DE}"/>
              </a:ext>
            </a:extLst>
          </p:cNvPr>
          <p:cNvCxnSpPr>
            <a:cxnSpLocks/>
          </p:cNvCxnSpPr>
          <p:nvPr/>
        </p:nvCxnSpPr>
        <p:spPr>
          <a:xfrm>
            <a:off x="655763" y="6698496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7E46FF7-4C92-3CA1-D115-B63ABC705089}"/>
              </a:ext>
            </a:extLst>
          </p:cNvPr>
          <p:cNvCxnSpPr>
            <a:cxnSpLocks/>
          </p:cNvCxnSpPr>
          <p:nvPr/>
        </p:nvCxnSpPr>
        <p:spPr>
          <a:xfrm>
            <a:off x="654952" y="6911727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141F991-22CF-0950-9597-33B9B4F346CC}"/>
              </a:ext>
            </a:extLst>
          </p:cNvPr>
          <p:cNvCxnSpPr>
            <a:cxnSpLocks/>
          </p:cNvCxnSpPr>
          <p:nvPr/>
        </p:nvCxnSpPr>
        <p:spPr>
          <a:xfrm>
            <a:off x="655763" y="7124958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3D04992-5777-2247-4E5A-5B119ED49402}"/>
              </a:ext>
            </a:extLst>
          </p:cNvPr>
          <p:cNvCxnSpPr>
            <a:cxnSpLocks/>
          </p:cNvCxnSpPr>
          <p:nvPr/>
        </p:nvCxnSpPr>
        <p:spPr>
          <a:xfrm>
            <a:off x="654952" y="7338189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3BFCAF8-1ADC-B5B7-1305-7F1BB593D2C6}"/>
              </a:ext>
            </a:extLst>
          </p:cNvPr>
          <p:cNvCxnSpPr>
            <a:cxnSpLocks/>
          </p:cNvCxnSpPr>
          <p:nvPr/>
        </p:nvCxnSpPr>
        <p:spPr>
          <a:xfrm>
            <a:off x="655763" y="7551420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9B248FD-8005-66AB-1F04-4BC067C151C4}"/>
              </a:ext>
            </a:extLst>
          </p:cNvPr>
          <p:cNvCxnSpPr>
            <a:cxnSpLocks/>
          </p:cNvCxnSpPr>
          <p:nvPr/>
        </p:nvCxnSpPr>
        <p:spPr>
          <a:xfrm>
            <a:off x="654952" y="7764651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07F3753-EC59-CB99-08ED-840F04CA59DB}"/>
              </a:ext>
            </a:extLst>
          </p:cNvPr>
          <p:cNvCxnSpPr>
            <a:cxnSpLocks/>
          </p:cNvCxnSpPr>
          <p:nvPr/>
        </p:nvCxnSpPr>
        <p:spPr>
          <a:xfrm>
            <a:off x="655763" y="7977874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068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6581</TotalTime>
  <Words>78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Josefin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Alla A Karapunarly</cp:lastModifiedBy>
  <cp:revision>14</cp:revision>
  <dcterms:created xsi:type="dcterms:W3CDTF">2021-06-22T13:02:41Z</dcterms:created>
  <dcterms:modified xsi:type="dcterms:W3CDTF">2022-07-20T01:46:48Z</dcterms:modified>
</cp:coreProperties>
</file>