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48B"/>
    <a:srgbClr val="9BD252"/>
    <a:srgbClr val="B6A19E"/>
    <a:srgbClr val="FFC600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0A172-EE1C-4C7A-B5E3-C4924B687E8B}" v="11" dt="2022-07-20T00:33:20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1766" autoAdjust="0"/>
  </p:normalViewPr>
  <p:slideViewPr>
    <p:cSldViewPr snapToGrid="0">
      <p:cViewPr varScale="1">
        <p:scale>
          <a:sx n="39" d="100"/>
          <a:sy n="39" d="100"/>
        </p:scale>
        <p:origin x="21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E76AA475-304D-4A4A-A10C-D026814831BC}"/>
    <pc:docChg chg="undo custSel delSld modSld">
      <pc:chgData name="Alla A Karapunarly" userId="bad96ab6-5253-4430-8be5-67af7205d973" providerId="ADAL" clId="{E76AA475-304D-4A4A-A10C-D026814831BC}" dt="2022-06-27T21:53:30.669" v="116" actId="20577"/>
      <pc:docMkLst>
        <pc:docMk/>
      </pc:docMkLst>
      <pc:sldChg chg="delSp mod modNotesTx">
        <pc:chgData name="Alla A Karapunarly" userId="bad96ab6-5253-4430-8be5-67af7205d973" providerId="ADAL" clId="{E76AA475-304D-4A4A-A10C-D026814831BC}" dt="2022-06-27T21:53:30.669" v="116" actId="20577"/>
        <pc:sldMkLst>
          <pc:docMk/>
          <pc:sldMk cId="3733561561" sldId="261"/>
        </pc:sldMkLst>
        <pc:spChg chg="del">
          <ac:chgData name="Alla A Karapunarly" userId="bad96ab6-5253-4430-8be5-67af7205d973" providerId="ADAL" clId="{E76AA475-304D-4A4A-A10C-D026814831BC}" dt="2022-06-27T21:50:41.368" v="42" actId="478"/>
          <ac:spMkLst>
            <pc:docMk/>
            <pc:sldMk cId="3733561561" sldId="261"/>
            <ac:spMk id="3" creationId="{56E6BA24-7EA2-44E9-A885-B2B5A1D941C2}"/>
          </ac:spMkLst>
        </pc:spChg>
        <pc:spChg chg="del">
          <ac:chgData name="Alla A Karapunarly" userId="bad96ab6-5253-4430-8be5-67af7205d973" providerId="ADAL" clId="{E76AA475-304D-4A4A-A10C-D026814831BC}" dt="2022-06-27T21:50:41.368" v="42" actId="478"/>
          <ac:spMkLst>
            <pc:docMk/>
            <pc:sldMk cId="3733561561" sldId="261"/>
            <ac:spMk id="16" creationId="{09514B06-EF13-43A9-BE4D-6955673BAED9}"/>
          </ac:spMkLst>
        </pc:spChg>
        <pc:spChg chg="del">
          <ac:chgData name="Alla A Karapunarly" userId="bad96ab6-5253-4430-8be5-67af7205d973" providerId="ADAL" clId="{E76AA475-304D-4A4A-A10C-D026814831BC}" dt="2022-06-27T21:53:06.988" v="89" actId="478"/>
          <ac:spMkLst>
            <pc:docMk/>
            <pc:sldMk cId="3733561561" sldId="261"/>
            <ac:spMk id="21" creationId="{D5858141-0943-4D25-8C84-E96B880C0197}"/>
          </ac:spMkLst>
        </pc:spChg>
        <pc:spChg chg="del">
          <ac:chgData name="Alla A Karapunarly" userId="bad96ab6-5253-4430-8be5-67af7205d973" providerId="ADAL" clId="{E76AA475-304D-4A4A-A10C-D026814831BC}" dt="2022-06-27T21:50:41.368" v="42" actId="478"/>
          <ac:spMkLst>
            <pc:docMk/>
            <pc:sldMk cId="3733561561" sldId="261"/>
            <ac:spMk id="26" creationId="{491EA6E7-BB57-49AD-A0D6-8AB351930E06}"/>
          </ac:spMkLst>
        </pc:spChg>
      </pc:sldChg>
      <pc:sldChg chg="del">
        <pc:chgData name="Alla A Karapunarly" userId="bad96ab6-5253-4430-8be5-67af7205d973" providerId="ADAL" clId="{E76AA475-304D-4A4A-A10C-D026814831BC}" dt="2022-06-27T21:52:06.893" v="88" actId="47"/>
        <pc:sldMkLst>
          <pc:docMk/>
          <pc:sldMk cId="2903714093" sldId="262"/>
        </pc:sldMkLst>
      </pc:sldChg>
      <pc:sldChg chg="addSp delSp modSp mod modNotesTx">
        <pc:chgData name="Alla A Karapunarly" userId="bad96ab6-5253-4430-8be5-67af7205d973" providerId="ADAL" clId="{E76AA475-304D-4A4A-A10C-D026814831BC}" dt="2022-06-27T21:51:47.891" v="86" actId="478"/>
        <pc:sldMkLst>
          <pc:docMk/>
          <pc:sldMk cId="509824522" sldId="263"/>
        </pc:sldMkLst>
        <pc:spChg chg="mod">
          <ac:chgData name="Alla A Karapunarly" userId="bad96ab6-5253-4430-8be5-67af7205d973" providerId="ADAL" clId="{E76AA475-304D-4A4A-A10C-D026814831BC}" dt="2022-06-27T21:51:02.863" v="44" actId="20577"/>
          <ac:spMkLst>
            <pc:docMk/>
            <pc:sldMk cId="509824522" sldId="263"/>
            <ac:spMk id="10" creationId="{E46E0CF1-EAFF-455E-BA5C-26C52D3B5A3F}"/>
          </ac:spMkLst>
        </pc:spChg>
        <pc:spChg chg="mod">
          <ac:chgData name="Alla A Karapunarly" userId="bad96ab6-5253-4430-8be5-67af7205d973" providerId="ADAL" clId="{E76AA475-304D-4A4A-A10C-D026814831BC}" dt="2022-06-27T21:50:01.482" v="16" actId="20577"/>
          <ac:spMkLst>
            <pc:docMk/>
            <pc:sldMk cId="509824522" sldId="263"/>
            <ac:spMk id="11" creationId="{97C13C52-2134-4884-A1B2-723AABE9B082}"/>
          </ac:spMkLst>
        </pc:spChg>
        <pc:graphicFrameChg chg="del modGraphic">
          <ac:chgData name="Alla A Karapunarly" userId="bad96ab6-5253-4430-8be5-67af7205d973" providerId="ADAL" clId="{E76AA475-304D-4A4A-A10C-D026814831BC}" dt="2022-06-27T21:49:46.006" v="1" actId="478"/>
          <ac:graphicFrameMkLst>
            <pc:docMk/>
            <pc:sldMk cId="509824522" sldId="263"/>
            <ac:graphicFrameMk id="2" creationId="{ADFD3E19-3E8E-43FC-96EA-0DFCF973E5CF}"/>
          </ac:graphicFrameMkLst>
        </pc:graphicFrameChg>
        <pc:picChg chg="del mod">
          <ac:chgData name="Alla A Karapunarly" userId="bad96ab6-5253-4430-8be5-67af7205d973" providerId="ADAL" clId="{E76AA475-304D-4A4A-A10C-D026814831BC}" dt="2022-06-27T21:49:56.331" v="3" actId="478"/>
          <ac:picMkLst>
            <pc:docMk/>
            <pc:sldMk cId="509824522" sldId="263"/>
            <ac:picMk id="9" creationId="{9CACABFA-8140-40B0-93B9-EC534756C6E3}"/>
          </ac:picMkLst>
        </pc:picChg>
        <pc:picChg chg="add del">
          <ac:chgData name="Alla A Karapunarly" userId="bad96ab6-5253-4430-8be5-67af7205d973" providerId="ADAL" clId="{E76AA475-304D-4A4A-A10C-D026814831BC}" dt="2022-06-27T21:51:47.891" v="86" actId="478"/>
          <ac:picMkLst>
            <pc:docMk/>
            <pc:sldMk cId="509824522" sldId="263"/>
            <ac:picMk id="12" creationId="{4AB1234C-01C0-440D-A2F1-391B9D31B3AA}"/>
          </ac:picMkLst>
        </pc:picChg>
      </pc:sldChg>
      <pc:sldChg chg="del">
        <pc:chgData name="Alla A Karapunarly" userId="bad96ab6-5253-4430-8be5-67af7205d973" providerId="ADAL" clId="{E76AA475-304D-4A4A-A10C-D026814831BC}" dt="2022-06-27T21:52:03.466" v="87" actId="47"/>
        <pc:sldMkLst>
          <pc:docMk/>
          <pc:sldMk cId="1153851763" sldId="264"/>
        </pc:sldMkLst>
      </pc:sldChg>
      <pc:sldChg chg="delSp modSp mod modNotesTx">
        <pc:chgData name="Alla A Karapunarly" userId="bad96ab6-5253-4430-8be5-67af7205d973" providerId="ADAL" clId="{E76AA475-304D-4A4A-A10C-D026814831BC}" dt="2022-06-27T21:51:41.185" v="84"/>
        <pc:sldMkLst>
          <pc:docMk/>
          <pc:sldMk cId="4039523231" sldId="265"/>
        </pc:sldMkLst>
        <pc:spChg chg="mod">
          <ac:chgData name="Alla A Karapunarly" userId="bad96ab6-5253-4430-8be5-67af7205d973" providerId="ADAL" clId="{E76AA475-304D-4A4A-A10C-D026814831BC}" dt="2022-06-27T21:50:25.602" v="41" actId="1035"/>
          <ac:spMkLst>
            <pc:docMk/>
            <pc:sldMk cId="4039523231" sldId="265"/>
            <ac:spMk id="11" creationId="{97C13C52-2134-4884-A1B2-723AABE9B082}"/>
          </ac:spMkLst>
        </pc:spChg>
        <pc:graphicFrameChg chg="del">
          <ac:chgData name="Alla A Karapunarly" userId="bad96ab6-5253-4430-8be5-67af7205d973" providerId="ADAL" clId="{E76AA475-304D-4A4A-A10C-D026814831BC}" dt="2022-06-27T21:50:09.175" v="19" actId="478"/>
          <ac:graphicFrameMkLst>
            <pc:docMk/>
            <pc:sldMk cId="4039523231" sldId="265"/>
            <ac:graphicFrameMk id="2" creationId="{ADFD3E19-3E8E-43FC-96EA-0DFCF973E5CF}"/>
          </ac:graphicFrameMkLst>
        </pc:graphicFrameChg>
        <pc:picChg chg="del mod">
          <ac:chgData name="Alla A Karapunarly" userId="bad96ab6-5253-4430-8be5-67af7205d973" providerId="ADAL" clId="{E76AA475-304D-4A4A-A10C-D026814831BC}" dt="2022-06-27T21:50:05.853" v="18" actId="478"/>
          <ac:picMkLst>
            <pc:docMk/>
            <pc:sldMk cId="4039523231" sldId="265"/>
            <ac:picMk id="9" creationId="{9CACABFA-8140-40B0-93B9-EC534756C6E3}"/>
          </ac:picMkLst>
        </pc:picChg>
      </pc:sldChg>
    </pc:docChg>
  </pc:docChgLst>
  <pc:docChgLst>
    <pc:chgData name="Alla" userId="bad96ab6-5253-4430-8be5-67af7205d973" providerId="ADAL" clId="{FE6BF832-8C93-401D-B5BD-97F3E69EE514}"/>
    <pc:docChg chg="undo redo custSel modSld">
      <pc:chgData name="Alla" userId="bad96ab6-5253-4430-8be5-67af7205d973" providerId="ADAL" clId="{FE6BF832-8C93-401D-B5BD-97F3E69EE514}" dt="2022-03-19T00:40:17.740" v="128" actId="1036"/>
      <pc:docMkLst>
        <pc:docMk/>
      </pc:docMkLst>
      <pc:sldChg chg="addSp delSp modSp mod">
        <pc:chgData name="Alla" userId="bad96ab6-5253-4430-8be5-67af7205d973" providerId="ADAL" clId="{FE6BF832-8C93-401D-B5BD-97F3E69EE514}" dt="2022-03-19T00:40:17.740" v="128" actId="1036"/>
        <pc:sldMkLst>
          <pc:docMk/>
          <pc:sldMk cId="2903714093" sldId="262"/>
        </pc:sldMkLst>
        <pc:spChg chg="mod">
          <ac:chgData name="Alla" userId="bad96ab6-5253-4430-8be5-67af7205d973" providerId="ADAL" clId="{FE6BF832-8C93-401D-B5BD-97F3E69EE514}" dt="2022-03-19T00:40:17.740" v="128" actId="1036"/>
          <ac:spMkLst>
            <pc:docMk/>
            <pc:sldMk cId="2903714093" sldId="262"/>
            <ac:spMk id="2" creationId="{136C9117-DF12-4412-9483-04E6E8F8A0D0}"/>
          </ac:spMkLst>
        </pc:spChg>
        <pc:spChg chg="mod">
          <ac:chgData name="Alla" userId="bad96ab6-5253-4430-8be5-67af7205d973" providerId="ADAL" clId="{FE6BF832-8C93-401D-B5BD-97F3E69EE514}" dt="2022-03-19T00:40:17.740" v="128" actId="1036"/>
          <ac:spMkLst>
            <pc:docMk/>
            <pc:sldMk cId="2903714093" sldId="262"/>
            <ac:spMk id="8" creationId="{1C1D8D7F-75BA-479F-B7AF-A85553D04F16}"/>
          </ac:spMkLst>
        </pc:spChg>
        <pc:spChg chg="add del mod">
          <ac:chgData name="Alla" userId="bad96ab6-5253-4430-8be5-67af7205d973" providerId="ADAL" clId="{FE6BF832-8C93-401D-B5BD-97F3E69EE514}" dt="2022-03-19T00:35:27.824" v="17" actId="478"/>
          <ac:spMkLst>
            <pc:docMk/>
            <pc:sldMk cId="2903714093" sldId="262"/>
            <ac:spMk id="10" creationId="{A2E894BD-13A5-4B52-B075-6C8B5E6600EA}"/>
          </ac:spMkLst>
        </pc:spChg>
        <pc:spChg chg="mod">
          <ac:chgData name="Alla" userId="bad96ab6-5253-4430-8be5-67af7205d973" providerId="ADAL" clId="{FE6BF832-8C93-401D-B5BD-97F3E69EE514}" dt="2022-03-19T00:40:17.740" v="128" actId="1036"/>
          <ac:spMkLst>
            <pc:docMk/>
            <pc:sldMk cId="2903714093" sldId="262"/>
            <ac:spMk id="12" creationId="{EF4F5BC4-0233-43CC-9A06-DFF3CA6F0766}"/>
          </ac:spMkLst>
        </pc:spChg>
        <pc:spChg chg="add del mod">
          <ac:chgData name="Alla" userId="bad96ab6-5253-4430-8be5-67af7205d973" providerId="ADAL" clId="{FE6BF832-8C93-401D-B5BD-97F3E69EE514}" dt="2022-03-19T00:35:27.857" v="18"/>
          <ac:spMkLst>
            <pc:docMk/>
            <pc:sldMk cId="2903714093" sldId="262"/>
            <ac:spMk id="14" creationId="{2913B6EF-E4C3-48B6-B0A6-711109F8F986}"/>
          </ac:spMkLst>
        </pc:spChg>
        <pc:spChg chg="mod">
          <ac:chgData name="Alla" userId="bad96ab6-5253-4430-8be5-67af7205d973" providerId="ADAL" clId="{FE6BF832-8C93-401D-B5BD-97F3E69EE514}" dt="2022-03-19T00:40:17.740" v="128" actId="1036"/>
          <ac:spMkLst>
            <pc:docMk/>
            <pc:sldMk cId="2903714093" sldId="262"/>
            <ac:spMk id="22" creationId="{793BB191-C523-409D-AF75-C55A8FDE06F3}"/>
          </ac:spMkLst>
        </pc:spChg>
        <pc:spChg chg="mod">
          <ac:chgData name="Alla" userId="bad96ab6-5253-4430-8be5-67af7205d973" providerId="ADAL" clId="{FE6BF832-8C93-401D-B5BD-97F3E69EE514}" dt="2022-03-19T00:40:17.740" v="128" actId="1036"/>
          <ac:spMkLst>
            <pc:docMk/>
            <pc:sldMk cId="2903714093" sldId="262"/>
            <ac:spMk id="30" creationId="{45BBFFB4-1399-460F-B4FC-0D6A8ABC62E8}"/>
          </ac:spMkLst>
        </pc:spChg>
        <pc:graphicFrameChg chg="mod modGraphic">
          <ac:chgData name="Alla" userId="bad96ab6-5253-4430-8be5-67af7205d973" providerId="ADAL" clId="{FE6BF832-8C93-401D-B5BD-97F3E69EE514}" dt="2022-03-19T00:40:17.740" v="128" actId="1036"/>
          <ac:graphicFrameMkLst>
            <pc:docMk/>
            <pc:sldMk cId="2903714093" sldId="262"/>
            <ac:graphicFrameMk id="18" creationId="{D27C76DA-8FEC-46F3-9AB2-7BB2399B8FAF}"/>
          </ac:graphicFrameMkLst>
        </pc:graphicFrameChg>
        <pc:picChg chg="del">
          <ac:chgData name="Alla" userId="bad96ab6-5253-4430-8be5-67af7205d973" providerId="ADAL" clId="{FE6BF832-8C93-401D-B5BD-97F3E69EE514}" dt="2022-03-19T00:34:57.173" v="7" actId="478"/>
          <ac:picMkLst>
            <pc:docMk/>
            <pc:sldMk cId="2903714093" sldId="262"/>
            <ac:picMk id="11" creationId="{78E7ABA6-2E5A-4313-BCEE-F4A4AD54CDD1}"/>
          </ac:picMkLst>
        </pc:picChg>
        <pc:picChg chg="add del mod">
          <ac:chgData name="Alla" userId="bad96ab6-5253-4430-8be5-67af7205d973" providerId="ADAL" clId="{FE6BF832-8C93-401D-B5BD-97F3E69EE514}" dt="2022-03-19T00:35:27.857" v="18"/>
          <ac:picMkLst>
            <pc:docMk/>
            <pc:sldMk cId="2903714093" sldId="262"/>
            <ac:picMk id="15" creationId="{34BE6594-63D4-4DF8-8DF1-C6B94E9163D7}"/>
          </ac:picMkLst>
        </pc:picChg>
        <pc:cxnChg chg="mod">
          <ac:chgData name="Alla" userId="bad96ab6-5253-4430-8be5-67af7205d973" providerId="ADAL" clId="{FE6BF832-8C93-401D-B5BD-97F3E69EE514}" dt="2022-03-19T00:40:17.740" v="128" actId="1036"/>
          <ac:cxnSpMkLst>
            <pc:docMk/>
            <pc:sldMk cId="2903714093" sldId="262"/>
            <ac:cxnSpMk id="4" creationId="{831ACBA2-6B2F-4C53-B679-72C8342518CE}"/>
          </ac:cxnSpMkLst>
        </pc:cxnChg>
        <pc:cxnChg chg="mod">
          <ac:chgData name="Alla" userId="bad96ab6-5253-4430-8be5-67af7205d973" providerId="ADAL" clId="{FE6BF832-8C93-401D-B5BD-97F3E69EE514}" dt="2022-03-19T00:40:17.740" v="128" actId="1036"/>
          <ac:cxnSpMkLst>
            <pc:docMk/>
            <pc:sldMk cId="2903714093" sldId="262"/>
            <ac:cxnSpMk id="16" creationId="{AE0ADACB-E0CB-4900-94FB-10412097502A}"/>
          </ac:cxnSpMkLst>
        </pc:cxnChg>
      </pc:sldChg>
      <pc:sldChg chg="addSp delSp modSp mod">
        <pc:chgData name="Alla" userId="bad96ab6-5253-4430-8be5-67af7205d973" providerId="ADAL" clId="{FE6BF832-8C93-401D-B5BD-97F3E69EE514}" dt="2022-03-19T00:34:28.224" v="4"/>
        <pc:sldMkLst>
          <pc:docMk/>
          <pc:sldMk cId="509824522" sldId="263"/>
        </pc:sldMkLst>
        <pc:spChg chg="del">
          <ac:chgData name="Alla" userId="bad96ab6-5253-4430-8be5-67af7205d973" providerId="ADAL" clId="{FE6BF832-8C93-401D-B5BD-97F3E69EE514}" dt="2022-03-19T00:34:24.948" v="1" actId="478"/>
          <ac:spMkLst>
            <pc:docMk/>
            <pc:sldMk cId="509824522" sldId="263"/>
            <ac:spMk id="4" creationId="{6C29F813-C4EB-400B-9434-EEB12138E248}"/>
          </ac:spMkLst>
        </pc:spChg>
        <pc:spChg chg="add mod">
          <ac:chgData name="Alla" userId="bad96ab6-5253-4430-8be5-67af7205d973" providerId="ADAL" clId="{FE6BF832-8C93-401D-B5BD-97F3E69EE514}" dt="2022-03-19T00:34:28.224" v="4"/>
          <ac:spMkLst>
            <pc:docMk/>
            <pc:sldMk cId="509824522" sldId="263"/>
            <ac:spMk id="10" creationId="{E46E0CF1-EAFF-455E-BA5C-26C52D3B5A3F}"/>
          </ac:spMkLst>
        </pc:spChg>
        <pc:picChg chg="del">
          <ac:chgData name="Alla" userId="bad96ab6-5253-4430-8be5-67af7205d973" providerId="ADAL" clId="{FE6BF832-8C93-401D-B5BD-97F3E69EE514}" dt="2022-03-19T00:34:21.837" v="0" actId="478"/>
          <ac:picMkLst>
            <pc:docMk/>
            <pc:sldMk cId="509824522" sldId="263"/>
            <ac:picMk id="5" creationId="{CA7DAAE9-ADE8-4470-9BE4-36BA5002DCD0}"/>
          </ac:picMkLst>
        </pc:picChg>
        <pc:picChg chg="del mod">
          <ac:chgData name="Alla" userId="bad96ab6-5253-4430-8be5-67af7205d973" providerId="ADAL" clId="{FE6BF832-8C93-401D-B5BD-97F3E69EE514}" dt="2022-03-19T00:34:27.078" v="3" actId="478"/>
          <ac:picMkLst>
            <pc:docMk/>
            <pc:sldMk cId="509824522" sldId="263"/>
            <ac:picMk id="6" creationId="{2B7F788A-AA55-4A34-8225-6C3FD65D481B}"/>
          </ac:picMkLst>
        </pc:picChg>
        <pc:picChg chg="add mod">
          <ac:chgData name="Alla" userId="bad96ab6-5253-4430-8be5-67af7205d973" providerId="ADAL" clId="{FE6BF832-8C93-401D-B5BD-97F3E69EE514}" dt="2022-03-19T00:34:28.224" v="4"/>
          <ac:picMkLst>
            <pc:docMk/>
            <pc:sldMk cId="509824522" sldId="263"/>
            <ac:picMk id="12" creationId="{4AB1234C-01C0-440D-A2F1-391B9D31B3AA}"/>
          </ac:picMkLst>
        </pc:picChg>
      </pc:sldChg>
      <pc:sldChg chg="addSp delSp modSp mod">
        <pc:chgData name="Alla" userId="bad96ab6-5253-4430-8be5-67af7205d973" providerId="ADAL" clId="{FE6BF832-8C93-401D-B5BD-97F3E69EE514}" dt="2022-03-19T00:34:41.078" v="6"/>
        <pc:sldMkLst>
          <pc:docMk/>
          <pc:sldMk cId="1153851763" sldId="264"/>
        </pc:sldMkLst>
        <pc:spChg chg="del">
          <ac:chgData name="Alla" userId="bad96ab6-5253-4430-8be5-67af7205d973" providerId="ADAL" clId="{FE6BF832-8C93-401D-B5BD-97F3E69EE514}" dt="2022-03-19T00:34:39.936" v="5" actId="478"/>
          <ac:spMkLst>
            <pc:docMk/>
            <pc:sldMk cId="1153851763" sldId="264"/>
            <ac:spMk id="4" creationId="{6C29F813-C4EB-400B-9434-EEB12138E248}"/>
          </ac:spMkLst>
        </pc:spChg>
        <pc:spChg chg="add mod">
          <ac:chgData name="Alla" userId="bad96ab6-5253-4430-8be5-67af7205d973" providerId="ADAL" clId="{FE6BF832-8C93-401D-B5BD-97F3E69EE514}" dt="2022-03-19T00:34:41.078" v="6"/>
          <ac:spMkLst>
            <pc:docMk/>
            <pc:sldMk cId="1153851763" sldId="264"/>
            <ac:spMk id="10" creationId="{0F66BCE9-7BE3-4A62-8B19-BE572770FE9E}"/>
          </ac:spMkLst>
        </pc:spChg>
        <pc:picChg chg="del">
          <ac:chgData name="Alla" userId="bad96ab6-5253-4430-8be5-67af7205d973" providerId="ADAL" clId="{FE6BF832-8C93-401D-B5BD-97F3E69EE514}" dt="2022-03-19T00:34:39.936" v="5" actId="478"/>
          <ac:picMkLst>
            <pc:docMk/>
            <pc:sldMk cId="1153851763" sldId="264"/>
            <ac:picMk id="5" creationId="{CA7DAAE9-ADE8-4470-9BE4-36BA5002DCD0}"/>
          </ac:picMkLst>
        </pc:picChg>
        <pc:picChg chg="del">
          <ac:chgData name="Alla" userId="bad96ab6-5253-4430-8be5-67af7205d973" providerId="ADAL" clId="{FE6BF832-8C93-401D-B5BD-97F3E69EE514}" dt="2022-03-19T00:34:39.936" v="5" actId="478"/>
          <ac:picMkLst>
            <pc:docMk/>
            <pc:sldMk cId="1153851763" sldId="264"/>
            <ac:picMk id="6" creationId="{2B7F788A-AA55-4A34-8225-6C3FD65D481B}"/>
          </ac:picMkLst>
        </pc:picChg>
        <pc:picChg chg="add mod">
          <ac:chgData name="Alla" userId="bad96ab6-5253-4430-8be5-67af7205d973" providerId="ADAL" clId="{FE6BF832-8C93-401D-B5BD-97F3E69EE514}" dt="2022-03-19T00:34:41.078" v="6"/>
          <ac:picMkLst>
            <pc:docMk/>
            <pc:sldMk cId="1153851763" sldId="264"/>
            <ac:picMk id="12" creationId="{A0BC9AFC-0B79-47ED-97B4-5CAA677EC12C}"/>
          </ac:picMkLst>
        </pc:picChg>
      </pc:sldChg>
    </pc:docChg>
  </pc:docChgLst>
  <pc:docChgLst>
    <pc:chgData name="Lisa Carrick" userId="4ca0ed9eaddc65e4" providerId="LiveId" clId="{CBB43624-B8F2-4950-B4F1-1C051F2EB0D4}"/>
    <pc:docChg chg="undo custSel addSld delSld modSld sldOrd">
      <pc:chgData name="Lisa Carrick" userId="4ca0ed9eaddc65e4" providerId="LiveId" clId="{CBB43624-B8F2-4950-B4F1-1C051F2EB0D4}" dt="2021-08-21T19:27:48.979" v="146"/>
      <pc:docMkLst>
        <pc:docMk/>
      </pc:docMkLst>
      <pc:sldChg chg="addSp delSp modSp del mod">
        <pc:chgData name="Lisa Carrick" userId="4ca0ed9eaddc65e4" providerId="LiveId" clId="{CBB43624-B8F2-4950-B4F1-1C051F2EB0D4}" dt="2021-08-21T19:24:33.771" v="143" actId="47"/>
        <pc:sldMkLst>
          <pc:docMk/>
          <pc:sldMk cId="3430333599" sldId="256"/>
        </pc:sldMkLst>
        <pc:spChg chg="del mod">
          <ac:chgData name="Lisa Carrick" userId="4ca0ed9eaddc65e4" providerId="LiveId" clId="{CBB43624-B8F2-4950-B4F1-1C051F2EB0D4}" dt="2021-07-25T17:22:09.274" v="127" actId="478"/>
          <ac:spMkLst>
            <pc:docMk/>
            <pc:sldMk cId="3430333599" sldId="256"/>
            <ac:spMk id="11" creationId="{97C13C52-2134-4884-A1B2-723AABE9B082}"/>
          </ac:spMkLst>
        </pc:spChg>
        <pc:spChg chg="add mod">
          <ac:chgData name="Lisa Carrick" userId="4ca0ed9eaddc65e4" providerId="LiveId" clId="{CBB43624-B8F2-4950-B4F1-1C051F2EB0D4}" dt="2021-07-25T17:22:09.464" v="128"/>
          <ac:spMkLst>
            <pc:docMk/>
            <pc:sldMk cId="3430333599" sldId="256"/>
            <ac:spMk id="19" creationId="{BDC0DE2D-0754-4993-9302-4CA091E9631F}"/>
          </ac:spMkLst>
        </pc:spChg>
        <pc:spChg chg="del">
          <ac:chgData name="Lisa Carrick" userId="4ca0ed9eaddc65e4" providerId="LiveId" clId="{CBB43624-B8F2-4950-B4F1-1C051F2EB0D4}" dt="2021-07-22T14:24:18.290" v="65" actId="478"/>
          <ac:spMkLst>
            <pc:docMk/>
            <pc:sldMk cId="3430333599" sldId="256"/>
            <ac:spMk id="19" creationId="{C74348C4-73B1-4332-A82D-F49F2BE5512E}"/>
          </ac:spMkLst>
        </pc:spChg>
        <pc:spChg chg="mod">
          <ac:chgData name="Lisa Carrick" userId="4ca0ed9eaddc65e4" providerId="LiveId" clId="{CBB43624-B8F2-4950-B4F1-1C051F2EB0D4}" dt="2021-07-22T14:26:26.679" v="75" actId="1076"/>
          <ac:spMkLst>
            <pc:docMk/>
            <pc:sldMk cId="3430333599" sldId="256"/>
            <ac:spMk id="21" creationId="{5E573E6F-2E6C-4036-AD44-A929B3D4EC7D}"/>
          </ac:spMkLst>
        </pc:spChg>
        <pc:spChg chg="add mod">
          <ac:chgData name="Lisa Carrick" userId="4ca0ed9eaddc65e4" providerId="LiveId" clId="{CBB43624-B8F2-4950-B4F1-1C051F2EB0D4}" dt="2021-07-22T14:24:22.144" v="67" actId="1076"/>
          <ac:spMkLst>
            <pc:docMk/>
            <pc:sldMk cId="3430333599" sldId="256"/>
            <ac:spMk id="22" creationId="{E6BE65B1-6E68-43CC-BFFA-50B2E46B221E}"/>
          </ac:spMkLst>
        </pc:spChg>
      </pc:sldChg>
      <pc:sldChg chg="addSp delSp modSp del mod">
        <pc:chgData name="Lisa Carrick" userId="4ca0ed9eaddc65e4" providerId="LiveId" clId="{CBB43624-B8F2-4950-B4F1-1C051F2EB0D4}" dt="2021-08-21T19:24:34.495" v="144" actId="47"/>
        <pc:sldMkLst>
          <pc:docMk/>
          <pc:sldMk cId="2754776371" sldId="258"/>
        </pc:sldMkLst>
        <pc:spChg chg="mod">
          <ac:chgData name="Lisa Carrick" userId="4ca0ed9eaddc65e4" providerId="LiveId" clId="{CBB43624-B8F2-4950-B4F1-1C051F2EB0D4}" dt="2021-07-25T17:21:56.014" v="126" actId="20577"/>
          <ac:spMkLst>
            <pc:docMk/>
            <pc:sldMk cId="2754776371" sldId="258"/>
            <ac:spMk id="12" creationId="{EF4F5BC4-0233-43CC-9A06-DFF3CA6F0766}"/>
          </ac:spMkLst>
        </pc:spChg>
        <pc:spChg chg="add mod">
          <ac:chgData name="Lisa Carrick" userId="4ca0ed9eaddc65e4" providerId="LiveId" clId="{CBB43624-B8F2-4950-B4F1-1C051F2EB0D4}" dt="2021-07-22T14:24:28.886" v="70" actId="1076"/>
          <ac:spMkLst>
            <pc:docMk/>
            <pc:sldMk cId="2754776371" sldId="258"/>
            <ac:spMk id="13" creationId="{874FA9E3-99D1-408A-8FC1-DFE2BE88F69D}"/>
          </ac:spMkLst>
        </pc:spChg>
        <pc:spChg chg="del">
          <ac:chgData name="Lisa Carrick" userId="4ca0ed9eaddc65e4" providerId="LiveId" clId="{CBB43624-B8F2-4950-B4F1-1C051F2EB0D4}" dt="2021-07-22T14:24:25.439" v="68" actId="478"/>
          <ac:spMkLst>
            <pc:docMk/>
            <pc:sldMk cId="2754776371" sldId="258"/>
            <ac:spMk id="19" creationId="{C74348C4-73B1-4332-A82D-F49F2BE5512E}"/>
          </ac:spMkLst>
        </pc:spChg>
      </pc:sldChg>
      <pc:sldChg chg="addSp delSp modSp del mod">
        <pc:chgData name="Lisa Carrick" userId="4ca0ed9eaddc65e4" providerId="LiveId" clId="{CBB43624-B8F2-4950-B4F1-1C051F2EB0D4}" dt="2021-08-21T19:24:35.028" v="145" actId="47"/>
        <pc:sldMkLst>
          <pc:docMk/>
          <pc:sldMk cId="1578317631" sldId="259"/>
        </pc:sldMkLst>
        <pc:spChg chg="del">
          <ac:chgData name="Lisa Carrick" userId="4ca0ed9eaddc65e4" providerId="LiveId" clId="{CBB43624-B8F2-4950-B4F1-1C051F2EB0D4}" dt="2021-07-25T17:22:15.075" v="129" actId="478"/>
          <ac:spMkLst>
            <pc:docMk/>
            <pc:sldMk cId="1578317631" sldId="259"/>
            <ac:spMk id="14" creationId="{AFDAA6F9-24AB-43DA-BBEB-06D1E1DFDEAD}"/>
          </ac:spMkLst>
        </pc:spChg>
        <pc:spChg chg="add mod">
          <ac:chgData name="Lisa Carrick" userId="4ca0ed9eaddc65e4" providerId="LiveId" clId="{CBB43624-B8F2-4950-B4F1-1C051F2EB0D4}" dt="2021-07-25T17:22:15.256" v="130"/>
          <ac:spMkLst>
            <pc:docMk/>
            <pc:sldMk cId="1578317631" sldId="259"/>
            <ac:spMk id="19" creationId="{3F9A10C5-3038-4025-B5F9-CC80BF643455}"/>
          </ac:spMkLst>
        </pc:spChg>
        <pc:spChg chg="del">
          <ac:chgData name="Lisa Carrick" userId="4ca0ed9eaddc65e4" providerId="LiveId" clId="{CBB43624-B8F2-4950-B4F1-1C051F2EB0D4}" dt="2021-07-22T14:24:32.284" v="71" actId="478"/>
          <ac:spMkLst>
            <pc:docMk/>
            <pc:sldMk cId="1578317631" sldId="259"/>
            <ac:spMk id="19" creationId="{C74348C4-73B1-4332-A82D-F49F2BE5512E}"/>
          </ac:spMkLst>
        </pc:spChg>
        <pc:spChg chg="add mod">
          <ac:chgData name="Lisa Carrick" userId="4ca0ed9eaddc65e4" providerId="LiveId" clId="{CBB43624-B8F2-4950-B4F1-1C051F2EB0D4}" dt="2021-07-22T14:24:34.945" v="73" actId="1076"/>
          <ac:spMkLst>
            <pc:docMk/>
            <pc:sldMk cId="1578317631" sldId="259"/>
            <ac:spMk id="24" creationId="{C0469F2D-0290-40BE-8180-2B72A7C14045}"/>
          </ac:spMkLst>
        </pc:spChg>
      </pc:sldChg>
      <pc:sldChg chg="addSp delSp modSp add del mod">
        <pc:chgData name="Lisa Carrick" userId="4ca0ed9eaddc65e4" providerId="LiveId" clId="{CBB43624-B8F2-4950-B4F1-1C051F2EB0D4}" dt="2021-08-21T19:24:31.805" v="141" actId="47"/>
        <pc:sldMkLst>
          <pc:docMk/>
          <pc:sldMk cId="458846969" sldId="260"/>
        </pc:sldMkLst>
        <pc:spChg chg="del">
          <ac:chgData name="Lisa Carrick" userId="4ca0ed9eaddc65e4" providerId="LiveId" clId="{CBB43624-B8F2-4950-B4F1-1C051F2EB0D4}" dt="2021-07-25T17:01:26.009" v="78" actId="478"/>
          <ac:spMkLst>
            <pc:docMk/>
            <pc:sldMk cId="458846969" sldId="260"/>
            <ac:spMk id="5" creationId="{89F1964C-16C1-436C-98DF-0CEDA8CC5044}"/>
          </ac:spMkLst>
        </pc:spChg>
        <pc:spChg chg="del">
          <ac:chgData name="Lisa Carrick" userId="4ca0ed9eaddc65e4" providerId="LiveId" clId="{CBB43624-B8F2-4950-B4F1-1C051F2EB0D4}" dt="2021-07-25T17:01:27.445" v="80" actId="478"/>
          <ac:spMkLst>
            <pc:docMk/>
            <pc:sldMk cId="458846969" sldId="260"/>
            <ac:spMk id="7" creationId="{E2D37BFB-70A4-4D97-BFDC-D0828C1249F7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12" creationId="{1BC6863F-9318-4CBE-B517-555243BC3355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13" creationId="{4EDDE5F3-E9DC-4ABC-85D4-FFA640D78DD1}"/>
          </ac:spMkLst>
        </pc:spChg>
        <pc:spChg chg="del">
          <ac:chgData name="Lisa Carrick" userId="4ca0ed9eaddc65e4" providerId="LiveId" clId="{CBB43624-B8F2-4950-B4F1-1C051F2EB0D4}" dt="2021-07-25T17:22:18.821" v="131" actId="478"/>
          <ac:spMkLst>
            <pc:docMk/>
            <pc:sldMk cId="458846969" sldId="260"/>
            <ac:spMk id="14" creationId="{AFDAA6F9-24AB-43DA-BBEB-06D1E1DFDEAD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15" creationId="{13FBFF4F-CF4B-48BA-A959-BE3FAC02B848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16" creationId="{4E159EEF-5755-4754-B2A4-A1B8BEC86458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17" creationId="{47710B96-5450-4CB0-90E4-E3D50BD0A131}"/>
          </ac:spMkLst>
        </pc:spChg>
        <pc:spChg chg="add del mod">
          <ac:chgData name="Lisa Carrick" userId="4ca0ed9eaddc65e4" providerId="LiveId" clId="{CBB43624-B8F2-4950-B4F1-1C051F2EB0D4}" dt="2021-07-25T17:22:30.938" v="134" actId="478"/>
          <ac:spMkLst>
            <pc:docMk/>
            <pc:sldMk cId="458846969" sldId="260"/>
            <ac:spMk id="19" creationId="{EFE31423-2B43-4360-A840-28BE82652E0C}"/>
          </ac:spMkLst>
        </pc:spChg>
        <pc:spChg chg="del">
          <ac:chgData name="Lisa Carrick" userId="4ca0ed9eaddc65e4" providerId="LiveId" clId="{CBB43624-B8F2-4950-B4F1-1C051F2EB0D4}" dt="2021-07-25T17:01:24.619" v="77" actId="478"/>
          <ac:spMkLst>
            <pc:docMk/>
            <pc:sldMk cId="458846969" sldId="260"/>
            <ac:spMk id="22" creationId="{D6B3927C-35AA-4A6F-9FE6-8D729B3096E3}"/>
          </ac:spMkLst>
        </pc:spChg>
        <pc:spChg chg="add del mod">
          <ac:chgData name="Lisa Carrick" userId="4ca0ed9eaddc65e4" providerId="LiveId" clId="{CBB43624-B8F2-4950-B4F1-1C051F2EB0D4}" dt="2021-07-25T17:22:33.308" v="136"/>
          <ac:spMkLst>
            <pc:docMk/>
            <pc:sldMk cId="458846969" sldId="260"/>
            <ac:spMk id="25" creationId="{043B6F4C-6227-406A-B53C-5BBCC2A9C467}"/>
          </ac:spMkLst>
        </pc:spChg>
        <pc:picChg chg="del">
          <ac:chgData name="Lisa Carrick" userId="4ca0ed9eaddc65e4" providerId="LiveId" clId="{CBB43624-B8F2-4950-B4F1-1C051F2EB0D4}" dt="2021-07-25T17:01:26.798" v="79" actId="478"/>
          <ac:picMkLst>
            <pc:docMk/>
            <pc:sldMk cId="458846969" sldId="260"/>
            <ac:picMk id="18" creationId="{21D9D050-088B-4F54-BC92-C477EDCB9C7F}"/>
          </ac:picMkLst>
        </pc:picChg>
      </pc:sldChg>
      <pc:sldChg chg="add del ord">
        <pc:chgData name="Lisa Carrick" userId="4ca0ed9eaddc65e4" providerId="LiveId" clId="{CBB43624-B8F2-4950-B4F1-1C051F2EB0D4}" dt="2021-08-21T19:27:48.979" v="146"/>
        <pc:sldMkLst>
          <pc:docMk/>
          <pc:sldMk cId="2903714093" sldId="262"/>
        </pc:sldMkLst>
      </pc:sldChg>
      <pc:sldChg chg="add">
        <pc:chgData name="Lisa Carrick" userId="4ca0ed9eaddc65e4" providerId="LiveId" clId="{CBB43624-B8F2-4950-B4F1-1C051F2EB0D4}" dt="2021-08-21T19:24:29.662" v="140"/>
        <pc:sldMkLst>
          <pc:docMk/>
          <pc:sldMk cId="509824522" sldId="263"/>
        </pc:sldMkLst>
      </pc:sldChg>
      <pc:sldChg chg="add">
        <pc:chgData name="Lisa Carrick" userId="4ca0ed9eaddc65e4" providerId="LiveId" clId="{CBB43624-B8F2-4950-B4F1-1C051F2EB0D4}" dt="2021-08-21T19:24:29.662" v="140"/>
        <pc:sldMkLst>
          <pc:docMk/>
          <pc:sldMk cId="1153851763" sldId="264"/>
        </pc:sldMkLst>
      </pc:sldChg>
    </pc:docChg>
  </pc:docChgLst>
  <pc:docChgLst>
    <pc:chgData name="Alla A Karapunarly" userId="bad96ab6-5253-4430-8be5-67af7205d973" providerId="ADAL" clId="{4633FE1B-44CE-4C21-BFD8-F37B4C9ECCE5}"/>
    <pc:docChg chg="undo redo custSel delSld modSld">
      <pc:chgData name="Alla A Karapunarly" userId="bad96ab6-5253-4430-8be5-67af7205d973" providerId="ADAL" clId="{4633FE1B-44CE-4C21-BFD8-F37B4C9ECCE5}" dt="2022-07-20T00:21:43.096" v="426" actId="20577"/>
      <pc:docMkLst>
        <pc:docMk/>
      </pc:docMkLst>
      <pc:sldChg chg="del">
        <pc:chgData name="Alla A Karapunarly" userId="bad96ab6-5253-4430-8be5-67af7205d973" providerId="ADAL" clId="{4633FE1B-44CE-4C21-BFD8-F37B4C9ECCE5}" dt="2022-07-11T23:53:13.028" v="244" actId="47"/>
        <pc:sldMkLst>
          <pc:docMk/>
          <pc:sldMk cId="3733561561" sldId="261"/>
        </pc:sldMkLst>
      </pc:sldChg>
      <pc:sldChg chg="addSp delSp modSp mod modNotesTx">
        <pc:chgData name="Alla A Karapunarly" userId="bad96ab6-5253-4430-8be5-67af7205d973" providerId="ADAL" clId="{4633FE1B-44CE-4C21-BFD8-F37B4C9ECCE5}" dt="2022-07-20T00:21:43.096" v="426" actId="20577"/>
        <pc:sldMkLst>
          <pc:docMk/>
          <pc:sldMk cId="509824522" sldId="263"/>
        </pc:sldMkLst>
        <pc:spChg chg="add del mod">
          <ac:chgData name="Alla A Karapunarly" userId="bad96ab6-5253-4430-8be5-67af7205d973" providerId="ADAL" clId="{4633FE1B-44CE-4C21-BFD8-F37B4C9ECCE5}" dt="2022-07-11T23:38:10.537" v="22"/>
          <ac:spMkLst>
            <pc:docMk/>
            <pc:sldMk cId="509824522" sldId="263"/>
            <ac:spMk id="7" creationId="{27CFAAC6-4F23-C081-7499-3FCAC384A2ED}"/>
          </ac:spMkLst>
        </pc:spChg>
        <pc:spChg chg="mod">
          <ac:chgData name="Alla A Karapunarly" userId="bad96ab6-5253-4430-8be5-67af7205d973" providerId="ADAL" clId="{4633FE1B-44CE-4C21-BFD8-F37B4C9ECCE5}" dt="2022-07-11T23:37:44.853" v="20" actId="20577"/>
          <ac:spMkLst>
            <pc:docMk/>
            <pc:sldMk cId="509824522" sldId="263"/>
            <ac:spMk id="11" creationId="{97C13C52-2134-4884-A1B2-723AABE9B082}"/>
          </ac:spMkLst>
        </pc:spChg>
        <pc:spChg chg="add del mod">
          <ac:chgData name="Alla A Karapunarly" userId="bad96ab6-5253-4430-8be5-67af7205d973" providerId="ADAL" clId="{4633FE1B-44CE-4C21-BFD8-F37B4C9ECCE5}" dt="2022-07-11T23:38:16.467" v="24"/>
          <ac:spMkLst>
            <pc:docMk/>
            <pc:sldMk cId="509824522" sldId="263"/>
            <ac:spMk id="17" creationId="{210F077A-2EFE-724B-D3E8-11A11D28DA6F}"/>
          </ac:spMkLst>
        </pc:spChg>
        <pc:graphicFrameChg chg="add del mod">
          <ac:chgData name="Alla A Karapunarly" userId="bad96ab6-5253-4430-8be5-67af7205d973" providerId="ADAL" clId="{4633FE1B-44CE-4C21-BFD8-F37B4C9ECCE5}" dt="2022-07-11T23:38:10.537" v="22"/>
          <ac:graphicFrameMkLst>
            <pc:docMk/>
            <pc:sldMk cId="509824522" sldId="263"/>
            <ac:graphicFrameMk id="2" creationId="{817DCD0F-8410-3AF4-FD7E-B7EA93918D0D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0.537" v="22"/>
          <ac:graphicFrameMkLst>
            <pc:docMk/>
            <pc:sldMk cId="509824522" sldId="263"/>
            <ac:graphicFrameMk id="3" creationId="{1CAF1E2A-5183-6DDD-B478-EDC6E2B88C29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0.537" v="22"/>
          <ac:graphicFrameMkLst>
            <pc:docMk/>
            <pc:sldMk cId="509824522" sldId="263"/>
            <ac:graphicFrameMk id="4" creationId="{DA976409-1069-B6FD-BB85-055FDA57D9B3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0.537" v="22"/>
          <ac:graphicFrameMkLst>
            <pc:docMk/>
            <pc:sldMk cId="509824522" sldId="263"/>
            <ac:graphicFrameMk id="5" creationId="{03ACAD89-623D-436F-9238-10D420211374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0.537" v="22"/>
          <ac:graphicFrameMkLst>
            <pc:docMk/>
            <pc:sldMk cId="509824522" sldId="263"/>
            <ac:graphicFrameMk id="6" creationId="{91D7DD1F-0AD9-C176-8E9A-E78EEE255FFE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6.467" v="24"/>
          <ac:graphicFrameMkLst>
            <pc:docMk/>
            <pc:sldMk cId="509824522" sldId="263"/>
            <ac:graphicFrameMk id="8" creationId="{63AB0AE2-ED0B-06DD-6EFF-782FE9B3DEAE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6.467" v="24"/>
          <ac:graphicFrameMkLst>
            <pc:docMk/>
            <pc:sldMk cId="509824522" sldId="263"/>
            <ac:graphicFrameMk id="9" creationId="{CF0560EF-A787-EB6C-FBEE-925D662ECD93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6.467" v="24"/>
          <ac:graphicFrameMkLst>
            <pc:docMk/>
            <pc:sldMk cId="509824522" sldId="263"/>
            <ac:graphicFrameMk id="14" creationId="{2BBD8AB2-C62A-2570-71C2-5B7859469AC2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6.467" v="24"/>
          <ac:graphicFrameMkLst>
            <pc:docMk/>
            <pc:sldMk cId="509824522" sldId="263"/>
            <ac:graphicFrameMk id="15" creationId="{596D72F3-5F2B-CF02-E386-1333CFB17376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38:16.467" v="24"/>
          <ac:graphicFrameMkLst>
            <pc:docMk/>
            <pc:sldMk cId="509824522" sldId="263"/>
            <ac:graphicFrameMk id="16" creationId="{0DE905A5-27C4-ECB0-8A7B-B9FAFAA3C74B}"/>
          </ac:graphicFrameMkLst>
        </pc:graphicFrameChg>
        <pc:graphicFrameChg chg="add del mod modGraphic">
          <ac:chgData name="Alla A Karapunarly" userId="bad96ab6-5253-4430-8be5-67af7205d973" providerId="ADAL" clId="{4633FE1B-44CE-4C21-BFD8-F37B4C9ECCE5}" dt="2022-07-11T23:39:59.375" v="35" actId="3680"/>
          <ac:graphicFrameMkLst>
            <pc:docMk/>
            <pc:sldMk cId="509824522" sldId="263"/>
            <ac:graphicFrameMk id="18" creationId="{07D25149-6887-4C83-79D4-10F74F2A4532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0:41.826" v="287" actId="20577"/>
          <ac:graphicFrameMkLst>
            <pc:docMk/>
            <pc:sldMk cId="509824522" sldId="263"/>
            <ac:graphicFrameMk id="19" creationId="{52D22D05-BB40-1EB1-35EF-B9211309F596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41:35.120" v="70"/>
          <ac:graphicFrameMkLst>
            <pc:docMk/>
            <pc:sldMk cId="509824522" sldId="263"/>
            <ac:graphicFrameMk id="21" creationId="{143CFDF2-6B58-FBCB-C71D-AAA947C4783B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0:48.431" v="288" actId="20577"/>
          <ac:graphicFrameMkLst>
            <pc:docMk/>
            <pc:sldMk cId="509824522" sldId="263"/>
            <ac:graphicFrameMk id="22" creationId="{02C1968B-DE59-BF14-E1E0-92950E0975C9}"/>
          </ac:graphicFrameMkLst>
        </pc:graphicFrameChg>
        <pc:graphicFrameChg chg="add del mod">
          <ac:chgData name="Alla A Karapunarly" userId="bad96ab6-5253-4430-8be5-67af7205d973" providerId="ADAL" clId="{4633FE1B-44CE-4C21-BFD8-F37B4C9ECCE5}" dt="2022-07-11T23:42:55.717" v="82" actId="478"/>
          <ac:graphicFrameMkLst>
            <pc:docMk/>
            <pc:sldMk cId="509824522" sldId="263"/>
            <ac:graphicFrameMk id="23" creationId="{6EE4B366-4229-3579-BE84-B1E72C75D547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0:50.397" v="289" actId="20577"/>
          <ac:graphicFrameMkLst>
            <pc:docMk/>
            <pc:sldMk cId="509824522" sldId="263"/>
            <ac:graphicFrameMk id="24" creationId="{B495A719-DB57-F9E4-194D-B78533090266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0:52.879" v="290" actId="20577"/>
          <ac:graphicFrameMkLst>
            <pc:docMk/>
            <pc:sldMk cId="509824522" sldId="263"/>
            <ac:graphicFrameMk id="25" creationId="{4AFD23EB-2053-28CF-ED28-859C93E7329E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0:55.606" v="291" actId="20577"/>
          <ac:graphicFrameMkLst>
            <pc:docMk/>
            <pc:sldMk cId="509824522" sldId="263"/>
            <ac:graphicFrameMk id="26" creationId="{F4D02151-1C1F-C71A-7730-AC212E2DFF14}"/>
          </ac:graphicFrameMkLst>
        </pc:graphicFrameChg>
        <pc:graphicFrameChg chg="add mod modGraphic">
          <ac:chgData name="Alla A Karapunarly" userId="bad96ab6-5253-4430-8be5-67af7205d973" providerId="ADAL" clId="{4633FE1B-44CE-4C21-BFD8-F37B4C9ECCE5}" dt="2022-07-20T00:21:43.096" v="426" actId="20577"/>
          <ac:graphicFrameMkLst>
            <pc:docMk/>
            <pc:sldMk cId="509824522" sldId="263"/>
            <ac:graphicFrameMk id="27" creationId="{3F8B5607-D7F7-4E81-5856-FCDE356580CA}"/>
          </ac:graphicFrameMkLst>
        </pc:graphicFrameChg>
        <pc:cxnChg chg="add mod">
          <ac:chgData name="Alla A Karapunarly" userId="bad96ab6-5253-4430-8be5-67af7205d973" providerId="ADAL" clId="{4633FE1B-44CE-4C21-BFD8-F37B4C9ECCE5}" dt="2022-07-11T23:51:14.141" v="231" actId="12788"/>
          <ac:cxnSpMkLst>
            <pc:docMk/>
            <pc:sldMk cId="509824522" sldId="263"/>
            <ac:cxnSpMk id="29" creationId="{6237BEA6-9DD1-669B-8A94-5BA789B6FD1C}"/>
          </ac:cxnSpMkLst>
        </pc:cxnChg>
        <pc:cxnChg chg="add mod">
          <ac:chgData name="Alla A Karapunarly" userId="bad96ab6-5253-4430-8be5-67af7205d973" providerId="ADAL" clId="{4633FE1B-44CE-4C21-BFD8-F37B4C9ECCE5}" dt="2022-07-11T23:51:14.141" v="231" actId="12788"/>
          <ac:cxnSpMkLst>
            <pc:docMk/>
            <pc:sldMk cId="509824522" sldId="263"/>
            <ac:cxnSpMk id="31" creationId="{199299B3-2E76-6811-E2F7-68745BF12708}"/>
          </ac:cxnSpMkLst>
        </pc:cxnChg>
        <pc:cxnChg chg="add mod">
          <ac:chgData name="Alla A Karapunarly" userId="bad96ab6-5253-4430-8be5-67af7205d973" providerId="ADAL" clId="{4633FE1B-44CE-4C21-BFD8-F37B4C9ECCE5}" dt="2022-07-11T23:52:00.555" v="236" actId="208"/>
          <ac:cxnSpMkLst>
            <pc:docMk/>
            <pc:sldMk cId="509824522" sldId="263"/>
            <ac:cxnSpMk id="32" creationId="{27BB5C86-7AC7-5D8A-7CF3-B7C01E415797}"/>
          </ac:cxnSpMkLst>
        </pc:cxnChg>
        <pc:cxnChg chg="add mod">
          <ac:chgData name="Alla A Karapunarly" userId="bad96ab6-5253-4430-8be5-67af7205d973" providerId="ADAL" clId="{4633FE1B-44CE-4C21-BFD8-F37B4C9ECCE5}" dt="2022-07-11T23:52:00.555" v="236" actId="208"/>
          <ac:cxnSpMkLst>
            <pc:docMk/>
            <pc:sldMk cId="509824522" sldId="263"/>
            <ac:cxnSpMk id="33" creationId="{A5AD0A12-6FAD-4246-C7E0-25EE54765FD4}"/>
          </ac:cxnSpMkLst>
        </pc:cxnChg>
        <pc:cxnChg chg="add mod">
          <ac:chgData name="Alla A Karapunarly" userId="bad96ab6-5253-4430-8be5-67af7205d973" providerId="ADAL" clId="{4633FE1B-44CE-4C21-BFD8-F37B4C9ECCE5}" dt="2022-07-11T23:52:07.593" v="238" actId="1076"/>
          <ac:cxnSpMkLst>
            <pc:docMk/>
            <pc:sldMk cId="509824522" sldId="263"/>
            <ac:cxnSpMk id="34" creationId="{4DD9292E-3CD1-7712-54DB-BF8EDE3343CD}"/>
          </ac:cxnSpMkLst>
        </pc:cxnChg>
        <pc:cxnChg chg="add mod">
          <ac:chgData name="Alla A Karapunarly" userId="bad96ab6-5253-4430-8be5-67af7205d973" providerId="ADAL" clId="{4633FE1B-44CE-4C21-BFD8-F37B4C9ECCE5}" dt="2022-07-11T23:52:07.593" v="238" actId="1076"/>
          <ac:cxnSpMkLst>
            <pc:docMk/>
            <pc:sldMk cId="509824522" sldId="263"/>
            <ac:cxnSpMk id="35" creationId="{5929B2C3-B5B6-6157-AE20-B0539BB7910B}"/>
          </ac:cxnSpMkLst>
        </pc:cxnChg>
        <pc:cxnChg chg="add mod">
          <ac:chgData name="Alla A Karapunarly" userId="bad96ab6-5253-4430-8be5-67af7205d973" providerId="ADAL" clId="{4633FE1B-44CE-4C21-BFD8-F37B4C9ECCE5}" dt="2022-07-11T23:52:16.918" v="240" actId="1076"/>
          <ac:cxnSpMkLst>
            <pc:docMk/>
            <pc:sldMk cId="509824522" sldId="263"/>
            <ac:cxnSpMk id="36" creationId="{363F413D-64F0-5BA2-3A65-EA612E8095F2}"/>
          </ac:cxnSpMkLst>
        </pc:cxnChg>
        <pc:cxnChg chg="add mod">
          <ac:chgData name="Alla A Karapunarly" userId="bad96ab6-5253-4430-8be5-67af7205d973" providerId="ADAL" clId="{4633FE1B-44CE-4C21-BFD8-F37B4C9ECCE5}" dt="2022-07-11T23:52:16.918" v="240" actId="1076"/>
          <ac:cxnSpMkLst>
            <pc:docMk/>
            <pc:sldMk cId="509824522" sldId="263"/>
            <ac:cxnSpMk id="37" creationId="{98D2DEBD-F523-10D5-F7BC-F1FAA3C3C5BB}"/>
          </ac:cxnSpMkLst>
        </pc:cxnChg>
        <pc:cxnChg chg="add mod">
          <ac:chgData name="Alla A Karapunarly" userId="bad96ab6-5253-4430-8be5-67af7205d973" providerId="ADAL" clId="{4633FE1B-44CE-4C21-BFD8-F37B4C9ECCE5}" dt="2022-07-11T23:52:25.620" v="242" actId="1076"/>
          <ac:cxnSpMkLst>
            <pc:docMk/>
            <pc:sldMk cId="509824522" sldId="263"/>
            <ac:cxnSpMk id="38" creationId="{F66592A5-B3D4-05A8-052A-7EB412B27215}"/>
          </ac:cxnSpMkLst>
        </pc:cxnChg>
        <pc:cxnChg chg="add mod">
          <ac:chgData name="Alla A Karapunarly" userId="bad96ab6-5253-4430-8be5-67af7205d973" providerId="ADAL" clId="{4633FE1B-44CE-4C21-BFD8-F37B4C9ECCE5}" dt="2022-07-11T23:52:25.620" v="242" actId="1076"/>
          <ac:cxnSpMkLst>
            <pc:docMk/>
            <pc:sldMk cId="509824522" sldId="263"/>
            <ac:cxnSpMk id="39" creationId="{EE01F6BF-2630-43AD-E758-260B2AE8791A}"/>
          </ac:cxnSpMkLst>
        </pc:cxnChg>
      </pc:sldChg>
      <pc:sldChg chg="del">
        <pc:chgData name="Alla A Karapunarly" userId="bad96ab6-5253-4430-8be5-67af7205d973" providerId="ADAL" clId="{4633FE1B-44CE-4C21-BFD8-F37B4C9ECCE5}" dt="2022-07-11T23:53:11.599" v="243" actId="47"/>
        <pc:sldMkLst>
          <pc:docMk/>
          <pc:sldMk cId="4039523231" sldId="265"/>
        </pc:sldMkLst>
      </pc:sldChg>
    </pc:docChg>
  </pc:docChgLst>
  <pc:docChgLst>
    <pc:chgData name="Alla A Karapunarly" userId="bad96ab6-5253-4430-8be5-67af7205d973" providerId="ADAL" clId="{A18A0D3B-1CF6-42DB-B18B-BA3B73D54358}"/>
    <pc:docChg chg="undo redo custSel addSld delSld modSld">
      <pc:chgData name="Alla A Karapunarly" userId="bad96ab6-5253-4430-8be5-67af7205d973" providerId="ADAL" clId="{A18A0D3B-1CF6-42DB-B18B-BA3B73D54358}" dt="2022-06-27T21:41:51.029" v="49" actId="47"/>
      <pc:docMkLst>
        <pc:docMk/>
      </pc:docMkLst>
      <pc:sldChg chg="modSp add mod">
        <pc:chgData name="Alla A Karapunarly" userId="bad96ab6-5253-4430-8be5-67af7205d973" providerId="ADAL" clId="{A18A0D3B-1CF6-42DB-B18B-BA3B73D54358}" dt="2022-06-27T21:38:02.656" v="41" actId="1037"/>
        <pc:sldMkLst>
          <pc:docMk/>
          <pc:sldMk cId="3733561561" sldId="261"/>
        </pc:sldMkLst>
        <pc:spChg chg="mod">
          <ac:chgData name="Alla A Karapunarly" userId="bad96ab6-5253-4430-8be5-67af7205d973" providerId="ADAL" clId="{A18A0D3B-1CF6-42DB-B18B-BA3B73D54358}" dt="2022-06-27T21:38:02.656" v="41" actId="1037"/>
          <ac:spMkLst>
            <pc:docMk/>
            <pc:sldMk cId="3733561561" sldId="261"/>
            <ac:spMk id="17" creationId="{799D61D2-62EB-4F89-A860-B6B775D6F1CB}"/>
          </ac:spMkLst>
        </pc:spChg>
        <pc:picChg chg="mod">
          <ac:chgData name="Alla A Karapunarly" userId="bad96ab6-5253-4430-8be5-67af7205d973" providerId="ADAL" clId="{A18A0D3B-1CF6-42DB-B18B-BA3B73D54358}" dt="2022-06-27T21:38:02.656" v="41" actId="1037"/>
          <ac:picMkLst>
            <pc:docMk/>
            <pc:sldMk cId="3733561561" sldId="261"/>
            <ac:picMk id="18" creationId="{C1792543-314E-4869-81E2-05C89255C819}"/>
          </ac:picMkLst>
        </pc:picChg>
      </pc:sldChg>
      <pc:sldChg chg="addSp delSp modSp mod">
        <pc:chgData name="Alla A Karapunarly" userId="bad96ab6-5253-4430-8be5-67af7205d973" providerId="ADAL" clId="{A18A0D3B-1CF6-42DB-B18B-BA3B73D54358}" dt="2022-06-27T21:35:35.082" v="10"/>
        <pc:sldMkLst>
          <pc:docMk/>
          <pc:sldMk cId="509824522" sldId="263"/>
        </pc:sldMkLst>
        <pc:spChg chg="mod">
          <ac:chgData name="Alla A Karapunarly" userId="bad96ab6-5253-4430-8be5-67af7205d973" providerId="ADAL" clId="{A18A0D3B-1CF6-42DB-B18B-BA3B73D54358}" dt="2022-06-27T21:34:35.574" v="5" actId="122"/>
          <ac:spMkLst>
            <pc:docMk/>
            <pc:sldMk cId="509824522" sldId="263"/>
            <ac:spMk id="11" creationId="{97C13C52-2134-4884-A1B2-723AABE9B082}"/>
          </ac:spMkLst>
        </pc:spChg>
        <pc:spChg chg="add mod">
          <ac:chgData name="Alla A Karapunarly" userId="bad96ab6-5253-4430-8be5-67af7205d973" providerId="ADAL" clId="{A18A0D3B-1CF6-42DB-B18B-BA3B73D54358}" dt="2022-06-27T21:35:35.082" v="10"/>
          <ac:spMkLst>
            <pc:docMk/>
            <pc:sldMk cId="509824522" sldId="263"/>
            <ac:spMk id="13" creationId="{E4B1C441-F421-74C4-34BA-938E7A20EDDD}"/>
          </ac:spMkLst>
        </pc:spChg>
        <pc:spChg chg="del">
          <ac:chgData name="Alla A Karapunarly" userId="bad96ab6-5253-4430-8be5-67af7205d973" providerId="ADAL" clId="{A18A0D3B-1CF6-42DB-B18B-BA3B73D54358}" dt="2022-06-27T21:35:34.613" v="9" actId="478"/>
          <ac:spMkLst>
            <pc:docMk/>
            <pc:sldMk cId="509824522" sldId="263"/>
            <ac:spMk id="19" creationId="{C74348C4-73B1-4332-A82D-F49F2BE5512E}"/>
          </ac:spMkLst>
        </pc:spChg>
        <pc:graphicFrameChg chg="mod">
          <ac:chgData name="Alla A Karapunarly" userId="bad96ab6-5253-4430-8be5-67af7205d973" providerId="ADAL" clId="{A18A0D3B-1CF6-42DB-B18B-BA3B73D54358}" dt="2022-06-27T21:35:05.365" v="8" actId="12788"/>
          <ac:graphicFrameMkLst>
            <pc:docMk/>
            <pc:sldMk cId="509824522" sldId="263"/>
            <ac:graphicFrameMk id="2" creationId="{ADFD3E19-3E8E-43FC-96EA-0DFCF973E5CF}"/>
          </ac:graphicFrameMkLst>
        </pc:graphicFrameChg>
      </pc:sldChg>
      <pc:sldChg chg="add del">
        <pc:chgData name="Alla A Karapunarly" userId="bad96ab6-5253-4430-8be5-67af7205d973" providerId="ADAL" clId="{A18A0D3B-1CF6-42DB-B18B-BA3B73D54358}" dt="2022-06-27T21:34:45.743" v="7" actId="47"/>
        <pc:sldMkLst>
          <pc:docMk/>
          <pc:sldMk cId="2951711022" sldId="265"/>
        </pc:sldMkLst>
      </pc:sldChg>
      <pc:sldChg chg="addSp delSp modSp add mod">
        <pc:chgData name="Alla A Karapunarly" userId="bad96ab6-5253-4430-8be5-67af7205d973" providerId="ADAL" clId="{A18A0D3B-1CF6-42DB-B18B-BA3B73D54358}" dt="2022-06-27T21:39:57.143" v="44"/>
        <pc:sldMkLst>
          <pc:docMk/>
          <pc:sldMk cId="4039523231" sldId="265"/>
        </pc:sldMkLst>
        <pc:spChg chg="del">
          <ac:chgData name="Alla A Karapunarly" userId="bad96ab6-5253-4430-8be5-67af7205d973" providerId="ADAL" clId="{A18A0D3B-1CF6-42DB-B18B-BA3B73D54358}" dt="2022-06-27T21:39:56.758" v="43" actId="478"/>
          <ac:spMkLst>
            <pc:docMk/>
            <pc:sldMk cId="4039523231" sldId="265"/>
            <ac:spMk id="10" creationId="{E46E0CF1-EAFF-455E-BA5C-26C52D3B5A3F}"/>
          </ac:spMkLst>
        </pc:spChg>
        <pc:spChg chg="add mod">
          <ac:chgData name="Alla A Karapunarly" userId="bad96ab6-5253-4430-8be5-67af7205d973" providerId="ADAL" clId="{A18A0D3B-1CF6-42DB-B18B-BA3B73D54358}" dt="2022-06-27T21:39:57.143" v="44"/>
          <ac:spMkLst>
            <pc:docMk/>
            <pc:sldMk cId="4039523231" sldId="265"/>
            <ac:spMk id="14" creationId="{E60D9214-0F7B-9232-4369-AA665BC44E27}"/>
          </ac:spMkLst>
        </pc:spChg>
        <pc:picChg chg="del">
          <ac:chgData name="Alla A Karapunarly" userId="bad96ab6-5253-4430-8be5-67af7205d973" providerId="ADAL" clId="{A18A0D3B-1CF6-42DB-B18B-BA3B73D54358}" dt="2022-06-27T21:39:56.758" v="43" actId="478"/>
          <ac:picMkLst>
            <pc:docMk/>
            <pc:sldMk cId="4039523231" sldId="265"/>
            <ac:picMk id="12" creationId="{4AB1234C-01C0-440D-A2F1-391B9D31B3AA}"/>
          </ac:picMkLst>
        </pc:picChg>
        <pc:picChg chg="add mod">
          <ac:chgData name="Alla A Karapunarly" userId="bad96ab6-5253-4430-8be5-67af7205d973" providerId="ADAL" clId="{A18A0D3B-1CF6-42DB-B18B-BA3B73D54358}" dt="2022-06-27T21:39:57.143" v="44"/>
          <ac:picMkLst>
            <pc:docMk/>
            <pc:sldMk cId="4039523231" sldId="265"/>
            <ac:picMk id="15" creationId="{D09281BA-F5F9-B4AE-DC20-1FD4453FC92F}"/>
          </ac:picMkLst>
        </pc:picChg>
      </pc:sldChg>
      <pc:sldChg chg="addSp delSp modSp add del mod">
        <pc:chgData name="Alla A Karapunarly" userId="bad96ab6-5253-4430-8be5-67af7205d973" providerId="ADAL" clId="{A18A0D3B-1CF6-42DB-B18B-BA3B73D54358}" dt="2022-06-27T21:41:51.029" v="49" actId="47"/>
        <pc:sldMkLst>
          <pc:docMk/>
          <pc:sldMk cId="1765658175" sldId="266"/>
        </pc:sldMkLst>
        <pc:spChg chg="del mod">
          <ac:chgData name="Alla A Karapunarly" userId="bad96ab6-5253-4430-8be5-67af7205d973" providerId="ADAL" clId="{A18A0D3B-1CF6-42DB-B18B-BA3B73D54358}" dt="2022-06-27T21:41:42.976" v="47" actId="478"/>
          <ac:spMkLst>
            <pc:docMk/>
            <pc:sldMk cId="1765658175" sldId="266"/>
            <ac:spMk id="10" creationId="{E46E0CF1-EAFF-455E-BA5C-26C52D3B5A3F}"/>
          </ac:spMkLst>
        </pc:spChg>
        <pc:spChg chg="add mod">
          <ac:chgData name="Alla A Karapunarly" userId="bad96ab6-5253-4430-8be5-67af7205d973" providerId="ADAL" clId="{A18A0D3B-1CF6-42DB-B18B-BA3B73D54358}" dt="2022-06-27T21:41:43.404" v="48"/>
          <ac:spMkLst>
            <pc:docMk/>
            <pc:sldMk cId="1765658175" sldId="266"/>
            <ac:spMk id="14" creationId="{F8FE760B-8D4E-2449-7684-EABF225D71E8}"/>
          </ac:spMkLst>
        </pc:spChg>
        <pc:picChg chg="del">
          <ac:chgData name="Alla A Karapunarly" userId="bad96ab6-5253-4430-8be5-67af7205d973" providerId="ADAL" clId="{A18A0D3B-1CF6-42DB-B18B-BA3B73D54358}" dt="2022-06-27T21:41:42.976" v="47" actId="478"/>
          <ac:picMkLst>
            <pc:docMk/>
            <pc:sldMk cId="1765658175" sldId="266"/>
            <ac:picMk id="12" creationId="{4AB1234C-01C0-440D-A2F1-391B9D31B3AA}"/>
          </ac:picMkLst>
        </pc:picChg>
        <pc:picChg chg="add mod">
          <ac:chgData name="Alla A Karapunarly" userId="bad96ab6-5253-4430-8be5-67af7205d973" providerId="ADAL" clId="{A18A0D3B-1CF6-42DB-B18B-BA3B73D54358}" dt="2022-06-27T21:41:43.404" v="48"/>
          <ac:picMkLst>
            <pc:docMk/>
            <pc:sldMk cId="1765658175" sldId="266"/>
            <ac:picMk id="15" creationId="{913D13D8-1D5B-8C85-5FDB-260AC14250FD}"/>
          </ac:picMkLst>
        </pc:picChg>
      </pc:sldChg>
    </pc:docChg>
  </pc:docChgLst>
  <pc:docChgLst>
    <pc:chgData name="Alla A Karapunarly" userId="bad96ab6-5253-4430-8be5-67af7205d973" providerId="ADAL" clId="{43C0A172-EE1C-4C7A-B5E3-C4924B687E8B}"/>
    <pc:docChg chg="undo redo custSel modSld">
      <pc:chgData name="Alla A Karapunarly" userId="bad96ab6-5253-4430-8be5-67af7205d973" providerId="ADAL" clId="{43C0A172-EE1C-4C7A-B5E3-C4924B687E8B}" dt="2022-07-20T00:40:03.974" v="416" actId="12788"/>
      <pc:docMkLst>
        <pc:docMk/>
      </pc:docMkLst>
      <pc:sldChg chg="addSp delSp modSp mod">
        <pc:chgData name="Alla A Karapunarly" userId="bad96ab6-5253-4430-8be5-67af7205d973" providerId="ADAL" clId="{43C0A172-EE1C-4C7A-B5E3-C4924B687E8B}" dt="2022-07-20T00:40:03.974" v="416" actId="12788"/>
        <pc:sldMkLst>
          <pc:docMk/>
          <pc:sldMk cId="509824522" sldId="263"/>
        </pc:sldMkLst>
        <pc:spChg chg="add mod">
          <ac:chgData name="Alla A Karapunarly" userId="bad96ab6-5253-4430-8be5-67af7205d973" providerId="ADAL" clId="{43C0A172-EE1C-4C7A-B5E3-C4924B687E8B}" dt="2022-07-20T00:35:40.537" v="414" actId="122"/>
          <ac:spMkLst>
            <pc:docMk/>
            <pc:sldMk cId="509824522" sldId="263"/>
            <ac:spMk id="7" creationId="{A68291CA-1278-952D-1A2E-A6CC552BFFD6}"/>
          </ac:spMkLst>
        </pc:spChg>
        <pc:spChg chg="add mod">
          <ac:chgData name="Alla A Karapunarly" userId="bad96ab6-5253-4430-8be5-67af7205d973" providerId="ADAL" clId="{43C0A172-EE1C-4C7A-B5E3-C4924B687E8B}" dt="2022-07-20T00:32:59.432" v="366" actId="20577"/>
          <ac:spMkLst>
            <pc:docMk/>
            <pc:sldMk cId="509824522" sldId="263"/>
            <ac:spMk id="23" creationId="{5B030B94-67C2-0690-7C2C-AB7B31060EC7}"/>
          </ac:spMkLst>
        </pc:spChg>
        <pc:spChg chg="add del mod">
          <ac:chgData name="Alla A Karapunarly" userId="bad96ab6-5253-4430-8be5-67af7205d973" providerId="ADAL" clId="{43C0A172-EE1C-4C7A-B5E3-C4924B687E8B}" dt="2022-07-20T00:25:36.246" v="80" actId="478"/>
          <ac:spMkLst>
            <pc:docMk/>
            <pc:sldMk cId="509824522" sldId="263"/>
            <ac:spMk id="28" creationId="{358E887A-B379-75D4-FFC4-71C97AAEE27A}"/>
          </ac:spMkLst>
        </pc:spChg>
        <pc:spChg chg="add mod">
          <ac:chgData name="Alla A Karapunarly" userId="bad96ab6-5253-4430-8be5-67af7205d973" providerId="ADAL" clId="{43C0A172-EE1C-4C7A-B5E3-C4924B687E8B}" dt="2022-07-20T00:32:26.408" v="343" actId="164"/>
          <ac:spMkLst>
            <pc:docMk/>
            <pc:sldMk cId="509824522" sldId="263"/>
            <ac:spMk id="30" creationId="{47C8CCD6-7CD2-5944-2CA0-103F2787498B}"/>
          </ac:spMkLst>
        </pc:spChg>
        <pc:spChg chg="add del mod">
          <ac:chgData name="Alla A Karapunarly" userId="bad96ab6-5253-4430-8be5-67af7205d973" providerId="ADAL" clId="{43C0A172-EE1C-4C7A-B5E3-C4924B687E8B}" dt="2022-07-20T00:25:36.246" v="80" actId="478"/>
          <ac:spMkLst>
            <pc:docMk/>
            <pc:sldMk cId="509824522" sldId="263"/>
            <ac:spMk id="40" creationId="{E32FD66B-BAB6-5BC4-3463-30E92B38F4DF}"/>
          </ac:spMkLst>
        </pc:spChg>
        <pc:spChg chg="add mod">
          <ac:chgData name="Alla A Karapunarly" userId="bad96ab6-5253-4430-8be5-67af7205d973" providerId="ADAL" clId="{43C0A172-EE1C-4C7A-B5E3-C4924B687E8B}" dt="2022-07-20T00:32:22.231" v="342" actId="164"/>
          <ac:spMkLst>
            <pc:docMk/>
            <pc:sldMk cId="509824522" sldId="263"/>
            <ac:spMk id="41" creationId="{8AA50144-19C8-1691-00D0-7F86A05B1FD3}"/>
          </ac:spMkLst>
        </pc:spChg>
        <pc:spChg chg="add del mod">
          <ac:chgData name="Alla A Karapunarly" userId="bad96ab6-5253-4430-8be5-67af7205d973" providerId="ADAL" clId="{43C0A172-EE1C-4C7A-B5E3-C4924B687E8B}" dt="2022-07-20T00:25:36.246" v="80" actId="478"/>
          <ac:spMkLst>
            <pc:docMk/>
            <pc:sldMk cId="509824522" sldId="263"/>
            <ac:spMk id="42" creationId="{B97E184F-D759-F549-7DFB-1DE5C91CAF5E}"/>
          </ac:spMkLst>
        </pc:spChg>
        <pc:spChg chg="add mod">
          <ac:chgData name="Alla A Karapunarly" userId="bad96ab6-5253-4430-8be5-67af7205d973" providerId="ADAL" clId="{43C0A172-EE1C-4C7A-B5E3-C4924B687E8B}" dt="2022-07-20T00:32:14.641" v="339" actId="164"/>
          <ac:spMkLst>
            <pc:docMk/>
            <pc:sldMk cId="509824522" sldId="263"/>
            <ac:spMk id="43" creationId="{A1204FFB-A55C-3F6B-A435-72FADCB47A7E}"/>
          </ac:spMkLst>
        </pc:spChg>
        <pc:spChg chg="add del mod">
          <ac:chgData name="Alla A Karapunarly" userId="bad96ab6-5253-4430-8be5-67af7205d973" providerId="ADAL" clId="{43C0A172-EE1C-4C7A-B5E3-C4924B687E8B}" dt="2022-07-20T00:25:36.246" v="80" actId="478"/>
          <ac:spMkLst>
            <pc:docMk/>
            <pc:sldMk cId="509824522" sldId="263"/>
            <ac:spMk id="44" creationId="{90E512F9-2579-ACD6-6898-3645420CFC6C}"/>
          </ac:spMkLst>
        </pc:spChg>
        <pc:spChg chg="add mod">
          <ac:chgData name="Alla A Karapunarly" userId="bad96ab6-5253-4430-8be5-67af7205d973" providerId="ADAL" clId="{43C0A172-EE1C-4C7A-B5E3-C4924B687E8B}" dt="2022-07-20T00:32:08.453" v="338" actId="164"/>
          <ac:spMkLst>
            <pc:docMk/>
            <pc:sldMk cId="509824522" sldId="263"/>
            <ac:spMk id="45" creationId="{432C0F7C-D47D-87A6-E731-124A9DCA97C3}"/>
          </ac:spMkLst>
        </pc:spChg>
        <pc:spChg chg="add del mod">
          <ac:chgData name="Alla A Karapunarly" userId="bad96ab6-5253-4430-8be5-67af7205d973" providerId="ADAL" clId="{43C0A172-EE1C-4C7A-B5E3-C4924B687E8B}" dt="2022-07-20T00:25:36.246" v="80" actId="478"/>
          <ac:spMkLst>
            <pc:docMk/>
            <pc:sldMk cId="509824522" sldId="263"/>
            <ac:spMk id="46" creationId="{490F36DD-3B75-AE82-BCE3-6A2608E6000B}"/>
          </ac:spMkLst>
        </pc:spChg>
        <pc:grpChg chg="add mod">
          <ac:chgData name="Alla A Karapunarly" userId="bad96ab6-5253-4430-8be5-67af7205d973" providerId="ADAL" clId="{43C0A172-EE1C-4C7A-B5E3-C4924B687E8B}" dt="2022-07-20T00:34:48.839" v="407" actId="1035"/>
          <ac:grpSpMkLst>
            <pc:docMk/>
            <pc:sldMk cId="509824522" sldId="263"/>
            <ac:grpSpMk id="2" creationId="{F6D95D1D-9B89-DF60-1D34-7BFB90983A25}"/>
          </ac:grpSpMkLst>
        </pc:grpChg>
        <pc:grpChg chg="add mod">
          <ac:chgData name="Alla A Karapunarly" userId="bad96ab6-5253-4430-8be5-67af7205d973" providerId="ADAL" clId="{43C0A172-EE1C-4C7A-B5E3-C4924B687E8B}" dt="2022-07-20T00:34:48.839" v="407" actId="1035"/>
          <ac:grpSpMkLst>
            <pc:docMk/>
            <pc:sldMk cId="509824522" sldId="263"/>
            <ac:grpSpMk id="3" creationId="{D3C48F22-AD8B-6D06-C481-F4CF49FCD69C}"/>
          </ac:grpSpMkLst>
        </pc:grpChg>
        <pc:grpChg chg="add mod">
          <ac:chgData name="Alla A Karapunarly" userId="bad96ab6-5253-4430-8be5-67af7205d973" providerId="ADAL" clId="{43C0A172-EE1C-4C7A-B5E3-C4924B687E8B}" dt="2022-07-20T00:34:48.839" v="407" actId="1035"/>
          <ac:grpSpMkLst>
            <pc:docMk/>
            <pc:sldMk cId="509824522" sldId="263"/>
            <ac:grpSpMk id="4" creationId="{FA700FF2-2168-CE12-529F-2619B8D02CA4}"/>
          </ac:grpSpMkLst>
        </pc:grpChg>
        <pc:grpChg chg="add mod">
          <ac:chgData name="Alla A Karapunarly" userId="bad96ab6-5253-4430-8be5-67af7205d973" providerId="ADAL" clId="{43C0A172-EE1C-4C7A-B5E3-C4924B687E8B}" dt="2022-07-20T00:34:48.839" v="407" actId="1035"/>
          <ac:grpSpMkLst>
            <pc:docMk/>
            <pc:sldMk cId="509824522" sldId="263"/>
            <ac:grpSpMk id="5" creationId="{631986BC-CA09-63C4-9719-35A09CEFA83D}"/>
          </ac:grpSpMkLst>
        </pc:grpChg>
        <pc:grpChg chg="add mod">
          <ac:chgData name="Alla A Karapunarly" userId="bad96ab6-5253-4430-8be5-67af7205d973" providerId="ADAL" clId="{43C0A172-EE1C-4C7A-B5E3-C4924B687E8B}" dt="2022-07-20T00:40:03.974" v="416" actId="12788"/>
          <ac:grpSpMkLst>
            <pc:docMk/>
            <pc:sldMk cId="509824522" sldId="263"/>
            <ac:grpSpMk id="6" creationId="{FDF9F624-CFBD-DDDE-4791-E4AF8C61C367}"/>
          </ac:grpSpMkLst>
        </pc:grpChg>
        <pc:graphicFrameChg chg="del mod modGraphic">
          <ac:chgData name="Alla A Karapunarly" userId="bad96ab6-5253-4430-8be5-67af7205d973" providerId="ADAL" clId="{43C0A172-EE1C-4C7A-B5E3-C4924B687E8B}" dt="2022-07-20T00:33:39.352" v="369" actId="478"/>
          <ac:graphicFrameMkLst>
            <pc:docMk/>
            <pc:sldMk cId="509824522" sldId="263"/>
            <ac:graphicFrameMk id="27" creationId="{3F8B5607-D7F7-4E81-5856-FCDE356580CA}"/>
          </ac:graphicFrameMkLst>
        </pc:graphicFrameChg>
        <pc:picChg chg="add mod">
          <ac:chgData name="Alla A Karapunarly" userId="bad96ab6-5253-4430-8be5-67af7205d973" providerId="ADAL" clId="{43C0A172-EE1C-4C7A-B5E3-C4924B687E8B}" dt="2022-07-20T00:32:57.350" v="363" actId="164"/>
          <ac:picMkLst>
            <pc:docMk/>
            <pc:sldMk cId="509824522" sldId="263"/>
            <ac:picMk id="47" creationId="{39C7C43F-B14D-F314-2508-7FF4ED33B683}"/>
          </ac:picMkLst>
        </pc:picChg>
        <pc:picChg chg="add mod">
          <ac:chgData name="Alla A Karapunarly" userId="bad96ab6-5253-4430-8be5-67af7205d973" providerId="ADAL" clId="{43C0A172-EE1C-4C7A-B5E3-C4924B687E8B}" dt="2022-07-20T00:32:26.408" v="343" actId="164"/>
          <ac:picMkLst>
            <pc:docMk/>
            <pc:sldMk cId="509824522" sldId="263"/>
            <ac:picMk id="48" creationId="{4F6D2894-8DEA-9100-2658-68358FB0D556}"/>
          </ac:picMkLst>
        </pc:picChg>
        <pc:picChg chg="add mod">
          <ac:chgData name="Alla A Karapunarly" userId="bad96ab6-5253-4430-8be5-67af7205d973" providerId="ADAL" clId="{43C0A172-EE1C-4C7A-B5E3-C4924B687E8B}" dt="2022-07-20T00:32:22.231" v="342" actId="164"/>
          <ac:picMkLst>
            <pc:docMk/>
            <pc:sldMk cId="509824522" sldId="263"/>
            <ac:picMk id="49" creationId="{892065D7-46C0-63E3-C6E9-847C54AB4CC5}"/>
          </ac:picMkLst>
        </pc:picChg>
        <pc:picChg chg="add mod">
          <ac:chgData name="Alla A Karapunarly" userId="bad96ab6-5253-4430-8be5-67af7205d973" providerId="ADAL" clId="{43C0A172-EE1C-4C7A-B5E3-C4924B687E8B}" dt="2022-07-20T00:32:14.641" v="339" actId="164"/>
          <ac:picMkLst>
            <pc:docMk/>
            <pc:sldMk cId="509824522" sldId="263"/>
            <ac:picMk id="50" creationId="{E3C66B32-D697-F0BF-2CE5-01EE75EB4742}"/>
          </ac:picMkLst>
        </pc:picChg>
        <pc:picChg chg="add mod">
          <ac:chgData name="Alla A Karapunarly" userId="bad96ab6-5253-4430-8be5-67af7205d973" providerId="ADAL" clId="{43C0A172-EE1C-4C7A-B5E3-C4924B687E8B}" dt="2022-07-20T00:32:08.453" v="338" actId="164"/>
          <ac:picMkLst>
            <pc:docMk/>
            <pc:sldMk cId="509824522" sldId="263"/>
            <ac:picMk id="51" creationId="{AF8F4224-1CFD-CF95-9816-5E4ABB29ACB4}"/>
          </ac:picMkLst>
        </pc:pic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29" creationId="{6237BEA6-9DD1-669B-8A94-5BA789B6FD1C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1" creationId="{199299B3-2E76-6811-E2F7-68745BF12708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2" creationId="{27BB5C86-7AC7-5D8A-7CF3-B7C01E415797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3" creationId="{A5AD0A12-6FAD-4246-C7E0-25EE54765FD4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4" creationId="{4DD9292E-3CD1-7712-54DB-BF8EDE3343CD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5" creationId="{5929B2C3-B5B6-6157-AE20-B0539BB7910B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6" creationId="{363F413D-64F0-5BA2-3A65-EA612E8095F2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7" creationId="{98D2DEBD-F523-10D5-F7BC-F1FAA3C3C5BB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8" creationId="{F66592A5-B3D4-05A8-052A-7EB412B27215}"/>
          </ac:cxnSpMkLst>
        </pc:cxnChg>
        <pc:cxnChg chg="del">
          <ac:chgData name="Alla A Karapunarly" userId="bad96ab6-5253-4430-8be5-67af7205d973" providerId="ADAL" clId="{43C0A172-EE1C-4C7A-B5E3-C4924B687E8B}" dt="2022-07-20T00:23:06.025" v="0" actId="478"/>
          <ac:cxnSpMkLst>
            <pc:docMk/>
            <pc:sldMk cId="509824522" sldId="263"/>
            <ac:cxnSpMk id="39" creationId="{EE01F6BF-2630-43AD-E758-260B2AE8791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9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24070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Organization Research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6E0CF1-EAFF-455E-BA5C-26C52D3B5A3F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4AB1234C-01C0-440D-A2F1-391B9D31B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E4B1C441-F421-74C4-34BA-938E7A20EDDD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graphicFrame>
        <p:nvGraphicFramePr>
          <p:cNvPr id="19" name="Table 20">
            <a:extLst>
              <a:ext uri="{FF2B5EF4-FFF2-40B4-BE49-F238E27FC236}">
                <a16:creationId xmlns:a16="http://schemas.microsoft.com/office/drawing/2014/main" id="{52D22D05-BB40-1EB1-35EF-B9211309F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15242"/>
              </p:ext>
            </p:extLst>
          </p:nvPr>
        </p:nvGraphicFramePr>
        <p:xfrm>
          <a:off x="514311" y="1802064"/>
          <a:ext cx="674377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78">
                  <a:extLst>
                    <a:ext uri="{9D8B030D-6E8A-4147-A177-3AD203B41FA5}">
                      <a16:colId xmlns:a16="http://schemas.microsoft.com/office/drawing/2014/main" val="2797222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Organization</a:t>
                      </a:r>
                      <a:r>
                        <a:rPr lang="en-US" dirty="0"/>
                        <a:t>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22075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02C1968B-DE59-BF14-E1E0-92950E097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11348"/>
              </p:ext>
            </p:extLst>
          </p:nvPr>
        </p:nvGraphicFramePr>
        <p:xfrm>
          <a:off x="514311" y="2292843"/>
          <a:ext cx="674377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78">
                  <a:extLst>
                    <a:ext uri="{9D8B030D-6E8A-4147-A177-3AD203B41FA5}">
                      <a16:colId xmlns:a16="http://schemas.microsoft.com/office/drawing/2014/main" val="2797222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Link</a:t>
                      </a:r>
                      <a:r>
                        <a:rPr lang="en-US" dirty="0"/>
                        <a:t>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22075"/>
                  </a:ext>
                </a:extLst>
              </a:tr>
            </a:tbl>
          </a:graphicData>
        </a:graphic>
      </p:graphicFrame>
      <p:graphicFrame>
        <p:nvGraphicFramePr>
          <p:cNvPr id="24" name="Table 20">
            <a:extLst>
              <a:ext uri="{FF2B5EF4-FFF2-40B4-BE49-F238E27FC236}">
                <a16:creationId xmlns:a16="http://schemas.microsoft.com/office/drawing/2014/main" id="{B495A719-DB57-F9E4-194D-B78533090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83876"/>
              </p:ext>
            </p:extLst>
          </p:nvPr>
        </p:nvGraphicFramePr>
        <p:xfrm>
          <a:off x="514311" y="2777444"/>
          <a:ext cx="674377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78">
                  <a:extLst>
                    <a:ext uri="{9D8B030D-6E8A-4147-A177-3AD203B41FA5}">
                      <a16:colId xmlns:a16="http://schemas.microsoft.com/office/drawing/2014/main" val="2797222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  <a:r>
                        <a:rPr lang="en-US" dirty="0"/>
                        <a:t>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22075"/>
                  </a:ext>
                </a:extLst>
              </a:tr>
            </a:tbl>
          </a:graphicData>
        </a:graphic>
      </p:graphicFrame>
      <p:graphicFrame>
        <p:nvGraphicFramePr>
          <p:cNvPr id="25" name="Table 20">
            <a:extLst>
              <a:ext uri="{FF2B5EF4-FFF2-40B4-BE49-F238E27FC236}">
                <a16:creationId xmlns:a16="http://schemas.microsoft.com/office/drawing/2014/main" id="{4AFD23EB-2053-28CF-ED28-859C93E7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59719"/>
              </p:ext>
            </p:extLst>
          </p:nvPr>
        </p:nvGraphicFramePr>
        <p:xfrm>
          <a:off x="514311" y="3268223"/>
          <a:ext cx="674377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78">
                  <a:extLst>
                    <a:ext uri="{9D8B030D-6E8A-4147-A177-3AD203B41FA5}">
                      <a16:colId xmlns:a16="http://schemas.microsoft.com/office/drawing/2014/main" val="2797222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Info</a:t>
                      </a:r>
                      <a:r>
                        <a:rPr lang="en-US" dirty="0"/>
                        <a:t>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22075"/>
                  </a:ext>
                </a:extLst>
              </a:tr>
            </a:tbl>
          </a:graphicData>
        </a:graphic>
      </p:graphicFrame>
      <p:graphicFrame>
        <p:nvGraphicFramePr>
          <p:cNvPr id="26" name="Table 20">
            <a:extLst>
              <a:ext uri="{FF2B5EF4-FFF2-40B4-BE49-F238E27FC236}">
                <a16:creationId xmlns:a16="http://schemas.microsoft.com/office/drawing/2014/main" id="{F4D02151-1C1F-C71A-7730-AC212E2DF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26355"/>
              </p:ext>
            </p:extLst>
          </p:nvPr>
        </p:nvGraphicFramePr>
        <p:xfrm>
          <a:off x="514311" y="3756303"/>
          <a:ext cx="6743778" cy="1112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3778">
                  <a:extLst>
                    <a:ext uri="{9D8B030D-6E8A-4147-A177-3AD203B41FA5}">
                      <a16:colId xmlns:a16="http://schemas.microsoft.com/office/drawing/2014/main" val="2797222543"/>
                    </a:ext>
                  </a:extLst>
                </a:gridCol>
              </a:tblGrid>
              <a:tr h="1112259">
                <a:tc>
                  <a:txBody>
                    <a:bodyPr/>
                    <a:lstStyle/>
                    <a:p>
                      <a:r>
                        <a:rPr lang="en-US" b="1" dirty="0"/>
                        <a:t>Mission Statement</a:t>
                      </a:r>
                      <a:r>
                        <a:rPr lang="en-US" dirty="0"/>
                        <a:t> (Their Purpose/Goal/Slogan):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22075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DF9F624-CFBD-DDDE-4791-E4AF8C61C367}"/>
              </a:ext>
            </a:extLst>
          </p:cNvPr>
          <p:cNvGrpSpPr/>
          <p:nvPr/>
        </p:nvGrpSpPr>
        <p:grpSpPr>
          <a:xfrm>
            <a:off x="529298" y="5488522"/>
            <a:ext cx="6728790" cy="655418"/>
            <a:chOff x="529298" y="5693242"/>
            <a:chExt cx="6728790" cy="6554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030B94-67C2-0690-7C2C-AB7B31060EC7}"/>
                </a:ext>
              </a:extLst>
            </p:cNvPr>
            <p:cNvSpPr txBox="1"/>
            <p:nvPr/>
          </p:nvSpPr>
          <p:spPr>
            <a:xfrm>
              <a:off x="1283563" y="5701552"/>
              <a:ext cx="5974525" cy="640080"/>
            </a:xfrm>
            <a:prstGeom prst="roundRect">
              <a:avLst/>
            </a:prstGeom>
            <a:noFill/>
            <a:ln>
              <a:solidFill>
                <a:srgbClr val="6C648B"/>
              </a:solidFill>
            </a:ln>
          </p:spPr>
          <p:txBody>
            <a:bodyPr wrap="square" rtlCol="0" anchor="t">
              <a:spAutoFit/>
            </a:bodyPr>
            <a:lstStyle/>
            <a:p>
              <a:endParaRPr lang="en-US" sz="1400" dirty="0">
                <a:latin typeface="Georgia" panose="02040502050405020303" pitchFamily="18" charset="0"/>
              </a:endParaRPr>
            </a:p>
          </p:txBody>
        </p:sp>
        <p:pic>
          <p:nvPicPr>
            <p:cNvPr id="47" name="Graphic 46" descr="Badge 1 outline">
              <a:extLst>
                <a:ext uri="{FF2B5EF4-FFF2-40B4-BE49-F238E27FC236}">
                  <a16:creationId xmlns:a16="http://schemas.microsoft.com/office/drawing/2014/main" id="{39C7C43F-B14D-F314-2508-7FF4ED33B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9298" y="5693242"/>
              <a:ext cx="655418" cy="65541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31986BC-CA09-63C4-9719-35A09CEFA83D}"/>
              </a:ext>
            </a:extLst>
          </p:cNvPr>
          <p:cNvGrpSpPr/>
          <p:nvPr/>
        </p:nvGrpSpPr>
        <p:grpSpPr>
          <a:xfrm>
            <a:off x="514311" y="6214103"/>
            <a:ext cx="6743777" cy="685392"/>
            <a:chOff x="514311" y="6422529"/>
            <a:chExt cx="6743777" cy="68539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C8CCD6-7CD2-5944-2CA0-103F2787498B}"/>
                </a:ext>
              </a:extLst>
            </p:cNvPr>
            <p:cNvSpPr txBox="1"/>
            <p:nvPr/>
          </p:nvSpPr>
          <p:spPr>
            <a:xfrm>
              <a:off x="1283564" y="6445185"/>
              <a:ext cx="5974524" cy="640080"/>
            </a:xfrm>
            <a:prstGeom prst="roundRect">
              <a:avLst/>
            </a:prstGeom>
            <a:noFill/>
            <a:ln>
              <a:solidFill>
                <a:srgbClr val="6C648B"/>
              </a:solidFill>
            </a:ln>
          </p:spPr>
          <p:txBody>
            <a:bodyPr wrap="square" rtlCol="0" anchor="ctr">
              <a:spAutoFit/>
            </a:bodyPr>
            <a:lstStyle/>
            <a:p>
              <a:endParaRPr lang="en-US" sz="1400" dirty="0">
                <a:latin typeface="Georgia" panose="02040502050405020303" pitchFamily="18" charset="0"/>
              </a:endParaRPr>
            </a:p>
          </p:txBody>
        </p:sp>
        <p:pic>
          <p:nvPicPr>
            <p:cNvPr id="48" name="Graphic 47" descr="Badge outline">
              <a:extLst>
                <a:ext uri="{FF2B5EF4-FFF2-40B4-BE49-F238E27FC236}">
                  <a16:creationId xmlns:a16="http://schemas.microsoft.com/office/drawing/2014/main" id="{4F6D2894-8DEA-9100-2658-68358FB0D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4311" y="6422529"/>
              <a:ext cx="685392" cy="685392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A700FF2-2168-CE12-529F-2619B8D02CA4}"/>
              </a:ext>
            </a:extLst>
          </p:cNvPr>
          <p:cNvGrpSpPr/>
          <p:nvPr/>
        </p:nvGrpSpPr>
        <p:grpSpPr>
          <a:xfrm>
            <a:off x="514311" y="6969658"/>
            <a:ext cx="6743777" cy="685392"/>
            <a:chOff x="514311" y="7352339"/>
            <a:chExt cx="6743777" cy="68539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AA50144-19C8-1691-00D0-7F86A05B1FD3}"/>
                </a:ext>
              </a:extLst>
            </p:cNvPr>
            <p:cNvSpPr txBox="1"/>
            <p:nvPr/>
          </p:nvSpPr>
          <p:spPr>
            <a:xfrm>
              <a:off x="1283564" y="7374995"/>
              <a:ext cx="5974524" cy="640080"/>
            </a:xfrm>
            <a:prstGeom prst="roundRect">
              <a:avLst/>
            </a:prstGeom>
            <a:noFill/>
            <a:ln>
              <a:solidFill>
                <a:srgbClr val="6C648B"/>
              </a:solidFill>
            </a:ln>
          </p:spPr>
          <p:txBody>
            <a:bodyPr wrap="square" rtlCol="0" anchor="ctr">
              <a:spAutoFit/>
            </a:bodyPr>
            <a:lstStyle/>
            <a:p>
              <a:endParaRPr lang="en-US" sz="1400" dirty="0">
                <a:latin typeface="Georgia" panose="02040502050405020303" pitchFamily="18" charset="0"/>
              </a:endParaRPr>
            </a:p>
          </p:txBody>
        </p:sp>
        <p:pic>
          <p:nvPicPr>
            <p:cNvPr id="49" name="Graphic 48" descr="Badge 3 outline">
              <a:extLst>
                <a:ext uri="{FF2B5EF4-FFF2-40B4-BE49-F238E27FC236}">
                  <a16:creationId xmlns:a16="http://schemas.microsoft.com/office/drawing/2014/main" id="{892065D7-46C0-63E3-C6E9-847C54AB4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14311" y="7352339"/>
              <a:ext cx="685392" cy="685392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3C48F22-AD8B-6D06-C481-F4CF49FCD69C}"/>
              </a:ext>
            </a:extLst>
          </p:cNvPr>
          <p:cNvGrpSpPr/>
          <p:nvPr/>
        </p:nvGrpSpPr>
        <p:grpSpPr>
          <a:xfrm>
            <a:off x="514311" y="7725213"/>
            <a:ext cx="6743777" cy="685392"/>
            <a:chOff x="514311" y="8018938"/>
            <a:chExt cx="6743777" cy="68539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204FFB-A55C-3F6B-A435-72FADCB47A7E}"/>
                </a:ext>
              </a:extLst>
            </p:cNvPr>
            <p:cNvSpPr txBox="1"/>
            <p:nvPr/>
          </p:nvSpPr>
          <p:spPr>
            <a:xfrm>
              <a:off x="1283564" y="8041594"/>
              <a:ext cx="5974524" cy="640080"/>
            </a:xfrm>
            <a:prstGeom prst="roundRect">
              <a:avLst/>
            </a:prstGeom>
            <a:noFill/>
            <a:ln>
              <a:solidFill>
                <a:srgbClr val="6C648B"/>
              </a:solidFill>
            </a:ln>
          </p:spPr>
          <p:txBody>
            <a:bodyPr wrap="square" rtlCol="0" anchor="ctr">
              <a:spAutoFit/>
            </a:bodyPr>
            <a:lstStyle/>
            <a:p>
              <a:endParaRPr lang="en-US" sz="1400" dirty="0">
                <a:latin typeface="Georgia" panose="02040502050405020303" pitchFamily="18" charset="0"/>
              </a:endParaRPr>
            </a:p>
          </p:txBody>
        </p:sp>
        <p:pic>
          <p:nvPicPr>
            <p:cNvPr id="50" name="Graphic 49" descr="Badge 4 outline">
              <a:extLst>
                <a:ext uri="{FF2B5EF4-FFF2-40B4-BE49-F238E27FC236}">
                  <a16:creationId xmlns:a16="http://schemas.microsoft.com/office/drawing/2014/main" id="{E3C66B32-D697-F0BF-2CE5-01EE75EB4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14311" y="8018938"/>
              <a:ext cx="685392" cy="685392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6D95D1D-9B89-DF60-1D34-7BFB90983A25}"/>
              </a:ext>
            </a:extLst>
          </p:cNvPr>
          <p:cNvGrpSpPr/>
          <p:nvPr/>
        </p:nvGrpSpPr>
        <p:grpSpPr>
          <a:xfrm>
            <a:off x="514311" y="8480768"/>
            <a:ext cx="6743777" cy="685392"/>
            <a:chOff x="514311" y="8685488"/>
            <a:chExt cx="6743777" cy="68539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32C0F7C-D47D-87A6-E731-124A9DCA97C3}"/>
                </a:ext>
              </a:extLst>
            </p:cNvPr>
            <p:cNvSpPr txBox="1"/>
            <p:nvPr/>
          </p:nvSpPr>
          <p:spPr>
            <a:xfrm>
              <a:off x="1283564" y="8708144"/>
              <a:ext cx="5974524" cy="640080"/>
            </a:xfrm>
            <a:prstGeom prst="roundRect">
              <a:avLst/>
            </a:prstGeom>
            <a:noFill/>
            <a:ln>
              <a:solidFill>
                <a:srgbClr val="6C648B"/>
              </a:solidFill>
            </a:ln>
          </p:spPr>
          <p:txBody>
            <a:bodyPr wrap="square" rtlCol="0" anchor="ctr">
              <a:spAutoFit/>
            </a:bodyPr>
            <a:lstStyle/>
            <a:p>
              <a:endParaRPr lang="en-US" sz="1400" dirty="0">
                <a:latin typeface="Georgia" panose="02040502050405020303" pitchFamily="18" charset="0"/>
              </a:endParaRPr>
            </a:p>
          </p:txBody>
        </p:sp>
        <p:pic>
          <p:nvPicPr>
            <p:cNvPr id="51" name="Graphic 50" descr="Badge 5 outline">
              <a:extLst>
                <a:ext uri="{FF2B5EF4-FFF2-40B4-BE49-F238E27FC236}">
                  <a16:creationId xmlns:a16="http://schemas.microsoft.com/office/drawing/2014/main" id="{AF8F4224-1CFD-CF95-9816-5E4ABB29A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4311" y="8685488"/>
              <a:ext cx="685392" cy="685392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68291CA-1278-952D-1A2E-A6CC552BFFD6}"/>
              </a:ext>
            </a:extLst>
          </p:cNvPr>
          <p:cNvSpPr/>
          <p:nvPr/>
        </p:nvSpPr>
        <p:spPr>
          <a:xfrm>
            <a:off x="514311" y="5043054"/>
            <a:ext cx="6743778" cy="28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Five Facts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0982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6773</TotalTime>
  <Words>66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12</cp:revision>
  <dcterms:created xsi:type="dcterms:W3CDTF">2021-06-22T13:02:41Z</dcterms:created>
  <dcterms:modified xsi:type="dcterms:W3CDTF">2022-07-20T00:40:06Z</dcterms:modified>
</cp:coreProperties>
</file>