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f903fb16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f903fb16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f903fb16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f903fb16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f903fb16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f903fb16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f903fb16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f903fb16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f903fb16e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f903fb16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92925" y="174350"/>
            <a:ext cx="74100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59450" y="1558150"/>
            <a:ext cx="85434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59450" y="3018225"/>
            <a:ext cx="85434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00300" y="1111350"/>
            <a:ext cx="85434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81400" y="1111525"/>
            <a:ext cx="8074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381400" y="3290825"/>
            <a:ext cx="8074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283325" y="1198550"/>
            <a:ext cx="8074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2425" y="1438300"/>
            <a:ext cx="8074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250650" y="1144075"/>
            <a:ext cx="80748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