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291840" y="10226042"/>
            <a:ext cx="37307519" cy="705612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6583680" y="18653759"/>
            <a:ext cx="30723839" cy="8412480"/>
          </a:xfrm>
          <a:prstGeom prst="rect">
            <a:avLst/>
          </a:prstGeom>
          <a:noFill/>
          <a:ln>
            <a:noFill/>
          </a:ln>
        </p:spPr>
        <p:txBody>
          <a:bodyPr anchorCtr="0" anchor="t" bIns="219450" lIns="438900" spcFirstLastPara="1" rIns="438900" wrap="square" tIns="219450">
            <a:noAutofit/>
          </a:bodyPr>
          <a:lstStyle>
            <a:lvl1pPr lvl="0" algn="ctr">
              <a:spcBef>
                <a:spcPts val="3080"/>
              </a:spcBef>
              <a:spcAft>
                <a:spcPts val="0"/>
              </a:spcAft>
              <a:buClr>
                <a:srgbClr val="888888"/>
              </a:buClr>
              <a:buSzPts val="15400"/>
              <a:buNone/>
              <a:defRPr>
                <a:solidFill>
                  <a:srgbClr val="888888"/>
                </a:solidFill>
              </a:defRPr>
            </a:lvl1pPr>
            <a:lvl2pPr lvl="1" algn="ctr">
              <a:spcBef>
                <a:spcPts val="2680"/>
              </a:spcBef>
              <a:spcAft>
                <a:spcPts val="0"/>
              </a:spcAft>
              <a:buClr>
                <a:srgbClr val="888888"/>
              </a:buClr>
              <a:buSzPts val="13400"/>
              <a:buNone/>
              <a:defRPr>
                <a:solidFill>
                  <a:srgbClr val="888888"/>
                </a:solidFill>
              </a:defRPr>
            </a:lvl2pPr>
            <a:lvl3pPr lvl="2" algn="ctr">
              <a:spcBef>
                <a:spcPts val="2300"/>
              </a:spcBef>
              <a:spcAft>
                <a:spcPts val="0"/>
              </a:spcAft>
              <a:buClr>
                <a:srgbClr val="888888"/>
              </a:buClr>
              <a:buSzPts val="11500"/>
              <a:buNone/>
              <a:defRPr>
                <a:solidFill>
                  <a:srgbClr val="888888"/>
                </a:solidFill>
              </a:defRPr>
            </a:lvl3pPr>
            <a:lvl4pPr lvl="3" algn="ctr">
              <a:spcBef>
                <a:spcPts val="1920"/>
              </a:spcBef>
              <a:spcAft>
                <a:spcPts val="0"/>
              </a:spcAft>
              <a:buClr>
                <a:srgbClr val="888888"/>
              </a:buClr>
              <a:buSzPts val="9600"/>
              <a:buNone/>
              <a:defRPr>
                <a:solidFill>
                  <a:srgbClr val="888888"/>
                </a:solidFill>
              </a:defRPr>
            </a:lvl4pPr>
            <a:lvl5pPr lvl="4" algn="ctr">
              <a:spcBef>
                <a:spcPts val="1920"/>
              </a:spcBef>
              <a:spcAft>
                <a:spcPts val="0"/>
              </a:spcAft>
              <a:buClr>
                <a:srgbClr val="888888"/>
              </a:buClr>
              <a:buSzPts val="9600"/>
              <a:buNone/>
              <a:defRPr>
                <a:solidFill>
                  <a:srgbClr val="888888"/>
                </a:solidFill>
              </a:defRPr>
            </a:lvl5pPr>
            <a:lvl6pPr lvl="5" algn="ctr">
              <a:spcBef>
                <a:spcPts val="1920"/>
              </a:spcBef>
              <a:spcAft>
                <a:spcPts val="0"/>
              </a:spcAft>
              <a:buClr>
                <a:srgbClr val="888888"/>
              </a:buClr>
              <a:buSzPts val="9600"/>
              <a:buNone/>
              <a:defRPr>
                <a:solidFill>
                  <a:srgbClr val="888888"/>
                </a:solidFill>
              </a:defRPr>
            </a:lvl6pPr>
            <a:lvl7pPr lvl="6" algn="ctr">
              <a:spcBef>
                <a:spcPts val="1920"/>
              </a:spcBef>
              <a:spcAft>
                <a:spcPts val="0"/>
              </a:spcAft>
              <a:buClr>
                <a:srgbClr val="888888"/>
              </a:buClr>
              <a:buSzPts val="9600"/>
              <a:buNone/>
              <a:defRPr>
                <a:solidFill>
                  <a:srgbClr val="888888"/>
                </a:solidFill>
              </a:defRPr>
            </a:lvl7pPr>
            <a:lvl8pPr lvl="7" algn="ctr">
              <a:spcBef>
                <a:spcPts val="1920"/>
              </a:spcBef>
              <a:spcAft>
                <a:spcPts val="0"/>
              </a:spcAft>
              <a:buClr>
                <a:srgbClr val="888888"/>
              </a:buClr>
              <a:buSzPts val="9600"/>
              <a:buNone/>
              <a:defRPr>
                <a:solidFill>
                  <a:srgbClr val="888888"/>
                </a:solidFill>
              </a:defRPr>
            </a:lvl8pPr>
            <a:lvl9pPr lvl="8" algn="ctr">
              <a:spcBef>
                <a:spcPts val="1920"/>
              </a:spcBef>
              <a:spcAft>
                <a:spcPts val="0"/>
              </a:spcAft>
              <a:buClr>
                <a:srgbClr val="888888"/>
              </a:buClr>
              <a:buSzPts val="9600"/>
              <a:buNone/>
              <a:defRPr>
                <a:solidFill>
                  <a:srgbClr val="888888"/>
                </a:solidFill>
              </a:defRPr>
            </a:lvl9pPr>
          </a:lstStyle>
          <a:p/>
        </p:txBody>
      </p:sp>
      <p:sp>
        <p:nvSpPr>
          <p:cNvPr id="14" name="Google Shape;14;p2"/>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11083290" y="-1207767"/>
            <a:ext cx="21724621" cy="39502081"/>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22715220" y="10424165"/>
            <a:ext cx="28087320" cy="987552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2598421" y="914406"/>
            <a:ext cx="28087320" cy="28895039"/>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2194560" y="7680963"/>
            <a:ext cx="39502081" cy="21724621"/>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3467102" y="21153122"/>
            <a:ext cx="37307519" cy="6537960"/>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Clr>
                <a:schemeClr val="dk1"/>
              </a:buClr>
              <a:buSzPts val="19200"/>
              <a:buFont typeface="Calibri"/>
              <a:buNone/>
              <a:defRPr b="1" sz="19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3467102" y="13952225"/>
            <a:ext cx="37307519" cy="7200898"/>
          </a:xfrm>
          <a:prstGeom prst="rect">
            <a:avLst/>
          </a:prstGeom>
          <a:noFill/>
          <a:ln>
            <a:noFill/>
          </a:ln>
        </p:spPr>
        <p:txBody>
          <a:bodyPr anchorCtr="0" anchor="b" bIns="219450" lIns="438900" spcFirstLastPara="1" rIns="438900" wrap="square" tIns="219450">
            <a:noAutofit/>
          </a:bodyPr>
          <a:lstStyle>
            <a:lvl1pPr indent="-228600" lvl="0" marL="457200" algn="l">
              <a:spcBef>
                <a:spcPts val="1920"/>
              </a:spcBef>
              <a:spcAft>
                <a:spcPts val="0"/>
              </a:spcAft>
              <a:buClr>
                <a:srgbClr val="888888"/>
              </a:buClr>
              <a:buSzPts val="9600"/>
              <a:buNone/>
              <a:defRPr sz="9600">
                <a:solidFill>
                  <a:srgbClr val="888888"/>
                </a:solidFill>
              </a:defRPr>
            </a:lvl1pPr>
            <a:lvl2pPr indent="-228600" lvl="1" marL="914400" algn="l">
              <a:spcBef>
                <a:spcPts val="1720"/>
              </a:spcBef>
              <a:spcAft>
                <a:spcPts val="0"/>
              </a:spcAft>
              <a:buClr>
                <a:srgbClr val="888888"/>
              </a:buClr>
              <a:buSzPts val="8600"/>
              <a:buNone/>
              <a:defRPr sz="8600">
                <a:solidFill>
                  <a:srgbClr val="888888"/>
                </a:solidFill>
              </a:defRPr>
            </a:lvl2pPr>
            <a:lvl3pPr indent="-228600" lvl="2" marL="1371600" algn="l">
              <a:spcBef>
                <a:spcPts val="1540"/>
              </a:spcBef>
              <a:spcAft>
                <a:spcPts val="0"/>
              </a:spcAft>
              <a:buClr>
                <a:srgbClr val="888888"/>
              </a:buClr>
              <a:buSzPts val="7700"/>
              <a:buNone/>
              <a:defRPr sz="7700">
                <a:solidFill>
                  <a:srgbClr val="888888"/>
                </a:solidFill>
              </a:defRPr>
            </a:lvl3pPr>
            <a:lvl4pPr indent="-228600" lvl="3" marL="1828800" algn="l">
              <a:spcBef>
                <a:spcPts val="1340"/>
              </a:spcBef>
              <a:spcAft>
                <a:spcPts val="0"/>
              </a:spcAft>
              <a:buClr>
                <a:srgbClr val="888888"/>
              </a:buClr>
              <a:buSzPts val="6700"/>
              <a:buNone/>
              <a:defRPr sz="6700">
                <a:solidFill>
                  <a:srgbClr val="888888"/>
                </a:solidFill>
              </a:defRPr>
            </a:lvl4pPr>
            <a:lvl5pPr indent="-228600" lvl="4" marL="2286000" algn="l">
              <a:spcBef>
                <a:spcPts val="1340"/>
              </a:spcBef>
              <a:spcAft>
                <a:spcPts val="0"/>
              </a:spcAft>
              <a:buClr>
                <a:srgbClr val="888888"/>
              </a:buClr>
              <a:buSzPts val="6700"/>
              <a:buNone/>
              <a:defRPr sz="6700">
                <a:solidFill>
                  <a:srgbClr val="888888"/>
                </a:solidFill>
              </a:defRPr>
            </a:lvl5pPr>
            <a:lvl6pPr indent="-228600" lvl="5" marL="2743200" algn="l">
              <a:spcBef>
                <a:spcPts val="1340"/>
              </a:spcBef>
              <a:spcAft>
                <a:spcPts val="0"/>
              </a:spcAft>
              <a:buClr>
                <a:srgbClr val="888888"/>
              </a:buClr>
              <a:buSzPts val="6700"/>
              <a:buNone/>
              <a:defRPr sz="6700">
                <a:solidFill>
                  <a:srgbClr val="888888"/>
                </a:solidFill>
              </a:defRPr>
            </a:lvl6pPr>
            <a:lvl7pPr indent="-228600" lvl="6" marL="3200400" algn="l">
              <a:spcBef>
                <a:spcPts val="1340"/>
              </a:spcBef>
              <a:spcAft>
                <a:spcPts val="0"/>
              </a:spcAft>
              <a:buClr>
                <a:srgbClr val="888888"/>
              </a:buClr>
              <a:buSzPts val="6700"/>
              <a:buNone/>
              <a:defRPr sz="6700">
                <a:solidFill>
                  <a:srgbClr val="888888"/>
                </a:solidFill>
              </a:defRPr>
            </a:lvl7pPr>
            <a:lvl8pPr indent="-228600" lvl="7" marL="3657600" algn="l">
              <a:spcBef>
                <a:spcPts val="1340"/>
              </a:spcBef>
              <a:spcAft>
                <a:spcPts val="0"/>
              </a:spcAft>
              <a:buClr>
                <a:srgbClr val="888888"/>
              </a:buClr>
              <a:buSzPts val="6700"/>
              <a:buNone/>
              <a:defRPr sz="6700">
                <a:solidFill>
                  <a:srgbClr val="888888"/>
                </a:solidFill>
              </a:defRPr>
            </a:lvl8pPr>
            <a:lvl9pPr indent="-228600" lvl="8" marL="4114800" algn="l">
              <a:spcBef>
                <a:spcPts val="1340"/>
              </a:spcBef>
              <a:spcAft>
                <a:spcPts val="0"/>
              </a:spcAft>
              <a:buClr>
                <a:srgbClr val="888888"/>
              </a:buClr>
              <a:buSzPts val="6700"/>
              <a:buNone/>
              <a:defRPr sz="6700">
                <a:solidFill>
                  <a:srgbClr val="888888"/>
                </a:solidFill>
              </a:defRPr>
            </a:lvl9pPr>
          </a:lstStyle>
          <a:p/>
        </p:txBody>
      </p:sp>
      <p:sp>
        <p:nvSpPr>
          <p:cNvPr id="26" name="Google Shape;26;p4"/>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2194560" y="7680963"/>
            <a:ext cx="19385280" cy="21724621"/>
          </a:xfrm>
          <a:prstGeom prst="rect">
            <a:avLst/>
          </a:prstGeom>
          <a:noFill/>
          <a:ln>
            <a:noFill/>
          </a:ln>
        </p:spPr>
        <p:txBody>
          <a:bodyPr anchorCtr="0" anchor="t" bIns="219450" lIns="438900" spcFirstLastPara="1" rIns="438900" wrap="square" tIns="219450">
            <a:noAutofit/>
          </a:bodyPr>
          <a:lstStyle>
            <a:lvl1pPr indent="-1079500" lvl="0" marL="457200" algn="l">
              <a:spcBef>
                <a:spcPts val="2680"/>
              </a:spcBef>
              <a:spcAft>
                <a:spcPts val="0"/>
              </a:spcAft>
              <a:buClr>
                <a:schemeClr val="dk1"/>
              </a:buClr>
              <a:buSzPts val="13400"/>
              <a:buChar char="•"/>
              <a:defRPr sz="13400"/>
            </a:lvl1pPr>
            <a:lvl2pPr indent="-958850" lvl="1" marL="914400" algn="l">
              <a:spcBef>
                <a:spcPts val="2300"/>
              </a:spcBef>
              <a:spcAft>
                <a:spcPts val="0"/>
              </a:spcAft>
              <a:buClr>
                <a:schemeClr val="dk1"/>
              </a:buClr>
              <a:buSzPts val="11500"/>
              <a:buChar char="–"/>
              <a:defRPr sz="11500"/>
            </a:lvl2pPr>
            <a:lvl3pPr indent="-838200" lvl="2" marL="1371600" algn="l">
              <a:spcBef>
                <a:spcPts val="1920"/>
              </a:spcBef>
              <a:spcAft>
                <a:spcPts val="0"/>
              </a:spcAft>
              <a:buClr>
                <a:schemeClr val="dk1"/>
              </a:buClr>
              <a:buSzPts val="9600"/>
              <a:buChar char="•"/>
              <a:defRPr sz="9600"/>
            </a:lvl3pPr>
            <a:lvl4pPr indent="-774700" lvl="3" marL="1828800" algn="l">
              <a:spcBef>
                <a:spcPts val="1720"/>
              </a:spcBef>
              <a:spcAft>
                <a:spcPts val="0"/>
              </a:spcAft>
              <a:buClr>
                <a:schemeClr val="dk1"/>
              </a:buClr>
              <a:buSzPts val="8600"/>
              <a:buChar char="–"/>
              <a:defRPr sz="8600"/>
            </a:lvl4pPr>
            <a:lvl5pPr indent="-774700" lvl="4" marL="2286000" algn="l">
              <a:spcBef>
                <a:spcPts val="1720"/>
              </a:spcBef>
              <a:spcAft>
                <a:spcPts val="0"/>
              </a:spcAft>
              <a:buClr>
                <a:schemeClr val="dk1"/>
              </a:buClr>
              <a:buSzPts val="8600"/>
              <a:buChar char="»"/>
              <a:defRPr sz="8600"/>
            </a:lvl5pPr>
            <a:lvl6pPr indent="-774700" lvl="5" marL="2743200" algn="l">
              <a:spcBef>
                <a:spcPts val="1720"/>
              </a:spcBef>
              <a:spcAft>
                <a:spcPts val="0"/>
              </a:spcAft>
              <a:buClr>
                <a:schemeClr val="dk1"/>
              </a:buClr>
              <a:buSzPts val="8600"/>
              <a:buChar char="•"/>
              <a:defRPr sz="8600"/>
            </a:lvl6pPr>
            <a:lvl7pPr indent="-774700" lvl="6" marL="3200400" algn="l">
              <a:spcBef>
                <a:spcPts val="1720"/>
              </a:spcBef>
              <a:spcAft>
                <a:spcPts val="0"/>
              </a:spcAft>
              <a:buClr>
                <a:schemeClr val="dk1"/>
              </a:buClr>
              <a:buSzPts val="8600"/>
              <a:buChar char="•"/>
              <a:defRPr sz="8600"/>
            </a:lvl7pPr>
            <a:lvl8pPr indent="-774700" lvl="7" marL="3657600" algn="l">
              <a:spcBef>
                <a:spcPts val="1720"/>
              </a:spcBef>
              <a:spcAft>
                <a:spcPts val="0"/>
              </a:spcAft>
              <a:buClr>
                <a:schemeClr val="dk1"/>
              </a:buClr>
              <a:buSzPts val="8600"/>
              <a:buChar char="•"/>
              <a:defRPr sz="8600"/>
            </a:lvl8pPr>
            <a:lvl9pPr indent="-774700" lvl="8" marL="4114800" algn="l">
              <a:spcBef>
                <a:spcPts val="1720"/>
              </a:spcBef>
              <a:spcAft>
                <a:spcPts val="0"/>
              </a:spcAft>
              <a:buClr>
                <a:schemeClr val="dk1"/>
              </a:buClr>
              <a:buSzPts val="8600"/>
              <a:buChar char="•"/>
              <a:defRPr sz="8600"/>
            </a:lvl9pPr>
          </a:lstStyle>
          <a:p/>
        </p:txBody>
      </p:sp>
      <p:sp>
        <p:nvSpPr>
          <p:cNvPr id="32" name="Google Shape;32;p5"/>
          <p:cNvSpPr txBox="1"/>
          <p:nvPr>
            <p:ph idx="2" type="body"/>
          </p:nvPr>
        </p:nvSpPr>
        <p:spPr>
          <a:xfrm>
            <a:off x="22311359" y="7680963"/>
            <a:ext cx="19385280" cy="21724621"/>
          </a:xfrm>
          <a:prstGeom prst="rect">
            <a:avLst/>
          </a:prstGeom>
          <a:noFill/>
          <a:ln>
            <a:noFill/>
          </a:ln>
        </p:spPr>
        <p:txBody>
          <a:bodyPr anchorCtr="0" anchor="t" bIns="219450" lIns="438900" spcFirstLastPara="1" rIns="438900" wrap="square" tIns="219450">
            <a:noAutofit/>
          </a:bodyPr>
          <a:lstStyle>
            <a:lvl1pPr indent="-1079500" lvl="0" marL="457200" algn="l">
              <a:spcBef>
                <a:spcPts val="2680"/>
              </a:spcBef>
              <a:spcAft>
                <a:spcPts val="0"/>
              </a:spcAft>
              <a:buClr>
                <a:schemeClr val="dk1"/>
              </a:buClr>
              <a:buSzPts val="13400"/>
              <a:buChar char="•"/>
              <a:defRPr sz="13400"/>
            </a:lvl1pPr>
            <a:lvl2pPr indent="-958850" lvl="1" marL="914400" algn="l">
              <a:spcBef>
                <a:spcPts val="2300"/>
              </a:spcBef>
              <a:spcAft>
                <a:spcPts val="0"/>
              </a:spcAft>
              <a:buClr>
                <a:schemeClr val="dk1"/>
              </a:buClr>
              <a:buSzPts val="11500"/>
              <a:buChar char="–"/>
              <a:defRPr sz="11500"/>
            </a:lvl2pPr>
            <a:lvl3pPr indent="-838200" lvl="2" marL="1371600" algn="l">
              <a:spcBef>
                <a:spcPts val="1920"/>
              </a:spcBef>
              <a:spcAft>
                <a:spcPts val="0"/>
              </a:spcAft>
              <a:buClr>
                <a:schemeClr val="dk1"/>
              </a:buClr>
              <a:buSzPts val="9600"/>
              <a:buChar char="•"/>
              <a:defRPr sz="9600"/>
            </a:lvl3pPr>
            <a:lvl4pPr indent="-774700" lvl="3" marL="1828800" algn="l">
              <a:spcBef>
                <a:spcPts val="1720"/>
              </a:spcBef>
              <a:spcAft>
                <a:spcPts val="0"/>
              </a:spcAft>
              <a:buClr>
                <a:schemeClr val="dk1"/>
              </a:buClr>
              <a:buSzPts val="8600"/>
              <a:buChar char="–"/>
              <a:defRPr sz="8600"/>
            </a:lvl4pPr>
            <a:lvl5pPr indent="-774700" lvl="4" marL="2286000" algn="l">
              <a:spcBef>
                <a:spcPts val="1720"/>
              </a:spcBef>
              <a:spcAft>
                <a:spcPts val="0"/>
              </a:spcAft>
              <a:buClr>
                <a:schemeClr val="dk1"/>
              </a:buClr>
              <a:buSzPts val="8600"/>
              <a:buChar char="»"/>
              <a:defRPr sz="8600"/>
            </a:lvl5pPr>
            <a:lvl6pPr indent="-774700" lvl="5" marL="2743200" algn="l">
              <a:spcBef>
                <a:spcPts val="1720"/>
              </a:spcBef>
              <a:spcAft>
                <a:spcPts val="0"/>
              </a:spcAft>
              <a:buClr>
                <a:schemeClr val="dk1"/>
              </a:buClr>
              <a:buSzPts val="8600"/>
              <a:buChar char="•"/>
              <a:defRPr sz="8600"/>
            </a:lvl6pPr>
            <a:lvl7pPr indent="-774700" lvl="6" marL="3200400" algn="l">
              <a:spcBef>
                <a:spcPts val="1720"/>
              </a:spcBef>
              <a:spcAft>
                <a:spcPts val="0"/>
              </a:spcAft>
              <a:buClr>
                <a:schemeClr val="dk1"/>
              </a:buClr>
              <a:buSzPts val="8600"/>
              <a:buChar char="•"/>
              <a:defRPr sz="8600"/>
            </a:lvl7pPr>
            <a:lvl8pPr indent="-774700" lvl="7" marL="3657600" algn="l">
              <a:spcBef>
                <a:spcPts val="1720"/>
              </a:spcBef>
              <a:spcAft>
                <a:spcPts val="0"/>
              </a:spcAft>
              <a:buClr>
                <a:schemeClr val="dk1"/>
              </a:buClr>
              <a:buSzPts val="8600"/>
              <a:buChar char="•"/>
              <a:defRPr sz="8600"/>
            </a:lvl8pPr>
            <a:lvl9pPr indent="-774700" lvl="8" marL="4114800" algn="l">
              <a:spcBef>
                <a:spcPts val="1720"/>
              </a:spcBef>
              <a:spcAft>
                <a:spcPts val="0"/>
              </a:spcAft>
              <a:buClr>
                <a:schemeClr val="dk1"/>
              </a:buClr>
              <a:buSzPts val="8600"/>
              <a:buChar char="•"/>
              <a:defRPr sz="8600"/>
            </a:lvl9pPr>
          </a:lstStyle>
          <a:p/>
        </p:txBody>
      </p:sp>
      <p:sp>
        <p:nvSpPr>
          <p:cNvPr id="33" name="Google Shape;33;p5"/>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21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2194560" y="7368542"/>
            <a:ext cx="19392902" cy="3070858"/>
          </a:xfrm>
          <a:prstGeom prst="rect">
            <a:avLst/>
          </a:prstGeom>
          <a:noFill/>
          <a:ln>
            <a:noFill/>
          </a:ln>
        </p:spPr>
        <p:txBody>
          <a:bodyPr anchorCtr="0" anchor="b" bIns="219450" lIns="438900" spcFirstLastPara="1" rIns="438900" wrap="square" tIns="219450">
            <a:noAutofit/>
          </a:bodyPr>
          <a:lstStyle>
            <a:lvl1pPr indent="-228600" lvl="0" marL="457200" algn="l">
              <a:spcBef>
                <a:spcPts val="2300"/>
              </a:spcBef>
              <a:spcAft>
                <a:spcPts val="0"/>
              </a:spcAft>
              <a:buClr>
                <a:schemeClr val="dk1"/>
              </a:buClr>
              <a:buSzPts val="11500"/>
              <a:buNone/>
              <a:defRPr b="1" sz="11500"/>
            </a:lvl1pPr>
            <a:lvl2pPr indent="-228600" lvl="1" marL="914400" algn="l">
              <a:spcBef>
                <a:spcPts val="1920"/>
              </a:spcBef>
              <a:spcAft>
                <a:spcPts val="0"/>
              </a:spcAft>
              <a:buClr>
                <a:schemeClr val="dk1"/>
              </a:buClr>
              <a:buSzPts val="9600"/>
              <a:buNone/>
              <a:defRPr b="1" sz="9600"/>
            </a:lvl2pPr>
            <a:lvl3pPr indent="-228600" lvl="2" marL="1371600" algn="l">
              <a:spcBef>
                <a:spcPts val="1720"/>
              </a:spcBef>
              <a:spcAft>
                <a:spcPts val="0"/>
              </a:spcAft>
              <a:buClr>
                <a:schemeClr val="dk1"/>
              </a:buClr>
              <a:buSzPts val="8600"/>
              <a:buNone/>
              <a:defRPr b="1" sz="8600"/>
            </a:lvl3pPr>
            <a:lvl4pPr indent="-228600" lvl="3" marL="1828800" algn="l">
              <a:spcBef>
                <a:spcPts val="1540"/>
              </a:spcBef>
              <a:spcAft>
                <a:spcPts val="0"/>
              </a:spcAft>
              <a:buClr>
                <a:schemeClr val="dk1"/>
              </a:buClr>
              <a:buSzPts val="7700"/>
              <a:buNone/>
              <a:defRPr b="1" sz="7700"/>
            </a:lvl4pPr>
            <a:lvl5pPr indent="-228600" lvl="4" marL="2286000" algn="l">
              <a:spcBef>
                <a:spcPts val="1540"/>
              </a:spcBef>
              <a:spcAft>
                <a:spcPts val="0"/>
              </a:spcAft>
              <a:buClr>
                <a:schemeClr val="dk1"/>
              </a:buClr>
              <a:buSzPts val="7700"/>
              <a:buNone/>
              <a:defRPr b="1" sz="7700"/>
            </a:lvl5pPr>
            <a:lvl6pPr indent="-228600" lvl="5" marL="2743200" algn="l">
              <a:spcBef>
                <a:spcPts val="1540"/>
              </a:spcBef>
              <a:spcAft>
                <a:spcPts val="0"/>
              </a:spcAft>
              <a:buClr>
                <a:schemeClr val="dk1"/>
              </a:buClr>
              <a:buSzPts val="7700"/>
              <a:buNone/>
              <a:defRPr b="1" sz="7700"/>
            </a:lvl6pPr>
            <a:lvl7pPr indent="-228600" lvl="6" marL="3200400" algn="l">
              <a:spcBef>
                <a:spcPts val="1540"/>
              </a:spcBef>
              <a:spcAft>
                <a:spcPts val="0"/>
              </a:spcAft>
              <a:buClr>
                <a:schemeClr val="dk1"/>
              </a:buClr>
              <a:buSzPts val="7700"/>
              <a:buNone/>
              <a:defRPr b="1" sz="7700"/>
            </a:lvl7pPr>
            <a:lvl8pPr indent="-228600" lvl="7" marL="3657600" algn="l">
              <a:spcBef>
                <a:spcPts val="1540"/>
              </a:spcBef>
              <a:spcAft>
                <a:spcPts val="0"/>
              </a:spcAft>
              <a:buClr>
                <a:schemeClr val="dk1"/>
              </a:buClr>
              <a:buSzPts val="7700"/>
              <a:buNone/>
              <a:defRPr b="1" sz="7700"/>
            </a:lvl8pPr>
            <a:lvl9pPr indent="-228600" lvl="8" marL="4114800" algn="l">
              <a:spcBef>
                <a:spcPts val="1540"/>
              </a:spcBef>
              <a:spcAft>
                <a:spcPts val="0"/>
              </a:spcAft>
              <a:buClr>
                <a:schemeClr val="dk1"/>
              </a:buClr>
              <a:buSzPts val="7700"/>
              <a:buNone/>
              <a:defRPr b="1" sz="7700"/>
            </a:lvl9pPr>
          </a:lstStyle>
          <a:p/>
        </p:txBody>
      </p:sp>
      <p:sp>
        <p:nvSpPr>
          <p:cNvPr id="39" name="Google Shape;39;p6"/>
          <p:cNvSpPr txBox="1"/>
          <p:nvPr>
            <p:ph idx="2" type="body"/>
          </p:nvPr>
        </p:nvSpPr>
        <p:spPr>
          <a:xfrm>
            <a:off x="2194560" y="10439400"/>
            <a:ext cx="19392902" cy="18966182"/>
          </a:xfrm>
          <a:prstGeom prst="rect">
            <a:avLst/>
          </a:prstGeom>
          <a:noFill/>
          <a:ln>
            <a:noFill/>
          </a:ln>
        </p:spPr>
        <p:txBody>
          <a:bodyPr anchorCtr="0" anchor="t" bIns="219450" lIns="438900" spcFirstLastPara="1" rIns="438900" wrap="square" tIns="219450">
            <a:noAutofit/>
          </a:bodyPr>
          <a:lstStyle>
            <a:lvl1pPr indent="-958850" lvl="0" marL="457200" algn="l">
              <a:spcBef>
                <a:spcPts val="2300"/>
              </a:spcBef>
              <a:spcAft>
                <a:spcPts val="0"/>
              </a:spcAft>
              <a:buClr>
                <a:schemeClr val="dk1"/>
              </a:buClr>
              <a:buSzPts val="11500"/>
              <a:buChar char="•"/>
              <a:defRPr sz="11500"/>
            </a:lvl1pPr>
            <a:lvl2pPr indent="-838200" lvl="1" marL="914400" algn="l">
              <a:spcBef>
                <a:spcPts val="1920"/>
              </a:spcBef>
              <a:spcAft>
                <a:spcPts val="0"/>
              </a:spcAft>
              <a:buClr>
                <a:schemeClr val="dk1"/>
              </a:buClr>
              <a:buSzPts val="9600"/>
              <a:buChar char="–"/>
              <a:defRPr sz="9600"/>
            </a:lvl2pPr>
            <a:lvl3pPr indent="-774700" lvl="2" marL="1371600" algn="l">
              <a:spcBef>
                <a:spcPts val="1720"/>
              </a:spcBef>
              <a:spcAft>
                <a:spcPts val="0"/>
              </a:spcAft>
              <a:buClr>
                <a:schemeClr val="dk1"/>
              </a:buClr>
              <a:buSzPts val="8600"/>
              <a:buChar char="•"/>
              <a:defRPr sz="8600"/>
            </a:lvl3pPr>
            <a:lvl4pPr indent="-717550" lvl="3" marL="1828800" algn="l">
              <a:spcBef>
                <a:spcPts val="1540"/>
              </a:spcBef>
              <a:spcAft>
                <a:spcPts val="0"/>
              </a:spcAft>
              <a:buClr>
                <a:schemeClr val="dk1"/>
              </a:buClr>
              <a:buSzPts val="7700"/>
              <a:buChar char="–"/>
              <a:defRPr sz="7700"/>
            </a:lvl4pPr>
            <a:lvl5pPr indent="-717550" lvl="4" marL="2286000" algn="l">
              <a:spcBef>
                <a:spcPts val="1540"/>
              </a:spcBef>
              <a:spcAft>
                <a:spcPts val="0"/>
              </a:spcAft>
              <a:buClr>
                <a:schemeClr val="dk1"/>
              </a:buClr>
              <a:buSzPts val="7700"/>
              <a:buChar char="»"/>
              <a:defRPr sz="7700"/>
            </a:lvl5pPr>
            <a:lvl6pPr indent="-717550" lvl="5" marL="2743200" algn="l">
              <a:spcBef>
                <a:spcPts val="1540"/>
              </a:spcBef>
              <a:spcAft>
                <a:spcPts val="0"/>
              </a:spcAft>
              <a:buClr>
                <a:schemeClr val="dk1"/>
              </a:buClr>
              <a:buSzPts val="7700"/>
              <a:buChar char="•"/>
              <a:defRPr sz="7700"/>
            </a:lvl6pPr>
            <a:lvl7pPr indent="-717550" lvl="6" marL="3200400" algn="l">
              <a:spcBef>
                <a:spcPts val="1540"/>
              </a:spcBef>
              <a:spcAft>
                <a:spcPts val="0"/>
              </a:spcAft>
              <a:buClr>
                <a:schemeClr val="dk1"/>
              </a:buClr>
              <a:buSzPts val="7700"/>
              <a:buChar char="•"/>
              <a:defRPr sz="7700"/>
            </a:lvl7pPr>
            <a:lvl8pPr indent="-717550" lvl="7" marL="3657600" algn="l">
              <a:spcBef>
                <a:spcPts val="1540"/>
              </a:spcBef>
              <a:spcAft>
                <a:spcPts val="0"/>
              </a:spcAft>
              <a:buClr>
                <a:schemeClr val="dk1"/>
              </a:buClr>
              <a:buSzPts val="7700"/>
              <a:buChar char="•"/>
              <a:defRPr sz="7700"/>
            </a:lvl8pPr>
            <a:lvl9pPr indent="-717550" lvl="8" marL="4114800" algn="l">
              <a:spcBef>
                <a:spcPts val="1540"/>
              </a:spcBef>
              <a:spcAft>
                <a:spcPts val="0"/>
              </a:spcAft>
              <a:buClr>
                <a:schemeClr val="dk1"/>
              </a:buClr>
              <a:buSzPts val="7700"/>
              <a:buChar char="•"/>
              <a:defRPr sz="7700"/>
            </a:lvl9pPr>
          </a:lstStyle>
          <a:p/>
        </p:txBody>
      </p:sp>
      <p:sp>
        <p:nvSpPr>
          <p:cNvPr id="40" name="Google Shape;40;p6"/>
          <p:cNvSpPr txBox="1"/>
          <p:nvPr>
            <p:ph idx="3" type="body"/>
          </p:nvPr>
        </p:nvSpPr>
        <p:spPr>
          <a:xfrm>
            <a:off x="22296122" y="7368542"/>
            <a:ext cx="19400519" cy="3070858"/>
          </a:xfrm>
          <a:prstGeom prst="rect">
            <a:avLst/>
          </a:prstGeom>
          <a:noFill/>
          <a:ln>
            <a:noFill/>
          </a:ln>
        </p:spPr>
        <p:txBody>
          <a:bodyPr anchorCtr="0" anchor="b" bIns="219450" lIns="438900" spcFirstLastPara="1" rIns="438900" wrap="square" tIns="219450">
            <a:noAutofit/>
          </a:bodyPr>
          <a:lstStyle>
            <a:lvl1pPr indent="-228600" lvl="0" marL="457200" algn="l">
              <a:spcBef>
                <a:spcPts val="2300"/>
              </a:spcBef>
              <a:spcAft>
                <a:spcPts val="0"/>
              </a:spcAft>
              <a:buClr>
                <a:schemeClr val="dk1"/>
              </a:buClr>
              <a:buSzPts val="11500"/>
              <a:buNone/>
              <a:defRPr b="1" sz="11500"/>
            </a:lvl1pPr>
            <a:lvl2pPr indent="-228600" lvl="1" marL="914400" algn="l">
              <a:spcBef>
                <a:spcPts val="1920"/>
              </a:spcBef>
              <a:spcAft>
                <a:spcPts val="0"/>
              </a:spcAft>
              <a:buClr>
                <a:schemeClr val="dk1"/>
              </a:buClr>
              <a:buSzPts val="9600"/>
              <a:buNone/>
              <a:defRPr b="1" sz="9600"/>
            </a:lvl2pPr>
            <a:lvl3pPr indent="-228600" lvl="2" marL="1371600" algn="l">
              <a:spcBef>
                <a:spcPts val="1720"/>
              </a:spcBef>
              <a:spcAft>
                <a:spcPts val="0"/>
              </a:spcAft>
              <a:buClr>
                <a:schemeClr val="dk1"/>
              </a:buClr>
              <a:buSzPts val="8600"/>
              <a:buNone/>
              <a:defRPr b="1" sz="8600"/>
            </a:lvl3pPr>
            <a:lvl4pPr indent="-228600" lvl="3" marL="1828800" algn="l">
              <a:spcBef>
                <a:spcPts val="1540"/>
              </a:spcBef>
              <a:spcAft>
                <a:spcPts val="0"/>
              </a:spcAft>
              <a:buClr>
                <a:schemeClr val="dk1"/>
              </a:buClr>
              <a:buSzPts val="7700"/>
              <a:buNone/>
              <a:defRPr b="1" sz="7700"/>
            </a:lvl4pPr>
            <a:lvl5pPr indent="-228600" lvl="4" marL="2286000" algn="l">
              <a:spcBef>
                <a:spcPts val="1540"/>
              </a:spcBef>
              <a:spcAft>
                <a:spcPts val="0"/>
              </a:spcAft>
              <a:buClr>
                <a:schemeClr val="dk1"/>
              </a:buClr>
              <a:buSzPts val="7700"/>
              <a:buNone/>
              <a:defRPr b="1" sz="7700"/>
            </a:lvl5pPr>
            <a:lvl6pPr indent="-228600" lvl="5" marL="2743200" algn="l">
              <a:spcBef>
                <a:spcPts val="1540"/>
              </a:spcBef>
              <a:spcAft>
                <a:spcPts val="0"/>
              </a:spcAft>
              <a:buClr>
                <a:schemeClr val="dk1"/>
              </a:buClr>
              <a:buSzPts val="7700"/>
              <a:buNone/>
              <a:defRPr b="1" sz="7700"/>
            </a:lvl6pPr>
            <a:lvl7pPr indent="-228600" lvl="6" marL="3200400" algn="l">
              <a:spcBef>
                <a:spcPts val="1540"/>
              </a:spcBef>
              <a:spcAft>
                <a:spcPts val="0"/>
              </a:spcAft>
              <a:buClr>
                <a:schemeClr val="dk1"/>
              </a:buClr>
              <a:buSzPts val="7700"/>
              <a:buNone/>
              <a:defRPr b="1" sz="7700"/>
            </a:lvl7pPr>
            <a:lvl8pPr indent="-228600" lvl="7" marL="3657600" algn="l">
              <a:spcBef>
                <a:spcPts val="1540"/>
              </a:spcBef>
              <a:spcAft>
                <a:spcPts val="0"/>
              </a:spcAft>
              <a:buClr>
                <a:schemeClr val="dk1"/>
              </a:buClr>
              <a:buSzPts val="7700"/>
              <a:buNone/>
              <a:defRPr b="1" sz="7700"/>
            </a:lvl8pPr>
            <a:lvl9pPr indent="-228600" lvl="8" marL="4114800" algn="l">
              <a:spcBef>
                <a:spcPts val="1540"/>
              </a:spcBef>
              <a:spcAft>
                <a:spcPts val="0"/>
              </a:spcAft>
              <a:buClr>
                <a:schemeClr val="dk1"/>
              </a:buClr>
              <a:buSzPts val="7700"/>
              <a:buNone/>
              <a:defRPr b="1" sz="7700"/>
            </a:lvl9pPr>
          </a:lstStyle>
          <a:p/>
        </p:txBody>
      </p:sp>
      <p:sp>
        <p:nvSpPr>
          <p:cNvPr id="41" name="Google Shape;41;p6"/>
          <p:cNvSpPr txBox="1"/>
          <p:nvPr>
            <p:ph idx="4" type="body"/>
          </p:nvPr>
        </p:nvSpPr>
        <p:spPr>
          <a:xfrm>
            <a:off x="22296122" y="10439400"/>
            <a:ext cx="19400519" cy="18966182"/>
          </a:xfrm>
          <a:prstGeom prst="rect">
            <a:avLst/>
          </a:prstGeom>
          <a:noFill/>
          <a:ln>
            <a:noFill/>
          </a:ln>
        </p:spPr>
        <p:txBody>
          <a:bodyPr anchorCtr="0" anchor="t" bIns="219450" lIns="438900" spcFirstLastPara="1" rIns="438900" wrap="square" tIns="219450">
            <a:noAutofit/>
          </a:bodyPr>
          <a:lstStyle>
            <a:lvl1pPr indent="-958850" lvl="0" marL="457200" algn="l">
              <a:spcBef>
                <a:spcPts val="2300"/>
              </a:spcBef>
              <a:spcAft>
                <a:spcPts val="0"/>
              </a:spcAft>
              <a:buClr>
                <a:schemeClr val="dk1"/>
              </a:buClr>
              <a:buSzPts val="11500"/>
              <a:buChar char="•"/>
              <a:defRPr sz="11500"/>
            </a:lvl1pPr>
            <a:lvl2pPr indent="-838200" lvl="1" marL="914400" algn="l">
              <a:spcBef>
                <a:spcPts val="1920"/>
              </a:spcBef>
              <a:spcAft>
                <a:spcPts val="0"/>
              </a:spcAft>
              <a:buClr>
                <a:schemeClr val="dk1"/>
              </a:buClr>
              <a:buSzPts val="9600"/>
              <a:buChar char="–"/>
              <a:defRPr sz="9600"/>
            </a:lvl2pPr>
            <a:lvl3pPr indent="-774700" lvl="2" marL="1371600" algn="l">
              <a:spcBef>
                <a:spcPts val="1720"/>
              </a:spcBef>
              <a:spcAft>
                <a:spcPts val="0"/>
              </a:spcAft>
              <a:buClr>
                <a:schemeClr val="dk1"/>
              </a:buClr>
              <a:buSzPts val="8600"/>
              <a:buChar char="•"/>
              <a:defRPr sz="8600"/>
            </a:lvl3pPr>
            <a:lvl4pPr indent="-717550" lvl="3" marL="1828800" algn="l">
              <a:spcBef>
                <a:spcPts val="1540"/>
              </a:spcBef>
              <a:spcAft>
                <a:spcPts val="0"/>
              </a:spcAft>
              <a:buClr>
                <a:schemeClr val="dk1"/>
              </a:buClr>
              <a:buSzPts val="7700"/>
              <a:buChar char="–"/>
              <a:defRPr sz="7700"/>
            </a:lvl4pPr>
            <a:lvl5pPr indent="-717550" lvl="4" marL="2286000" algn="l">
              <a:spcBef>
                <a:spcPts val="1540"/>
              </a:spcBef>
              <a:spcAft>
                <a:spcPts val="0"/>
              </a:spcAft>
              <a:buClr>
                <a:schemeClr val="dk1"/>
              </a:buClr>
              <a:buSzPts val="7700"/>
              <a:buChar char="»"/>
              <a:defRPr sz="7700"/>
            </a:lvl5pPr>
            <a:lvl6pPr indent="-717550" lvl="5" marL="2743200" algn="l">
              <a:spcBef>
                <a:spcPts val="1540"/>
              </a:spcBef>
              <a:spcAft>
                <a:spcPts val="0"/>
              </a:spcAft>
              <a:buClr>
                <a:schemeClr val="dk1"/>
              </a:buClr>
              <a:buSzPts val="7700"/>
              <a:buChar char="•"/>
              <a:defRPr sz="7700"/>
            </a:lvl6pPr>
            <a:lvl7pPr indent="-717550" lvl="6" marL="3200400" algn="l">
              <a:spcBef>
                <a:spcPts val="1540"/>
              </a:spcBef>
              <a:spcAft>
                <a:spcPts val="0"/>
              </a:spcAft>
              <a:buClr>
                <a:schemeClr val="dk1"/>
              </a:buClr>
              <a:buSzPts val="7700"/>
              <a:buChar char="•"/>
              <a:defRPr sz="7700"/>
            </a:lvl7pPr>
            <a:lvl8pPr indent="-717550" lvl="7" marL="3657600" algn="l">
              <a:spcBef>
                <a:spcPts val="1540"/>
              </a:spcBef>
              <a:spcAft>
                <a:spcPts val="0"/>
              </a:spcAft>
              <a:buClr>
                <a:schemeClr val="dk1"/>
              </a:buClr>
              <a:buSzPts val="7700"/>
              <a:buChar char="•"/>
              <a:defRPr sz="7700"/>
            </a:lvl8pPr>
            <a:lvl9pPr indent="-717550" lvl="8" marL="4114800" algn="l">
              <a:spcBef>
                <a:spcPts val="1540"/>
              </a:spcBef>
              <a:spcAft>
                <a:spcPts val="0"/>
              </a:spcAft>
              <a:buClr>
                <a:schemeClr val="dk1"/>
              </a:buClr>
              <a:buSzPts val="7700"/>
              <a:buChar char="•"/>
              <a:defRPr sz="7700"/>
            </a:lvl9pPr>
          </a:lstStyle>
          <a:p/>
        </p:txBody>
      </p:sp>
      <p:sp>
        <p:nvSpPr>
          <p:cNvPr id="42" name="Google Shape;42;p6"/>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2194563" y="1310640"/>
            <a:ext cx="14439902" cy="5577840"/>
          </a:xfrm>
          <a:prstGeom prst="rect">
            <a:avLst/>
          </a:prstGeom>
          <a:noFill/>
          <a:ln>
            <a:noFill/>
          </a:ln>
        </p:spPr>
        <p:txBody>
          <a:bodyPr anchorCtr="0" anchor="b" bIns="219450" lIns="438900" spcFirstLastPara="1" rIns="438900" wrap="square" tIns="219450">
            <a:noAutofit/>
          </a:bodyPr>
          <a:lstStyle>
            <a:lvl1pPr lvl="0" algn="l">
              <a:spcBef>
                <a:spcPts val="0"/>
              </a:spcBef>
              <a:spcAft>
                <a:spcPts val="0"/>
              </a:spcAft>
              <a:buClr>
                <a:schemeClr val="dk1"/>
              </a:buClr>
              <a:buSzPts val="9600"/>
              <a:buFont typeface="Calibri"/>
              <a:buNone/>
              <a:defRPr b="1"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17160241" y="1310643"/>
            <a:ext cx="24536399" cy="28094942"/>
          </a:xfrm>
          <a:prstGeom prst="rect">
            <a:avLst/>
          </a:prstGeom>
          <a:noFill/>
          <a:ln>
            <a:noFill/>
          </a:ln>
        </p:spPr>
        <p:txBody>
          <a:bodyPr anchorCtr="0" anchor="t" bIns="219450" lIns="438900" spcFirstLastPara="1" rIns="438900" wrap="square" tIns="219450">
            <a:noAutofit/>
          </a:bodyPr>
          <a:lstStyle>
            <a:lvl1pPr indent="-1206500" lvl="0" marL="457200" algn="l">
              <a:spcBef>
                <a:spcPts val="3080"/>
              </a:spcBef>
              <a:spcAft>
                <a:spcPts val="0"/>
              </a:spcAft>
              <a:buClr>
                <a:schemeClr val="dk1"/>
              </a:buClr>
              <a:buSzPts val="15400"/>
              <a:buChar char="•"/>
              <a:defRPr sz="15400"/>
            </a:lvl1pPr>
            <a:lvl2pPr indent="-1079500" lvl="1" marL="914400" algn="l">
              <a:spcBef>
                <a:spcPts val="2680"/>
              </a:spcBef>
              <a:spcAft>
                <a:spcPts val="0"/>
              </a:spcAft>
              <a:buClr>
                <a:schemeClr val="dk1"/>
              </a:buClr>
              <a:buSzPts val="13400"/>
              <a:buChar char="–"/>
              <a:defRPr sz="13400"/>
            </a:lvl2pPr>
            <a:lvl3pPr indent="-958850" lvl="2" marL="1371600" algn="l">
              <a:spcBef>
                <a:spcPts val="2300"/>
              </a:spcBef>
              <a:spcAft>
                <a:spcPts val="0"/>
              </a:spcAft>
              <a:buClr>
                <a:schemeClr val="dk1"/>
              </a:buClr>
              <a:buSzPts val="11500"/>
              <a:buChar char="•"/>
              <a:defRPr sz="11500"/>
            </a:lvl3pPr>
            <a:lvl4pPr indent="-838200" lvl="3" marL="1828800" algn="l">
              <a:spcBef>
                <a:spcPts val="1920"/>
              </a:spcBef>
              <a:spcAft>
                <a:spcPts val="0"/>
              </a:spcAft>
              <a:buClr>
                <a:schemeClr val="dk1"/>
              </a:buClr>
              <a:buSzPts val="9600"/>
              <a:buChar char="–"/>
              <a:defRPr sz="9600"/>
            </a:lvl4pPr>
            <a:lvl5pPr indent="-838200" lvl="4" marL="2286000" algn="l">
              <a:spcBef>
                <a:spcPts val="1920"/>
              </a:spcBef>
              <a:spcAft>
                <a:spcPts val="0"/>
              </a:spcAft>
              <a:buClr>
                <a:schemeClr val="dk1"/>
              </a:buClr>
              <a:buSzPts val="9600"/>
              <a:buChar char="»"/>
              <a:defRPr sz="9600"/>
            </a:lvl5pPr>
            <a:lvl6pPr indent="-838200" lvl="5" marL="2743200" algn="l">
              <a:spcBef>
                <a:spcPts val="1920"/>
              </a:spcBef>
              <a:spcAft>
                <a:spcPts val="0"/>
              </a:spcAft>
              <a:buClr>
                <a:schemeClr val="dk1"/>
              </a:buClr>
              <a:buSzPts val="9600"/>
              <a:buChar char="•"/>
              <a:defRPr sz="9600"/>
            </a:lvl6pPr>
            <a:lvl7pPr indent="-838200" lvl="6" marL="3200400" algn="l">
              <a:spcBef>
                <a:spcPts val="1920"/>
              </a:spcBef>
              <a:spcAft>
                <a:spcPts val="0"/>
              </a:spcAft>
              <a:buClr>
                <a:schemeClr val="dk1"/>
              </a:buClr>
              <a:buSzPts val="9600"/>
              <a:buChar char="•"/>
              <a:defRPr sz="9600"/>
            </a:lvl7pPr>
            <a:lvl8pPr indent="-838200" lvl="7" marL="3657600" algn="l">
              <a:spcBef>
                <a:spcPts val="1920"/>
              </a:spcBef>
              <a:spcAft>
                <a:spcPts val="0"/>
              </a:spcAft>
              <a:buClr>
                <a:schemeClr val="dk1"/>
              </a:buClr>
              <a:buSzPts val="9600"/>
              <a:buChar char="•"/>
              <a:defRPr sz="9600"/>
            </a:lvl8pPr>
            <a:lvl9pPr indent="-838200" lvl="8" marL="4114800" algn="l">
              <a:spcBef>
                <a:spcPts val="1920"/>
              </a:spcBef>
              <a:spcAft>
                <a:spcPts val="0"/>
              </a:spcAft>
              <a:buClr>
                <a:schemeClr val="dk1"/>
              </a:buClr>
              <a:buSzPts val="9600"/>
              <a:buChar char="•"/>
              <a:defRPr sz="9600"/>
            </a:lvl9pPr>
          </a:lstStyle>
          <a:p/>
        </p:txBody>
      </p:sp>
      <p:sp>
        <p:nvSpPr>
          <p:cNvPr id="57" name="Google Shape;57;p9"/>
          <p:cNvSpPr txBox="1"/>
          <p:nvPr>
            <p:ph idx="2" type="body"/>
          </p:nvPr>
        </p:nvSpPr>
        <p:spPr>
          <a:xfrm>
            <a:off x="2194563" y="6888483"/>
            <a:ext cx="14439902" cy="22517102"/>
          </a:xfrm>
          <a:prstGeom prst="rect">
            <a:avLst/>
          </a:prstGeom>
          <a:noFill/>
          <a:ln>
            <a:noFill/>
          </a:ln>
        </p:spPr>
        <p:txBody>
          <a:bodyPr anchorCtr="0" anchor="t" bIns="219450" lIns="438900" spcFirstLastPara="1" rIns="438900" wrap="square" tIns="219450">
            <a:noAutofit/>
          </a:bodyPr>
          <a:lstStyle>
            <a:lvl1pPr indent="-228600" lvl="0" marL="457200" algn="l">
              <a:spcBef>
                <a:spcPts val="1340"/>
              </a:spcBef>
              <a:spcAft>
                <a:spcPts val="0"/>
              </a:spcAft>
              <a:buClr>
                <a:schemeClr val="dk1"/>
              </a:buClr>
              <a:buSzPts val="6700"/>
              <a:buNone/>
              <a:defRPr sz="6700"/>
            </a:lvl1pPr>
            <a:lvl2pPr indent="-228600" lvl="1" marL="914400" algn="l">
              <a:spcBef>
                <a:spcPts val="1160"/>
              </a:spcBef>
              <a:spcAft>
                <a:spcPts val="0"/>
              </a:spcAft>
              <a:buClr>
                <a:schemeClr val="dk1"/>
              </a:buClr>
              <a:buSzPts val="5800"/>
              <a:buNone/>
              <a:defRPr sz="5800"/>
            </a:lvl2pPr>
            <a:lvl3pPr indent="-228600" lvl="2" marL="1371600" algn="l">
              <a:spcBef>
                <a:spcPts val="960"/>
              </a:spcBef>
              <a:spcAft>
                <a:spcPts val="0"/>
              </a:spcAft>
              <a:buClr>
                <a:schemeClr val="dk1"/>
              </a:buClr>
              <a:buSzPts val="4800"/>
              <a:buNone/>
              <a:defRPr sz="48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58" name="Google Shape;58;p9"/>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602982" y="23042880"/>
            <a:ext cx="26334721" cy="2720342"/>
          </a:xfrm>
          <a:prstGeom prst="rect">
            <a:avLst/>
          </a:prstGeom>
          <a:noFill/>
          <a:ln>
            <a:noFill/>
          </a:ln>
        </p:spPr>
        <p:txBody>
          <a:bodyPr anchorCtr="0" anchor="b" bIns="219450" lIns="438900" spcFirstLastPara="1" rIns="438900" wrap="square" tIns="219450">
            <a:noAutofit/>
          </a:bodyPr>
          <a:lstStyle>
            <a:lvl1pPr lvl="0" algn="l">
              <a:spcBef>
                <a:spcPts val="0"/>
              </a:spcBef>
              <a:spcAft>
                <a:spcPts val="0"/>
              </a:spcAft>
              <a:buClr>
                <a:schemeClr val="dk1"/>
              </a:buClr>
              <a:buSzPts val="9600"/>
              <a:buFont typeface="Calibri"/>
              <a:buNone/>
              <a:defRPr b="1"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8602982" y="2941320"/>
            <a:ext cx="26334721" cy="19751040"/>
          </a:xfrm>
          <a:prstGeom prst="rect">
            <a:avLst/>
          </a:prstGeom>
          <a:noFill/>
          <a:ln>
            <a:noFill/>
          </a:ln>
        </p:spPr>
        <p:txBody>
          <a:bodyPr anchorCtr="0" anchor="t" bIns="219450" lIns="438900" spcFirstLastPara="1" rIns="438900" wrap="square" tIns="219450">
            <a:noAutofit/>
          </a:bodyPr>
          <a:lstStyle>
            <a:lvl1pPr lvl="0" marR="0" rtl="0" algn="l">
              <a:spcBef>
                <a:spcPts val="3080"/>
              </a:spcBef>
              <a:spcAft>
                <a:spcPts val="0"/>
              </a:spcAft>
              <a:buClr>
                <a:schemeClr val="dk1"/>
              </a:buClr>
              <a:buSzPts val="15400"/>
              <a:buFont typeface="Arial"/>
              <a:buNone/>
              <a:defRPr b="0" i="0" sz="15400" u="none" cap="none" strike="noStrike">
                <a:solidFill>
                  <a:schemeClr val="dk1"/>
                </a:solidFill>
                <a:latin typeface="Calibri"/>
                <a:ea typeface="Calibri"/>
                <a:cs typeface="Calibri"/>
                <a:sym typeface="Calibri"/>
              </a:defRPr>
            </a:lvl1pPr>
            <a:lvl2pPr lvl="1" marR="0" rtl="0" algn="l">
              <a:spcBef>
                <a:spcPts val="2680"/>
              </a:spcBef>
              <a:spcAft>
                <a:spcPts val="0"/>
              </a:spcAft>
              <a:buClr>
                <a:schemeClr val="dk1"/>
              </a:buClr>
              <a:buSzPts val="13400"/>
              <a:buFont typeface="Arial"/>
              <a:buNone/>
              <a:defRPr b="0" i="0" sz="13400" u="none" cap="none" strike="noStrike">
                <a:solidFill>
                  <a:schemeClr val="dk1"/>
                </a:solidFill>
                <a:latin typeface="Calibri"/>
                <a:ea typeface="Calibri"/>
                <a:cs typeface="Calibri"/>
                <a:sym typeface="Calibri"/>
              </a:defRPr>
            </a:lvl2pPr>
            <a:lvl3pPr lvl="2" marR="0" rtl="0" algn="l">
              <a:spcBef>
                <a:spcPts val="2300"/>
              </a:spcBef>
              <a:spcAft>
                <a:spcPts val="0"/>
              </a:spcAft>
              <a:buClr>
                <a:schemeClr val="dk1"/>
              </a:buClr>
              <a:buSzPts val="11500"/>
              <a:buFont typeface="Arial"/>
              <a:buNone/>
              <a:defRPr b="0" i="0" sz="11500" u="none" cap="none" strike="noStrike">
                <a:solidFill>
                  <a:schemeClr val="dk1"/>
                </a:solidFill>
                <a:latin typeface="Calibri"/>
                <a:ea typeface="Calibri"/>
                <a:cs typeface="Calibri"/>
                <a:sym typeface="Calibri"/>
              </a:defRPr>
            </a:lvl3pPr>
            <a:lvl4pPr lvl="3"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4pPr>
            <a:lvl5pPr lvl="4"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5pPr>
            <a:lvl6pPr lvl="5"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6pPr>
            <a:lvl7pPr lvl="6"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7pPr>
            <a:lvl8pPr lvl="7"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8pPr>
            <a:lvl9pPr lvl="8"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602982" y="25763222"/>
            <a:ext cx="26334721" cy="3863338"/>
          </a:xfrm>
          <a:prstGeom prst="rect">
            <a:avLst/>
          </a:prstGeom>
          <a:noFill/>
          <a:ln>
            <a:noFill/>
          </a:ln>
        </p:spPr>
        <p:txBody>
          <a:bodyPr anchorCtr="0" anchor="t" bIns="219450" lIns="438900" spcFirstLastPara="1" rIns="438900" wrap="square" tIns="219450">
            <a:noAutofit/>
          </a:bodyPr>
          <a:lstStyle>
            <a:lvl1pPr indent="-228600" lvl="0" marL="457200" algn="l">
              <a:spcBef>
                <a:spcPts val="1340"/>
              </a:spcBef>
              <a:spcAft>
                <a:spcPts val="0"/>
              </a:spcAft>
              <a:buClr>
                <a:schemeClr val="dk1"/>
              </a:buClr>
              <a:buSzPts val="6700"/>
              <a:buNone/>
              <a:defRPr sz="6700"/>
            </a:lvl1pPr>
            <a:lvl2pPr indent="-228600" lvl="1" marL="914400" algn="l">
              <a:spcBef>
                <a:spcPts val="1160"/>
              </a:spcBef>
              <a:spcAft>
                <a:spcPts val="0"/>
              </a:spcAft>
              <a:buClr>
                <a:schemeClr val="dk1"/>
              </a:buClr>
              <a:buSzPts val="5800"/>
              <a:buNone/>
              <a:defRPr sz="5800"/>
            </a:lvl2pPr>
            <a:lvl3pPr indent="-228600" lvl="2" marL="1371600" algn="l">
              <a:spcBef>
                <a:spcPts val="960"/>
              </a:spcBef>
              <a:spcAft>
                <a:spcPts val="0"/>
              </a:spcAft>
              <a:buClr>
                <a:schemeClr val="dk1"/>
              </a:buClr>
              <a:buSzPts val="4800"/>
              <a:buNone/>
              <a:defRPr sz="48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65" name="Google Shape;65;p10"/>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194560" y="7680963"/>
            <a:ext cx="39502081" cy="21724621"/>
          </a:xfrm>
          <a:prstGeom prst="rect">
            <a:avLst/>
          </a:prstGeom>
          <a:noFill/>
          <a:ln>
            <a:noFill/>
          </a:ln>
        </p:spPr>
        <p:txBody>
          <a:bodyPr anchorCtr="0" anchor="t" bIns="219450" lIns="438900" spcFirstLastPara="1" rIns="438900" wrap="square" tIns="219450">
            <a:noAutofit/>
          </a:bodyPr>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79500" lvl="1" marL="914400" marR="0" rtl="0" algn="l">
              <a:spcBef>
                <a:spcPts val="2680"/>
              </a:spcBef>
              <a:spcAft>
                <a:spcPts val="0"/>
              </a:spcAft>
              <a:buClr>
                <a:schemeClr val="dk1"/>
              </a:buClr>
              <a:buSzPts val="13400"/>
              <a:buFont typeface="Arial"/>
              <a:buChar char="–"/>
              <a:defRPr b="0" i="0" sz="134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marR="0" rtl="0" algn="l">
              <a:spcBef>
                <a:spcPts val="0"/>
              </a:spcBef>
              <a:spcAft>
                <a:spcPts val="0"/>
              </a:spcAft>
              <a:buSzPts val="1400"/>
              <a:buNone/>
              <a:defRPr b="0" i="0" sz="5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marR="0" rtl="0" algn="ctr">
              <a:spcBef>
                <a:spcPts val="0"/>
              </a:spcBef>
              <a:spcAft>
                <a:spcPts val="0"/>
              </a:spcAft>
              <a:buSzPts val="1400"/>
              <a:buNone/>
              <a:defRPr b="0" i="0" sz="5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marR="0" rtl="0" algn="r">
              <a:spcBef>
                <a:spcPts val="0"/>
              </a:spcBef>
              <a:buNone/>
              <a:defRPr b="0" i="0" sz="5800" u="none" cap="none" strike="noStrike">
                <a:solidFill>
                  <a:srgbClr val="888888"/>
                </a:solidFill>
                <a:latin typeface="Calibri"/>
                <a:ea typeface="Calibri"/>
                <a:cs typeface="Calibri"/>
                <a:sym typeface="Calibri"/>
              </a:defRPr>
            </a:lvl1pPr>
            <a:lvl2pPr indent="0" lvl="1" marL="0" marR="0" rtl="0" algn="r">
              <a:spcBef>
                <a:spcPts val="0"/>
              </a:spcBef>
              <a:buNone/>
              <a:defRPr b="0" i="0" sz="5800" u="none" cap="none" strike="noStrike">
                <a:solidFill>
                  <a:srgbClr val="888888"/>
                </a:solidFill>
                <a:latin typeface="Calibri"/>
                <a:ea typeface="Calibri"/>
                <a:cs typeface="Calibri"/>
                <a:sym typeface="Calibri"/>
              </a:defRPr>
            </a:lvl2pPr>
            <a:lvl3pPr indent="0" lvl="2" marL="0" marR="0" rtl="0" algn="r">
              <a:spcBef>
                <a:spcPts val="0"/>
              </a:spcBef>
              <a:buNone/>
              <a:defRPr b="0" i="0" sz="5800" u="none" cap="none" strike="noStrike">
                <a:solidFill>
                  <a:srgbClr val="888888"/>
                </a:solidFill>
                <a:latin typeface="Calibri"/>
                <a:ea typeface="Calibri"/>
                <a:cs typeface="Calibri"/>
                <a:sym typeface="Calibri"/>
              </a:defRPr>
            </a:lvl3pPr>
            <a:lvl4pPr indent="0" lvl="3" marL="0" marR="0" rtl="0" algn="r">
              <a:spcBef>
                <a:spcPts val="0"/>
              </a:spcBef>
              <a:buNone/>
              <a:defRPr b="0" i="0" sz="5800" u="none" cap="none" strike="noStrike">
                <a:solidFill>
                  <a:srgbClr val="888888"/>
                </a:solidFill>
                <a:latin typeface="Calibri"/>
                <a:ea typeface="Calibri"/>
                <a:cs typeface="Calibri"/>
                <a:sym typeface="Calibri"/>
              </a:defRPr>
            </a:lvl4pPr>
            <a:lvl5pPr indent="0" lvl="4" marL="0" marR="0" rtl="0" algn="r">
              <a:spcBef>
                <a:spcPts val="0"/>
              </a:spcBef>
              <a:buNone/>
              <a:defRPr b="0" i="0" sz="5800" u="none" cap="none" strike="noStrike">
                <a:solidFill>
                  <a:srgbClr val="888888"/>
                </a:solidFill>
                <a:latin typeface="Calibri"/>
                <a:ea typeface="Calibri"/>
                <a:cs typeface="Calibri"/>
                <a:sym typeface="Calibri"/>
              </a:defRPr>
            </a:lvl5pPr>
            <a:lvl6pPr indent="0" lvl="5" marL="0" marR="0" rtl="0" algn="r">
              <a:spcBef>
                <a:spcPts val="0"/>
              </a:spcBef>
              <a:buNone/>
              <a:defRPr b="0" i="0" sz="5800" u="none" cap="none" strike="noStrike">
                <a:solidFill>
                  <a:srgbClr val="888888"/>
                </a:solidFill>
                <a:latin typeface="Calibri"/>
                <a:ea typeface="Calibri"/>
                <a:cs typeface="Calibri"/>
                <a:sym typeface="Calibri"/>
              </a:defRPr>
            </a:lvl6pPr>
            <a:lvl7pPr indent="0" lvl="6" marL="0" marR="0" rtl="0" algn="r">
              <a:spcBef>
                <a:spcPts val="0"/>
              </a:spcBef>
              <a:buNone/>
              <a:defRPr b="0" i="0" sz="5800" u="none" cap="none" strike="noStrike">
                <a:solidFill>
                  <a:srgbClr val="888888"/>
                </a:solidFill>
                <a:latin typeface="Calibri"/>
                <a:ea typeface="Calibri"/>
                <a:cs typeface="Calibri"/>
                <a:sym typeface="Calibri"/>
              </a:defRPr>
            </a:lvl7pPr>
            <a:lvl8pPr indent="0" lvl="7" marL="0" marR="0" rtl="0" algn="r">
              <a:spcBef>
                <a:spcPts val="0"/>
              </a:spcBef>
              <a:buNone/>
              <a:defRPr b="0" i="0" sz="5800" u="none" cap="none" strike="noStrike">
                <a:solidFill>
                  <a:srgbClr val="888888"/>
                </a:solidFill>
                <a:latin typeface="Calibri"/>
                <a:ea typeface="Calibri"/>
                <a:cs typeface="Calibri"/>
                <a:sym typeface="Calibri"/>
              </a:defRPr>
            </a:lvl8pPr>
            <a:lvl9pPr indent="0" lvl="8" marL="0" marR="0" rtl="0" algn="r">
              <a:spcBef>
                <a:spcPts val="0"/>
              </a:spcBef>
              <a:buNone/>
              <a:defRPr b="0" i="0" sz="5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0" y="4084073"/>
            <a:ext cx="43891199" cy="280224"/>
          </a:xfrm>
          <a:prstGeom prst="rect">
            <a:avLst/>
          </a:prstGeom>
          <a:solidFill>
            <a:srgbClr val="00B05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600" u="none" cap="none" strike="noStrike">
              <a:solidFill>
                <a:srgbClr val="991B1E"/>
              </a:solidFill>
              <a:latin typeface="Calibri"/>
              <a:ea typeface="Calibri"/>
              <a:cs typeface="Calibri"/>
              <a:sym typeface="Calibri"/>
            </a:endParaRPr>
          </a:p>
        </p:txBody>
      </p:sp>
      <p:sp>
        <p:nvSpPr>
          <p:cNvPr id="85" name="Google Shape;85;p13"/>
          <p:cNvSpPr/>
          <p:nvPr/>
        </p:nvSpPr>
        <p:spPr>
          <a:xfrm>
            <a:off x="0" y="31823700"/>
            <a:ext cx="43891199" cy="1094701"/>
          </a:xfrm>
          <a:prstGeom prst="rect">
            <a:avLst/>
          </a:prstGeom>
          <a:solidFill>
            <a:srgbClr val="00B05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600" u="none" cap="none" strike="noStrike">
              <a:solidFill>
                <a:srgbClr val="991B1E"/>
              </a:solidFill>
              <a:latin typeface="Calibri"/>
              <a:ea typeface="Calibri"/>
              <a:cs typeface="Calibri"/>
              <a:sym typeface="Calibri"/>
            </a:endParaRPr>
          </a:p>
        </p:txBody>
      </p:sp>
      <p:sp>
        <p:nvSpPr>
          <p:cNvPr id="86" name="Google Shape;86;p13"/>
          <p:cNvSpPr txBox="1"/>
          <p:nvPr/>
        </p:nvSpPr>
        <p:spPr>
          <a:xfrm>
            <a:off x="15087877" y="2375675"/>
            <a:ext cx="21287400" cy="1015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a:p>
        </p:txBody>
      </p:sp>
      <p:sp>
        <p:nvSpPr>
          <p:cNvPr id="87" name="Google Shape;87;p13"/>
          <p:cNvSpPr txBox="1"/>
          <p:nvPr/>
        </p:nvSpPr>
        <p:spPr>
          <a:xfrm>
            <a:off x="2514275" y="23904100"/>
            <a:ext cx="12423900" cy="792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0" lvl="0" marL="0" marR="0" rtl="0" algn="l">
              <a:spcBef>
                <a:spcPts val="0"/>
              </a:spcBef>
              <a:spcAft>
                <a:spcPts val="0"/>
              </a:spcAft>
              <a:buNone/>
            </a:pPr>
            <a:r>
              <a:rPr lang="en-US" sz="8600">
                <a:solidFill>
                  <a:schemeClr val="dk1"/>
                </a:solidFill>
              </a:rPr>
              <a:t>Background Information</a:t>
            </a:r>
            <a:endParaRPr/>
          </a:p>
          <a:p>
            <a:pPr indent="0" lvl="0" marL="0" marR="0" rtl="0" algn="l">
              <a:spcBef>
                <a:spcPts val="0"/>
              </a:spcBef>
              <a:spcAft>
                <a:spcPts val="0"/>
              </a:spcAft>
              <a:buNone/>
            </a:pPr>
            <a:r>
              <a:rPr b="1" lang="en-US" sz="1200">
                <a:solidFill>
                  <a:schemeClr val="dk1"/>
                </a:solidFill>
                <a:latin typeface="Times New Roman"/>
                <a:ea typeface="Times New Roman"/>
                <a:cs typeface="Times New Roman"/>
                <a:sym typeface="Times New Roman"/>
              </a:rPr>
              <a:t>                </a:t>
            </a:r>
            <a:r>
              <a:rPr lang="en-US" sz="3800">
                <a:solidFill>
                  <a:schemeClr val="dk1"/>
                </a:solidFill>
              </a:rPr>
              <a:t>The question we considered is, “What are the effects of police brutality on people of color?” Police brutality is something that we have been seeing more and more in the news. We have heard about many protests taking place across the country. We even had one here in downtown Cleveland for George Floyd, who was killed by police in Minnesota. Since this is such an important issue to talk about, we wanted to see what members of our community thought should be done to prevent police brutality and learn how it has </a:t>
            </a:r>
            <a:r>
              <a:rPr lang="en-US" sz="3800">
                <a:solidFill>
                  <a:schemeClr val="dk1"/>
                </a:solidFill>
              </a:rPr>
              <a:t>affected</a:t>
            </a:r>
            <a:r>
              <a:rPr lang="en-US" sz="3800">
                <a:solidFill>
                  <a:schemeClr val="dk1"/>
                </a:solidFill>
              </a:rPr>
              <a:t> their lives.</a:t>
            </a:r>
            <a:endParaRPr sz="3800">
              <a:solidFill>
                <a:schemeClr val="dk1"/>
              </a:solidFill>
            </a:endParaRPr>
          </a:p>
          <a:p>
            <a:pPr indent="0" lvl="0" marL="0" marR="0" rtl="0" algn="l">
              <a:spcBef>
                <a:spcPts val="0"/>
              </a:spcBef>
              <a:spcAft>
                <a:spcPts val="0"/>
              </a:spcAft>
              <a:buNone/>
            </a:pPr>
            <a:r>
              <a:t/>
            </a:r>
            <a:endParaRPr sz="5400">
              <a:solidFill>
                <a:schemeClr val="dk1"/>
              </a:solidFill>
            </a:endParaRPr>
          </a:p>
        </p:txBody>
      </p:sp>
      <p:sp>
        <p:nvSpPr>
          <p:cNvPr id="88" name="Google Shape;88;p13"/>
          <p:cNvSpPr txBox="1"/>
          <p:nvPr/>
        </p:nvSpPr>
        <p:spPr>
          <a:xfrm>
            <a:off x="30711575" y="14032250"/>
            <a:ext cx="12274200" cy="11171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rPr>
              <a:t>Recommendations</a:t>
            </a:r>
            <a:endParaRPr sz="5400">
              <a:solidFill>
                <a:srgbClr val="595959"/>
              </a:solidFill>
              <a:latin typeface="Calibri"/>
              <a:ea typeface="Calibri"/>
              <a:cs typeface="Calibri"/>
              <a:sym typeface="Calibri"/>
            </a:endParaRPr>
          </a:p>
          <a:p>
            <a:pPr indent="457200" lvl="0" marL="0" marR="0" rtl="0" algn="l">
              <a:spcBef>
                <a:spcPts val="0"/>
              </a:spcBef>
              <a:spcAft>
                <a:spcPts val="0"/>
              </a:spcAft>
              <a:buNone/>
            </a:pPr>
            <a:r>
              <a:rPr lang="en-US" sz="3800">
                <a:solidFill>
                  <a:schemeClr val="dk1"/>
                </a:solidFill>
              </a:rPr>
              <a:t>Some recommendations we have for how to stop police brutality are for police officers to go through more training, to require body cams, and to have better screening for hiring new people. Training could help teach police about any biases they might have and how to treat members of the community equally. It could also teach them better ways to handle situations without using excessive force. Body cams could show what really happened in a situation. Better screening could prevent people that are likely to act in a biased way from becoming police officers. The police should hold each other accountable for their actions and work to rebuild the community’s trust. Members of the community should continue to speak up and protest when police brutality happens to raise awareness, and should work with the police to come up with ways to keep the community safe together without bias.</a:t>
            </a:r>
            <a:endParaRPr sz="3800">
              <a:solidFill>
                <a:srgbClr val="595959"/>
              </a:solidFill>
            </a:endParaRPr>
          </a:p>
          <a:p>
            <a:pPr indent="0" lvl="0" marL="0" marR="0" rtl="0" algn="l">
              <a:spcBef>
                <a:spcPts val="0"/>
              </a:spcBef>
              <a:spcAft>
                <a:spcPts val="0"/>
              </a:spcAft>
              <a:buNone/>
            </a:pPr>
            <a:r>
              <a:t/>
            </a:r>
            <a:endParaRPr sz="5900">
              <a:solidFill>
                <a:srgbClr val="595959"/>
              </a:solidFill>
              <a:latin typeface="Arial"/>
              <a:ea typeface="Arial"/>
              <a:cs typeface="Arial"/>
              <a:sym typeface="Arial"/>
            </a:endParaRPr>
          </a:p>
        </p:txBody>
      </p:sp>
      <p:sp>
        <p:nvSpPr>
          <p:cNvPr id="89" name="Google Shape;89;p13"/>
          <p:cNvSpPr txBox="1"/>
          <p:nvPr/>
        </p:nvSpPr>
        <p:spPr>
          <a:xfrm>
            <a:off x="16687725" y="4710600"/>
            <a:ext cx="11758800" cy="11171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rPr>
              <a:t>Survey Results</a:t>
            </a:r>
            <a:endParaRPr/>
          </a:p>
          <a:p>
            <a:pPr indent="457200" lvl="0" marL="0" rtl="0" algn="l">
              <a:lnSpc>
                <a:spcPct val="100000"/>
              </a:lnSpc>
              <a:spcBef>
                <a:spcPts val="1200"/>
              </a:spcBef>
              <a:spcAft>
                <a:spcPts val="0"/>
              </a:spcAft>
              <a:buClr>
                <a:schemeClr val="dk1"/>
              </a:buClr>
              <a:buSzPts val="1100"/>
              <a:buFont typeface="Arial"/>
              <a:buNone/>
            </a:pPr>
            <a:r>
              <a:rPr lang="en-US" sz="3800">
                <a:solidFill>
                  <a:schemeClr val="dk1"/>
                </a:solidFill>
              </a:rPr>
              <a:t>We used a survey to ask individuals in the community about how concerned they are with the issue of police brutality and how it impacts them. Most of the people we surveyed identified as African American and lived in the city. Almost everyone that responded felt that police treat people differently in the suburbs than they do in the city. When asked how safe they feel when interacting with the police, only 19.3% reported feeling safe or very safe. Many felt that police brutality is an issue in the community that makes people feel unsafe, creates distrust, and increases crime since people may be less willing to call them for help. Most felt that police brutality does not impact white people the same way it impacts people of color, and many felt that officers who use excessive force are not always brought to justice. </a:t>
            </a:r>
            <a:endParaRPr sz="3800">
              <a:solidFill>
                <a:schemeClr val="dk1"/>
              </a:solidFill>
            </a:endParaRPr>
          </a:p>
          <a:p>
            <a:pPr indent="0" lvl="0" marL="0" marR="0" rtl="0" algn="l">
              <a:spcBef>
                <a:spcPts val="0"/>
              </a:spcBef>
              <a:spcAft>
                <a:spcPts val="0"/>
              </a:spcAft>
              <a:buNone/>
            </a:pPr>
            <a:r>
              <a:t/>
            </a:r>
            <a:endParaRPr/>
          </a:p>
        </p:txBody>
      </p:sp>
      <p:sp>
        <p:nvSpPr>
          <p:cNvPr id="90" name="Google Shape;90;p13"/>
          <p:cNvSpPr txBox="1"/>
          <p:nvPr/>
        </p:nvSpPr>
        <p:spPr>
          <a:xfrm>
            <a:off x="16612981" y="23623495"/>
            <a:ext cx="12423900" cy="929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rPr>
              <a:t>Observations</a:t>
            </a:r>
            <a:endParaRPr/>
          </a:p>
          <a:p>
            <a:pPr indent="457200" lvl="0" marL="0" rtl="0" algn="l">
              <a:lnSpc>
                <a:spcPct val="100000"/>
              </a:lnSpc>
              <a:spcBef>
                <a:spcPts val="1200"/>
              </a:spcBef>
              <a:spcAft>
                <a:spcPts val="0"/>
              </a:spcAft>
              <a:buClr>
                <a:schemeClr val="dk1"/>
              </a:buClr>
              <a:buSzPts val="1100"/>
              <a:buFont typeface="Arial"/>
              <a:buNone/>
            </a:pPr>
            <a:r>
              <a:rPr lang="en-US" sz="3800">
                <a:solidFill>
                  <a:schemeClr val="dk1"/>
                </a:solidFill>
              </a:rPr>
              <a:t>We watched videos that discussed a case where people were protesting police brutality in Elyria. We heard how police were called for domestic violence and arrested an 18-year-old male named Markese White. The video showed that while Markese was on the ground, a police officer slammed his head into the ground. People in the community were very upset by this and wanted to support Markese by speaking out against police brutality. They also signed a petition that would require Elyria police to wear body cams. These videos show that police brutality happens right here in Ohio.</a:t>
            </a:r>
            <a:endParaRPr sz="3800">
              <a:solidFill>
                <a:schemeClr val="dk1"/>
              </a:solidFill>
            </a:endParaRPr>
          </a:p>
          <a:p>
            <a:pPr indent="0" lvl="0" marL="0" marR="0" rtl="0" algn="l">
              <a:spcBef>
                <a:spcPts val="0"/>
              </a:spcBef>
              <a:spcAft>
                <a:spcPts val="0"/>
              </a:spcAft>
              <a:buNone/>
            </a:pPr>
            <a:r>
              <a:t/>
            </a:r>
            <a:endParaRPr/>
          </a:p>
        </p:txBody>
      </p:sp>
      <p:sp>
        <p:nvSpPr>
          <p:cNvPr id="91" name="Google Shape;91;p13"/>
          <p:cNvSpPr txBox="1"/>
          <p:nvPr/>
        </p:nvSpPr>
        <p:spPr>
          <a:xfrm>
            <a:off x="30861175" y="25203650"/>
            <a:ext cx="12423900" cy="705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Arial"/>
                <a:ea typeface="Arial"/>
                <a:cs typeface="Arial"/>
                <a:sym typeface="Arial"/>
              </a:rPr>
              <a:t>Main References</a:t>
            </a:r>
            <a:endParaRPr/>
          </a:p>
          <a:p>
            <a:pPr indent="-355600" lvl="0" marL="355600" rtl="0" algn="l">
              <a:lnSpc>
                <a:spcPct val="100000"/>
              </a:lnSpc>
              <a:spcBef>
                <a:spcPts val="0"/>
              </a:spcBef>
              <a:spcAft>
                <a:spcPts val="0"/>
              </a:spcAft>
              <a:buClr>
                <a:schemeClr val="dk1"/>
              </a:buClr>
              <a:buSzPts val="1100"/>
              <a:buFont typeface="Arial"/>
              <a:buNone/>
            </a:pPr>
            <a:r>
              <a:rPr lang="en-US" sz="3300">
                <a:solidFill>
                  <a:schemeClr val="dk1"/>
                </a:solidFill>
              </a:rPr>
              <a:t>Abrams, Zara. “What Works to Reduce Police Brutality.” </a:t>
            </a:r>
            <a:r>
              <a:rPr i="1" lang="en-US" sz="3300">
                <a:solidFill>
                  <a:schemeClr val="dk1"/>
                </a:solidFill>
              </a:rPr>
              <a:t>Monitor on Psychology</a:t>
            </a:r>
            <a:r>
              <a:rPr lang="en-US" sz="3300">
                <a:solidFill>
                  <a:schemeClr val="dk1"/>
                </a:solidFill>
              </a:rPr>
              <a:t>, American Psychological Association, 1 Oct. 2020, https://www.apa.org/monitor/2020/10/cover-police-brutality.</a:t>
            </a:r>
            <a:endParaRPr sz="3300">
              <a:solidFill>
                <a:schemeClr val="dk1"/>
              </a:solidFill>
            </a:endParaRPr>
          </a:p>
          <a:p>
            <a:pPr indent="0" lvl="0" marL="0" rtl="0" algn="l">
              <a:lnSpc>
                <a:spcPct val="100000"/>
              </a:lnSpc>
              <a:spcBef>
                <a:spcPts val="0"/>
              </a:spcBef>
              <a:spcAft>
                <a:spcPts val="0"/>
              </a:spcAft>
              <a:buSzPts val="1100"/>
              <a:buNone/>
            </a:pPr>
            <a:r>
              <a:rPr lang="en-US" sz="3300">
                <a:solidFill>
                  <a:schemeClr val="dk1"/>
                </a:solidFill>
              </a:rPr>
              <a:t>WKYC Channel 3. “Rally held after Elyria police officer uses force </a:t>
            </a:r>
            <a:endParaRPr sz="3300">
              <a:solidFill>
                <a:schemeClr val="dk1"/>
              </a:solidFill>
            </a:endParaRPr>
          </a:p>
          <a:p>
            <a:pPr indent="457200" lvl="0" marL="0" rtl="0" algn="l">
              <a:lnSpc>
                <a:spcPct val="100000"/>
              </a:lnSpc>
              <a:spcBef>
                <a:spcPts val="0"/>
              </a:spcBef>
              <a:spcAft>
                <a:spcPts val="0"/>
              </a:spcAft>
              <a:buSzPts val="1100"/>
              <a:buNone/>
            </a:pPr>
            <a:r>
              <a:rPr lang="en-US" sz="3300">
                <a:solidFill>
                  <a:schemeClr val="dk1"/>
                </a:solidFill>
              </a:rPr>
              <a:t>during interaction with suspect.” YouTube, 2021, </a:t>
            </a:r>
            <a:endParaRPr sz="3300">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US" sz="3300">
                <a:solidFill>
                  <a:schemeClr val="dk1"/>
                </a:solidFill>
              </a:rPr>
              <a:t>https://www.youtube.com/watch?v=2tSZ8qJC12k.</a:t>
            </a:r>
            <a:endParaRPr sz="3300">
              <a:solidFill>
                <a:schemeClr val="dk1"/>
              </a:solidFill>
            </a:endParaRPr>
          </a:p>
          <a:p>
            <a:pPr indent="0" lvl="0" marL="0" rtl="0" algn="l">
              <a:lnSpc>
                <a:spcPct val="100000"/>
              </a:lnSpc>
              <a:spcBef>
                <a:spcPts val="0"/>
              </a:spcBef>
              <a:spcAft>
                <a:spcPts val="0"/>
              </a:spcAft>
              <a:buSzPts val="1100"/>
              <a:buNone/>
            </a:pPr>
            <a:r>
              <a:rPr lang="en-US" sz="3300">
                <a:solidFill>
                  <a:schemeClr val="dk1"/>
                </a:solidFill>
              </a:rPr>
              <a:t>WKYC Channel 3. “18-year-old who had head smashed into the </a:t>
            </a:r>
            <a:endParaRPr sz="3300">
              <a:solidFill>
                <a:schemeClr val="dk1"/>
              </a:solidFill>
            </a:endParaRPr>
          </a:p>
          <a:p>
            <a:pPr indent="457200" lvl="0" marL="0" rtl="0" algn="l">
              <a:lnSpc>
                <a:spcPct val="100000"/>
              </a:lnSpc>
              <a:spcBef>
                <a:spcPts val="0"/>
              </a:spcBef>
              <a:spcAft>
                <a:spcPts val="0"/>
              </a:spcAft>
              <a:buSzPts val="1100"/>
              <a:buNone/>
            </a:pPr>
            <a:r>
              <a:rPr lang="en-US" sz="3300">
                <a:solidFill>
                  <a:schemeClr val="dk1"/>
                </a:solidFill>
              </a:rPr>
              <a:t>ground by Elyria police officerspeaks out.” YouTube, 2021, </a:t>
            </a:r>
            <a:endParaRPr sz="3300">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US" sz="3300">
                <a:solidFill>
                  <a:schemeClr val="dk1"/>
                </a:solidFill>
              </a:rPr>
              <a:t>https://www.youtube.com/watch?v=6QVG1m-5O3E. </a:t>
            </a:r>
            <a:endParaRPr sz="3300">
              <a:solidFill>
                <a:schemeClr val="dk1"/>
              </a:solidFill>
            </a:endParaRPr>
          </a:p>
          <a:p>
            <a:pPr indent="0" lvl="0" marL="0" marR="0" rtl="0" algn="l">
              <a:lnSpc>
                <a:spcPct val="100000"/>
              </a:lnSpc>
              <a:spcBef>
                <a:spcPts val="0"/>
              </a:spcBef>
              <a:spcAft>
                <a:spcPts val="0"/>
              </a:spcAft>
              <a:buNone/>
            </a:pPr>
            <a:r>
              <a:t/>
            </a:r>
            <a:endParaRPr sz="2800"/>
          </a:p>
          <a:p>
            <a:pPr indent="0" lvl="0" marL="0" marR="0" rtl="0" algn="l">
              <a:spcBef>
                <a:spcPts val="0"/>
              </a:spcBef>
              <a:spcAft>
                <a:spcPts val="0"/>
              </a:spcAft>
              <a:buNone/>
            </a:pPr>
            <a:r>
              <a:t/>
            </a:r>
            <a:endParaRPr sz="3200">
              <a:solidFill>
                <a:srgbClr val="595959"/>
              </a:solidFill>
              <a:latin typeface="Calibri"/>
              <a:ea typeface="Calibri"/>
              <a:cs typeface="Calibri"/>
              <a:sym typeface="Calibri"/>
            </a:endParaRPr>
          </a:p>
        </p:txBody>
      </p:sp>
      <p:sp>
        <p:nvSpPr>
          <p:cNvPr id="92" name="Google Shape;92;p13"/>
          <p:cNvSpPr/>
          <p:nvPr/>
        </p:nvSpPr>
        <p:spPr>
          <a:xfrm>
            <a:off x="30711575" y="5599249"/>
            <a:ext cx="11110800" cy="8433000"/>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8600">
                <a:solidFill>
                  <a:schemeClr val="lt1"/>
                </a:solidFill>
                <a:latin typeface="Calibri"/>
                <a:ea typeface="Calibri"/>
                <a:cs typeface="Calibri"/>
                <a:sym typeface="Calibri"/>
              </a:rPr>
              <a:t>INSERT PICTURE HERE</a:t>
            </a:r>
            <a:endParaRPr/>
          </a:p>
        </p:txBody>
      </p:sp>
      <p:sp>
        <p:nvSpPr>
          <p:cNvPr id="93" name="Google Shape;93;p13"/>
          <p:cNvSpPr/>
          <p:nvPr/>
        </p:nvSpPr>
        <p:spPr>
          <a:xfrm>
            <a:off x="2663890" y="16690048"/>
            <a:ext cx="12423900" cy="5758500"/>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8600">
                <a:solidFill>
                  <a:schemeClr val="lt1"/>
                </a:solidFill>
                <a:latin typeface="Calibri"/>
                <a:ea typeface="Calibri"/>
                <a:cs typeface="Calibri"/>
                <a:sym typeface="Calibri"/>
              </a:rPr>
              <a:t>INSERT PICTURE HERE</a:t>
            </a:r>
            <a:endParaRPr/>
          </a:p>
        </p:txBody>
      </p:sp>
      <p:sp>
        <p:nvSpPr>
          <p:cNvPr id="94" name="Google Shape;94;p13"/>
          <p:cNvSpPr/>
          <p:nvPr/>
        </p:nvSpPr>
        <p:spPr>
          <a:xfrm>
            <a:off x="16687731" y="16690058"/>
            <a:ext cx="12423991" cy="575859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8600">
                <a:solidFill>
                  <a:schemeClr val="lt1"/>
                </a:solidFill>
                <a:latin typeface="Calibri"/>
                <a:ea typeface="Calibri"/>
                <a:cs typeface="Calibri"/>
                <a:sym typeface="Calibri"/>
              </a:rPr>
              <a:t>INSERT PICTURE HERE</a:t>
            </a:r>
            <a:endParaRPr/>
          </a:p>
        </p:txBody>
      </p:sp>
      <p:sp>
        <p:nvSpPr>
          <p:cNvPr id="95" name="Google Shape;95;p13"/>
          <p:cNvSpPr txBox="1"/>
          <p:nvPr/>
        </p:nvSpPr>
        <p:spPr>
          <a:xfrm>
            <a:off x="10542500" y="404250"/>
            <a:ext cx="32742600" cy="1971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6700">
                <a:solidFill>
                  <a:schemeClr val="dk1"/>
                </a:solidFill>
              </a:rPr>
              <a:t>Problems in Policing: How Police Brutality Incidents are Perceived by the Community</a:t>
            </a:r>
            <a:endParaRPr sz="100"/>
          </a:p>
        </p:txBody>
      </p:sp>
      <p:pic>
        <p:nvPicPr>
          <p:cNvPr id="96" name="Google Shape;96;p13"/>
          <p:cNvPicPr preferRelativeResize="0"/>
          <p:nvPr/>
        </p:nvPicPr>
        <p:blipFill rotWithShape="1">
          <a:blip r:embed="rId3">
            <a:alphaModFix/>
          </a:blip>
          <a:srcRect b="0" l="0" r="0" t="0"/>
          <a:stretch/>
        </p:blipFill>
        <p:spPr>
          <a:xfrm>
            <a:off x="1537868" y="984447"/>
            <a:ext cx="9004626" cy="3214116"/>
          </a:xfrm>
          <a:prstGeom prst="rect">
            <a:avLst/>
          </a:prstGeom>
          <a:noFill/>
          <a:ln>
            <a:noFill/>
          </a:ln>
        </p:spPr>
      </p:pic>
      <p:sp>
        <p:nvSpPr>
          <p:cNvPr id="97" name="Google Shape;97;p13"/>
          <p:cNvSpPr txBox="1"/>
          <p:nvPr/>
        </p:nvSpPr>
        <p:spPr>
          <a:xfrm>
            <a:off x="2663900" y="4644750"/>
            <a:ext cx="12423900" cy="1204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Arial"/>
                <a:ea typeface="Arial"/>
                <a:cs typeface="Arial"/>
                <a:sym typeface="Arial"/>
              </a:rPr>
              <a:t>Introduction </a:t>
            </a:r>
            <a:endParaRPr/>
          </a:p>
          <a:p>
            <a:pPr indent="457200" lvl="0" marL="0" marR="0" rtl="0" algn="l">
              <a:spcBef>
                <a:spcPts val="0"/>
              </a:spcBef>
              <a:spcAft>
                <a:spcPts val="0"/>
              </a:spcAft>
              <a:buNone/>
            </a:pPr>
            <a:r>
              <a:rPr lang="en-US" sz="3800">
                <a:solidFill>
                  <a:schemeClr val="dk1"/>
                </a:solidFill>
              </a:rPr>
              <a:t>The purpose of our project is to spread awareness about the impact of police brutality on people of color, so that we can create police reform and help our community to heal. Through our research, we learned that many members of the community feel that police brutality makes them less safe, creates distrust, and increases crime since people are less likely to call for help. We also learned that police brutality does not impact white people the way it impacts people of color. We surveyed members of the community to see how concerned they are about the issue of police brutality and how it impacts them. 98.4% of people surveyed believed police brutality is a big issue, while 68.9% felt that those who commit police brutality are not always brought to justice. 93.5% believe that police brutality has roots in racism. We encourage you to take action to help raise awareness of the impact police brutality has on the community and find solutions to decrease it.</a:t>
            </a:r>
            <a:endParaRPr sz="4600">
              <a:solidFill>
                <a:srgbClr val="595959"/>
              </a:solidFill>
            </a:endParaRPr>
          </a:p>
          <a:p>
            <a:pPr indent="0" lvl="0" marL="0" marR="0" rtl="0" algn="l">
              <a:spcBef>
                <a:spcPts val="0"/>
              </a:spcBef>
              <a:spcAft>
                <a:spcPts val="0"/>
              </a:spcAft>
              <a:buNone/>
            </a:pPr>
            <a:r>
              <a:t/>
            </a:r>
            <a:endParaRPr sz="5400">
              <a:solidFill>
                <a:schemeClr val="dk1"/>
              </a:solidFill>
            </a:endParaRPr>
          </a:p>
        </p:txBody>
      </p:sp>
      <p:pic>
        <p:nvPicPr>
          <p:cNvPr id="98" name="Google Shape;98;p13"/>
          <p:cNvPicPr preferRelativeResize="0"/>
          <p:nvPr/>
        </p:nvPicPr>
        <p:blipFill>
          <a:blip r:embed="rId4">
            <a:alphaModFix/>
          </a:blip>
          <a:stretch>
            <a:fillRect/>
          </a:stretch>
        </p:blipFill>
        <p:spPr>
          <a:xfrm>
            <a:off x="30711575" y="4593763"/>
            <a:ext cx="11758800" cy="9209025"/>
          </a:xfrm>
          <a:prstGeom prst="rect">
            <a:avLst/>
          </a:prstGeom>
          <a:no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pic>
      <p:pic>
        <p:nvPicPr>
          <p:cNvPr id="99" name="Google Shape;99;p13"/>
          <p:cNvPicPr preferRelativeResize="0"/>
          <p:nvPr/>
        </p:nvPicPr>
        <p:blipFill>
          <a:blip r:embed="rId5">
            <a:alphaModFix/>
          </a:blip>
          <a:stretch>
            <a:fillRect/>
          </a:stretch>
        </p:blipFill>
        <p:spPr>
          <a:xfrm>
            <a:off x="2663900" y="16690050"/>
            <a:ext cx="12607926" cy="7548750"/>
          </a:xfrm>
          <a:prstGeom prst="rect">
            <a:avLst/>
          </a:prstGeom>
          <a:no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pic>
      <p:pic>
        <p:nvPicPr>
          <p:cNvPr id="100" name="Google Shape;100;p13"/>
          <p:cNvPicPr preferRelativeResize="0"/>
          <p:nvPr/>
        </p:nvPicPr>
        <p:blipFill>
          <a:blip r:embed="rId6">
            <a:alphaModFix/>
          </a:blip>
          <a:stretch>
            <a:fillRect/>
          </a:stretch>
        </p:blipFill>
        <p:spPr>
          <a:xfrm>
            <a:off x="16595725" y="15882000"/>
            <a:ext cx="12607925" cy="7548749"/>
          </a:xfrm>
          <a:prstGeom prst="rect">
            <a:avLst/>
          </a:prstGeom>
          <a:no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