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291840" y="10226042"/>
            <a:ext cx="37307519" cy="705612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6583680" y="18653759"/>
            <a:ext cx="30723839" cy="8412480"/>
          </a:xfrm>
          <a:prstGeom prst="rect">
            <a:avLst/>
          </a:prstGeom>
          <a:noFill/>
          <a:ln>
            <a:noFill/>
          </a:ln>
        </p:spPr>
        <p:txBody>
          <a:bodyPr anchorCtr="0" anchor="t" bIns="219450" lIns="438900" spcFirstLastPara="1" rIns="438900" wrap="square" tIns="219450">
            <a:noAutofit/>
          </a:bodyPr>
          <a:lstStyle>
            <a:lvl1pPr lvl="0" algn="ctr">
              <a:spcBef>
                <a:spcPts val="3080"/>
              </a:spcBef>
              <a:spcAft>
                <a:spcPts val="0"/>
              </a:spcAft>
              <a:buClr>
                <a:srgbClr val="888888"/>
              </a:buClr>
              <a:buSzPts val="15400"/>
              <a:buNone/>
              <a:defRPr>
                <a:solidFill>
                  <a:srgbClr val="888888"/>
                </a:solidFill>
              </a:defRPr>
            </a:lvl1pPr>
            <a:lvl2pPr lvl="1" algn="ctr">
              <a:spcBef>
                <a:spcPts val="2680"/>
              </a:spcBef>
              <a:spcAft>
                <a:spcPts val="0"/>
              </a:spcAft>
              <a:buClr>
                <a:srgbClr val="888888"/>
              </a:buClr>
              <a:buSzPts val="13400"/>
              <a:buNone/>
              <a:defRPr>
                <a:solidFill>
                  <a:srgbClr val="888888"/>
                </a:solidFill>
              </a:defRPr>
            </a:lvl2pPr>
            <a:lvl3pPr lvl="2" algn="ctr">
              <a:spcBef>
                <a:spcPts val="2300"/>
              </a:spcBef>
              <a:spcAft>
                <a:spcPts val="0"/>
              </a:spcAft>
              <a:buClr>
                <a:srgbClr val="888888"/>
              </a:buClr>
              <a:buSzPts val="11500"/>
              <a:buNone/>
              <a:defRPr>
                <a:solidFill>
                  <a:srgbClr val="888888"/>
                </a:solidFill>
              </a:defRPr>
            </a:lvl3pPr>
            <a:lvl4pPr lvl="3" algn="ctr">
              <a:spcBef>
                <a:spcPts val="1920"/>
              </a:spcBef>
              <a:spcAft>
                <a:spcPts val="0"/>
              </a:spcAft>
              <a:buClr>
                <a:srgbClr val="888888"/>
              </a:buClr>
              <a:buSzPts val="9600"/>
              <a:buNone/>
              <a:defRPr>
                <a:solidFill>
                  <a:srgbClr val="888888"/>
                </a:solidFill>
              </a:defRPr>
            </a:lvl4pPr>
            <a:lvl5pPr lvl="4" algn="ctr">
              <a:spcBef>
                <a:spcPts val="1920"/>
              </a:spcBef>
              <a:spcAft>
                <a:spcPts val="0"/>
              </a:spcAft>
              <a:buClr>
                <a:srgbClr val="888888"/>
              </a:buClr>
              <a:buSzPts val="9600"/>
              <a:buNone/>
              <a:defRPr>
                <a:solidFill>
                  <a:srgbClr val="888888"/>
                </a:solidFill>
              </a:defRPr>
            </a:lvl5pPr>
            <a:lvl6pPr lvl="5" algn="ctr">
              <a:spcBef>
                <a:spcPts val="1920"/>
              </a:spcBef>
              <a:spcAft>
                <a:spcPts val="0"/>
              </a:spcAft>
              <a:buClr>
                <a:srgbClr val="888888"/>
              </a:buClr>
              <a:buSzPts val="9600"/>
              <a:buNone/>
              <a:defRPr>
                <a:solidFill>
                  <a:srgbClr val="888888"/>
                </a:solidFill>
              </a:defRPr>
            </a:lvl6pPr>
            <a:lvl7pPr lvl="6" algn="ctr">
              <a:spcBef>
                <a:spcPts val="1920"/>
              </a:spcBef>
              <a:spcAft>
                <a:spcPts val="0"/>
              </a:spcAft>
              <a:buClr>
                <a:srgbClr val="888888"/>
              </a:buClr>
              <a:buSzPts val="9600"/>
              <a:buNone/>
              <a:defRPr>
                <a:solidFill>
                  <a:srgbClr val="888888"/>
                </a:solidFill>
              </a:defRPr>
            </a:lvl7pPr>
            <a:lvl8pPr lvl="7" algn="ctr">
              <a:spcBef>
                <a:spcPts val="1920"/>
              </a:spcBef>
              <a:spcAft>
                <a:spcPts val="0"/>
              </a:spcAft>
              <a:buClr>
                <a:srgbClr val="888888"/>
              </a:buClr>
              <a:buSzPts val="9600"/>
              <a:buNone/>
              <a:defRPr>
                <a:solidFill>
                  <a:srgbClr val="888888"/>
                </a:solidFill>
              </a:defRPr>
            </a:lvl8pPr>
            <a:lvl9pPr lvl="8" algn="ctr">
              <a:spcBef>
                <a:spcPts val="1920"/>
              </a:spcBef>
              <a:spcAft>
                <a:spcPts val="0"/>
              </a:spcAft>
              <a:buClr>
                <a:srgbClr val="888888"/>
              </a:buClr>
              <a:buSzPts val="9600"/>
              <a:buNone/>
              <a:defRPr>
                <a:solidFill>
                  <a:srgbClr val="888888"/>
                </a:solidFill>
              </a:defRPr>
            </a:lvl9pPr>
          </a:lstStyle>
          <a:p/>
        </p:txBody>
      </p:sp>
      <p:sp>
        <p:nvSpPr>
          <p:cNvPr id="14" name="Google Shape;14;p2"/>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11083290" y="-1207767"/>
            <a:ext cx="21724621" cy="39502081"/>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2715220" y="10424165"/>
            <a:ext cx="28087320" cy="987552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2598421" y="914406"/>
            <a:ext cx="28087320" cy="28895039"/>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2194560" y="7680963"/>
            <a:ext cx="39502081" cy="21724621"/>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3467102" y="21153122"/>
            <a:ext cx="37307519" cy="6537960"/>
          </a:xfrm>
          <a:prstGeom prst="rect">
            <a:avLst/>
          </a:prstGeom>
          <a:noFill/>
          <a:ln>
            <a:noFill/>
          </a:ln>
        </p:spPr>
        <p:txBody>
          <a:bodyPr anchorCtr="0" anchor="t" bIns="219450" lIns="438900" spcFirstLastPara="1" rIns="438900" wrap="square" tIns="219450">
            <a:noAutofit/>
          </a:bodyPr>
          <a:lstStyle>
            <a:lvl1pPr lvl="0" algn="l">
              <a:spcBef>
                <a:spcPts val="0"/>
              </a:spcBef>
              <a:spcAft>
                <a:spcPts val="0"/>
              </a:spcAft>
              <a:buClr>
                <a:schemeClr val="dk1"/>
              </a:buClr>
              <a:buSzPts val="19200"/>
              <a:buFont typeface="Calibri"/>
              <a:buNone/>
              <a:defRPr b="1" sz="19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3467102" y="13952225"/>
            <a:ext cx="37307519" cy="7200898"/>
          </a:xfrm>
          <a:prstGeom prst="rect">
            <a:avLst/>
          </a:prstGeom>
          <a:noFill/>
          <a:ln>
            <a:noFill/>
          </a:ln>
        </p:spPr>
        <p:txBody>
          <a:bodyPr anchorCtr="0" anchor="b" bIns="219450" lIns="438900" spcFirstLastPara="1" rIns="438900" wrap="square" tIns="219450">
            <a:noAutofit/>
          </a:bodyPr>
          <a:lstStyle>
            <a:lvl1pPr indent="-228600" lvl="0" marL="457200" algn="l">
              <a:spcBef>
                <a:spcPts val="1920"/>
              </a:spcBef>
              <a:spcAft>
                <a:spcPts val="0"/>
              </a:spcAft>
              <a:buClr>
                <a:srgbClr val="888888"/>
              </a:buClr>
              <a:buSzPts val="9600"/>
              <a:buNone/>
              <a:defRPr sz="9600">
                <a:solidFill>
                  <a:srgbClr val="888888"/>
                </a:solidFill>
              </a:defRPr>
            </a:lvl1pPr>
            <a:lvl2pPr indent="-228600" lvl="1" marL="914400" algn="l">
              <a:spcBef>
                <a:spcPts val="1720"/>
              </a:spcBef>
              <a:spcAft>
                <a:spcPts val="0"/>
              </a:spcAft>
              <a:buClr>
                <a:srgbClr val="888888"/>
              </a:buClr>
              <a:buSzPts val="8600"/>
              <a:buNone/>
              <a:defRPr sz="8600">
                <a:solidFill>
                  <a:srgbClr val="888888"/>
                </a:solidFill>
              </a:defRPr>
            </a:lvl2pPr>
            <a:lvl3pPr indent="-228600" lvl="2" marL="1371600" algn="l">
              <a:spcBef>
                <a:spcPts val="1540"/>
              </a:spcBef>
              <a:spcAft>
                <a:spcPts val="0"/>
              </a:spcAft>
              <a:buClr>
                <a:srgbClr val="888888"/>
              </a:buClr>
              <a:buSzPts val="7700"/>
              <a:buNone/>
              <a:defRPr sz="7700">
                <a:solidFill>
                  <a:srgbClr val="888888"/>
                </a:solidFill>
              </a:defRPr>
            </a:lvl3pPr>
            <a:lvl4pPr indent="-228600" lvl="3" marL="1828800" algn="l">
              <a:spcBef>
                <a:spcPts val="1340"/>
              </a:spcBef>
              <a:spcAft>
                <a:spcPts val="0"/>
              </a:spcAft>
              <a:buClr>
                <a:srgbClr val="888888"/>
              </a:buClr>
              <a:buSzPts val="6700"/>
              <a:buNone/>
              <a:defRPr sz="6700">
                <a:solidFill>
                  <a:srgbClr val="888888"/>
                </a:solidFill>
              </a:defRPr>
            </a:lvl4pPr>
            <a:lvl5pPr indent="-228600" lvl="4" marL="2286000" algn="l">
              <a:spcBef>
                <a:spcPts val="1340"/>
              </a:spcBef>
              <a:spcAft>
                <a:spcPts val="0"/>
              </a:spcAft>
              <a:buClr>
                <a:srgbClr val="888888"/>
              </a:buClr>
              <a:buSzPts val="6700"/>
              <a:buNone/>
              <a:defRPr sz="6700">
                <a:solidFill>
                  <a:srgbClr val="888888"/>
                </a:solidFill>
              </a:defRPr>
            </a:lvl5pPr>
            <a:lvl6pPr indent="-228600" lvl="5" marL="2743200" algn="l">
              <a:spcBef>
                <a:spcPts val="1340"/>
              </a:spcBef>
              <a:spcAft>
                <a:spcPts val="0"/>
              </a:spcAft>
              <a:buClr>
                <a:srgbClr val="888888"/>
              </a:buClr>
              <a:buSzPts val="6700"/>
              <a:buNone/>
              <a:defRPr sz="6700">
                <a:solidFill>
                  <a:srgbClr val="888888"/>
                </a:solidFill>
              </a:defRPr>
            </a:lvl6pPr>
            <a:lvl7pPr indent="-228600" lvl="6" marL="3200400" algn="l">
              <a:spcBef>
                <a:spcPts val="1340"/>
              </a:spcBef>
              <a:spcAft>
                <a:spcPts val="0"/>
              </a:spcAft>
              <a:buClr>
                <a:srgbClr val="888888"/>
              </a:buClr>
              <a:buSzPts val="6700"/>
              <a:buNone/>
              <a:defRPr sz="6700">
                <a:solidFill>
                  <a:srgbClr val="888888"/>
                </a:solidFill>
              </a:defRPr>
            </a:lvl7pPr>
            <a:lvl8pPr indent="-228600" lvl="7" marL="3657600" algn="l">
              <a:spcBef>
                <a:spcPts val="1340"/>
              </a:spcBef>
              <a:spcAft>
                <a:spcPts val="0"/>
              </a:spcAft>
              <a:buClr>
                <a:srgbClr val="888888"/>
              </a:buClr>
              <a:buSzPts val="6700"/>
              <a:buNone/>
              <a:defRPr sz="6700">
                <a:solidFill>
                  <a:srgbClr val="888888"/>
                </a:solidFill>
              </a:defRPr>
            </a:lvl8pPr>
            <a:lvl9pPr indent="-228600" lvl="8" marL="4114800" algn="l">
              <a:spcBef>
                <a:spcPts val="1340"/>
              </a:spcBef>
              <a:spcAft>
                <a:spcPts val="0"/>
              </a:spcAft>
              <a:buClr>
                <a:srgbClr val="888888"/>
              </a:buClr>
              <a:buSzPts val="6700"/>
              <a:buNone/>
              <a:defRPr sz="6700">
                <a:solidFill>
                  <a:srgbClr val="888888"/>
                </a:solidFill>
              </a:defRPr>
            </a:lvl9pPr>
          </a:lstStyle>
          <a:p/>
        </p:txBody>
      </p:sp>
      <p:sp>
        <p:nvSpPr>
          <p:cNvPr id="26" name="Google Shape;26;p4"/>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2194560" y="7680963"/>
            <a:ext cx="19385280" cy="21724621"/>
          </a:xfrm>
          <a:prstGeom prst="rect">
            <a:avLst/>
          </a:prstGeom>
          <a:noFill/>
          <a:ln>
            <a:noFill/>
          </a:ln>
        </p:spPr>
        <p:txBody>
          <a:bodyPr anchorCtr="0" anchor="t" bIns="219450" lIns="438900" spcFirstLastPara="1" rIns="438900" wrap="square" tIns="219450">
            <a:noAutofit/>
          </a:bodyPr>
          <a:lstStyle>
            <a:lvl1pPr indent="-1079500" lvl="0" marL="457200" algn="l">
              <a:spcBef>
                <a:spcPts val="2680"/>
              </a:spcBef>
              <a:spcAft>
                <a:spcPts val="0"/>
              </a:spcAft>
              <a:buClr>
                <a:schemeClr val="dk1"/>
              </a:buClr>
              <a:buSzPts val="13400"/>
              <a:buChar char="•"/>
              <a:defRPr sz="134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2" name="Google Shape;32;p5"/>
          <p:cNvSpPr txBox="1"/>
          <p:nvPr>
            <p:ph idx="2" type="body"/>
          </p:nvPr>
        </p:nvSpPr>
        <p:spPr>
          <a:xfrm>
            <a:off x="22311359" y="7680963"/>
            <a:ext cx="19385280" cy="21724621"/>
          </a:xfrm>
          <a:prstGeom prst="rect">
            <a:avLst/>
          </a:prstGeom>
          <a:noFill/>
          <a:ln>
            <a:noFill/>
          </a:ln>
        </p:spPr>
        <p:txBody>
          <a:bodyPr anchorCtr="0" anchor="t" bIns="219450" lIns="438900" spcFirstLastPara="1" rIns="438900" wrap="square" tIns="219450">
            <a:noAutofit/>
          </a:bodyPr>
          <a:lstStyle>
            <a:lvl1pPr indent="-1079500" lvl="0" marL="457200" algn="l">
              <a:spcBef>
                <a:spcPts val="2680"/>
              </a:spcBef>
              <a:spcAft>
                <a:spcPts val="0"/>
              </a:spcAft>
              <a:buClr>
                <a:schemeClr val="dk1"/>
              </a:buClr>
              <a:buSzPts val="13400"/>
              <a:buChar char="•"/>
              <a:defRPr sz="134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3" name="Google Shape;33;p5"/>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21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2194560" y="7368542"/>
            <a:ext cx="19392902" cy="3070858"/>
          </a:xfrm>
          <a:prstGeom prst="rect">
            <a:avLst/>
          </a:prstGeom>
          <a:noFill/>
          <a:ln>
            <a:noFill/>
          </a:ln>
        </p:spPr>
        <p:txBody>
          <a:bodyPr anchorCtr="0" anchor="b" bIns="219450" lIns="438900" spcFirstLastPara="1" rIns="438900" wrap="square" tIns="219450">
            <a:noAutofit/>
          </a:bodyPr>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40"/>
              </a:spcBef>
              <a:spcAft>
                <a:spcPts val="0"/>
              </a:spcAft>
              <a:buClr>
                <a:schemeClr val="dk1"/>
              </a:buClr>
              <a:buSzPts val="7700"/>
              <a:buNone/>
              <a:defRPr b="1" sz="7700"/>
            </a:lvl4pPr>
            <a:lvl5pPr indent="-228600" lvl="4" marL="2286000" algn="l">
              <a:spcBef>
                <a:spcPts val="1540"/>
              </a:spcBef>
              <a:spcAft>
                <a:spcPts val="0"/>
              </a:spcAft>
              <a:buClr>
                <a:schemeClr val="dk1"/>
              </a:buClr>
              <a:buSzPts val="7700"/>
              <a:buNone/>
              <a:defRPr b="1" sz="7700"/>
            </a:lvl5pPr>
            <a:lvl6pPr indent="-228600" lvl="5" marL="2743200" algn="l">
              <a:spcBef>
                <a:spcPts val="1540"/>
              </a:spcBef>
              <a:spcAft>
                <a:spcPts val="0"/>
              </a:spcAft>
              <a:buClr>
                <a:schemeClr val="dk1"/>
              </a:buClr>
              <a:buSzPts val="7700"/>
              <a:buNone/>
              <a:defRPr b="1" sz="7700"/>
            </a:lvl6pPr>
            <a:lvl7pPr indent="-228600" lvl="6" marL="3200400" algn="l">
              <a:spcBef>
                <a:spcPts val="1540"/>
              </a:spcBef>
              <a:spcAft>
                <a:spcPts val="0"/>
              </a:spcAft>
              <a:buClr>
                <a:schemeClr val="dk1"/>
              </a:buClr>
              <a:buSzPts val="7700"/>
              <a:buNone/>
              <a:defRPr b="1" sz="7700"/>
            </a:lvl7pPr>
            <a:lvl8pPr indent="-228600" lvl="7" marL="3657600" algn="l">
              <a:spcBef>
                <a:spcPts val="1540"/>
              </a:spcBef>
              <a:spcAft>
                <a:spcPts val="0"/>
              </a:spcAft>
              <a:buClr>
                <a:schemeClr val="dk1"/>
              </a:buClr>
              <a:buSzPts val="7700"/>
              <a:buNone/>
              <a:defRPr b="1" sz="7700"/>
            </a:lvl8pPr>
            <a:lvl9pPr indent="-228600" lvl="8" marL="4114800" algn="l">
              <a:spcBef>
                <a:spcPts val="1540"/>
              </a:spcBef>
              <a:spcAft>
                <a:spcPts val="0"/>
              </a:spcAft>
              <a:buClr>
                <a:schemeClr val="dk1"/>
              </a:buClr>
              <a:buSzPts val="7700"/>
              <a:buNone/>
              <a:defRPr b="1" sz="7700"/>
            </a:lvl9pPr>
          </a:lstStyle>
          <a:p/>
        </p:txBody>
      </p:sp>
      <p:sp>
        <p:nvSpPr>
          <p:cNvPr id="39" name="Google Shape;39;p6"/>
          <p:cNvSpPr txBox="1"/>
          <p:nvPr>
            <p:ph idx="2" type="body"/>
          </p:nvPr>
        </p:nvSpPr>
        <p:spPr>
          <a:xfrm>
            <a:off x="2194560" y="10439400"/>
            <a:ext cx="19392902" cy="18966182"/>
          </a:xfrm>
          <a:prstGeom prst="rect">
            <a:avLst/>
          </a:prstGeom>
          <a:noFill/>
          <a:ln>
            <a:noFill/>
          </a:ln>
        </p:spPr>
        <p:txBody>
          <a:bodyPr anchorCtr="0" anchor="t" bIns="219450" lIns="438900" spcFirstLastPara="1" rIns="438900" wrap="square" tIns="219450">
            <a:noAutofit/>
          </a:bodyPr>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7550" lvl="3" marL="1828800" algn="l">
              <a:spcBef>
                <a:spcPts val="1540"/>
              </a:spcBef>
              <a:spcAft>
                <a:spcPts val="0"/>
              </a:spcAft>
              <a:buClr>
                <a:schemeClr val="dk1"/>
              </a:buClr>
              <a:buSzPts val="7700"/>
              <a:buChar char="–"/>
              <a:defRPr sz="7700"/>
            </a:lvl4pPr>
            <a:lvl5pPr indent="-717550" lvl="4" marL="2286000" algn="l">
              <a:spcBef>
                <a:spcPts val="1540"/>
              </a:spcBef>
              <a:spcAft>
                <a:spcPts val="0"/>
              </a:spcAft>
              <a:buClr>
                <a:schemeClr val="dk1"/>
              </a:buClr>
              <a:buSzPts val="7700"/>
              <a:buChar char="»"/>
              <a:defRPr sz="7700"/>
            </a:lvl5pPr>
            <a:lvl6pPr indent="-717550" lvl="5" marL="2743200" algn="l">
              <a:spcBef>
                <a:spcPts val="1540"/>
              </a:spcBef>
              <a:spcAft>
                <a:spcPts val="0"/>
              </a:spcAft>
              <a:buClr>
                <a:schemeClr val="dk1"/>
              </a:buClr>
              <a:buSzPts val="7700"/>
              <a:buChar char="•"/>
              <a:defRPr sz="7700"/>
            </a:lvl6pPr>
            <a:lvl7pPr indent="-717550" lvl="6" marL="3200400" algn="l">
              <a:spcBef>
                <a:spcPts val="1540"/>
              </a:spcBef>
              <a:spcAft>
                <a:spcPts val="0"/>
              </a:spcAft>
              <a:buClr>
                <a:schemeClr val="dk1"/>
              </a:buClr>
              <a:buSzPts val="7700"/>
              <a:buChar char="•"/>
              <a:defRPr sz="7700"/>
            </a:lvl7pPr>
            <a:lvl8pPr indent="-717550" lvl="7" marL="3657600" algn="l">
              <a:spcBef>
                <a:spcPts val="1540"/>
              </a:spcBef>
              <a:spcAft>
                <a:spcPts val="0"/>
              </a:spcAft>
              <a:buClr>
                <a:schemeClr val="dk1"/>
              </a:buClr>
              <a:buSzPts val="7700"/>
              <a:buChar char="•"/>
              <a:defRPr sz="7700"/>
            </a:lvl8pPr>
            <a:lvl9pPr indent="-717550" lvl="8" marL="4114800" algn="l">
              <a:spcBef>
                <a:spcPts val="1540"/>
              </a:spcBef>
              <a:spcAft>
                <a:spcPts val="0"/>
              </a:spcAft>
              <a:buClr>
                <a:schemeClr val="dk1"/>
              </a:buClr>
              <a:buSzPts val="7700"/>
              <a:buChar char="•"/>
              <a:defRPr sz="7700"/>
            </a:lvl9pPr>
          </a:lstStyle>
          <a:p/>
        </p:txBody>
      </p:sp>
      <p:sp>
        <p:nvSpPr>
          <p:cNvPr id="40" name="Google Shape;40;p6"/>
          <p:cNvSpPr txBox="1"/>
          <p:nvPr>
            <p:ph idx="3" type="body"/>
          </p:nvPr>
        </p:nvSpPr>
        <p:spPr>
          <a:xfrm>
            <a:off x="22296122" y="7368542"/>
            <a:ext cx="19400519" cy="3070858"/>
          </a:xfrm>
          <a:prstGeom prst="rect">
            <a:avLst/>
          </a:prstGeom>
          <a:noFill/>
          <a:ln>
            <a:noFill/>
          </a:ln>
        </p:spPr>
        <p:txBody>
          <a:bodyPr anchorCtr="0" anchor="b" bIns="219450" lIns="438900" spcFirstLastPara="1" rIns="438900" wrap="square" tIns="219450">
            <a:noAutofit/>
          </a:bodyPr>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40"/>
              </a:spcBef>
              <a:spcAft>
                <a:spcPts val="0"/>
              </a:spcAft>
              <a:buClr>
                <a:schemeClr val="dk1"/>
              </a:buClr>
              <a:buSzPts val="7700"/>
              <a:buNone/>
              <a:defRPr b="1" sz="7700"/>
            </a:lvl4pPr>
            <a:lvl5pPr indent="-228600" lvl="4" marL="2286000" algn="l">
              <a:spcBef>
                <a:spcPts val="1540"/>
              </a:spcBef>
              <a:spcAft>
                <a:spcPts val="0"/>
              </a:spcAft>
              <a:buClr>
                <a:schemeClr val="dk1"/>
              </a:buClr>
              <a:buSzPts val="7700"/>
              <a:buNone/>
              <a:defRPr b="1" sz="7700"/>
            </a:lvl5pPr>
            <a:lvl6pPr indent="-228600" lvl="5" marL="2743200" algn="l">
              <a:spcBef>
                <a:spcPts val="1540"/>
              </a:spcBef>
              <a:spcAft>
                <a:spcPts val="0"/>
              </a:spcAft>
              <a:buClr>
                <a:schemeClr val="dk1"/>
              </a:buClr>
              <a:buSzPts val="7700"/>
              <a:buNone/>
              <a:defRPr b="1" sz="7700"/>
            </a:lvl6pPr>
            <a:lvl7pPr indent="-228600" lvl="6" marL="3200400" algn="l">
              <a:spcBef>
                <a:spcPts val="1540"/>
              </a:spcBef>
              <a:spcAft>
                <a:spcPts val="0"/>
              </a:spcAft>
              <a:buClr>
                <a:schemeClr val="dk1"/>
              </a:buClr>
              <a:buSzPts val="7700"/>
              <a:buNone/>
              <a:defRPr b="1" sz="7700"/>
            </a:lvl7pPr>
            <a:lvl8pPr indent="-228600" lvl="7" marL="3657600" algn="l">
              <a:spcBef>
                <a:spcPts val="1540"/>
              </a:spcBef>
              <a:spcAft>
                <a:spcPts val="0"/>
              </a:spcAft>
              <a:buClr>
                <a:schemeClr val="dk1"/>
              </a:buClr>
              <a:buSzPts val="7700"/>
              <a:buNone/>
              <a:defRPr b="1" sz="7700"/>
            </a:lvl8pPr>
            <a:lvl9pPr indent="-228600" lvl="8" marL="4114800" algn="l">
              <a:spcBef>
                <a:spcPts val="1540"/>
              </a:spcBef>
              <a:spcAft>
                <a:spcPts val="0"/>
              </a:spcAft>
              <a:buClr>
                <a:schemeClr val="dk1"/>
              </a:buClr>
              <a:buSzPts val="7700"/>
              <a:buNone/>
              <a:defRPr b="1" sz="7700"/>
            </a:lvl9pPr>
          </a:lstStyle>
          <a:p/>
        </p:txBody>
      </p:sp>
      <p:sp>
        <p:nvSpPr>
          <p:cNvPr id="41" name="Google Shape;41;p6"/>
          <p:cNvSpPr txBox="1"/>
          <p:nvPr>
            <p:ph idx="4" type="body"/>
          </p:nvPr>
        </p:nvSpPr>
        <p:spPr>
          <a:xfrm>
            <a:off x="22296122" y="10439400"/>
            <a:ext cx="19400519" cy="18966182"/>
          </a:xfrm>
          <a:prstGeom prst="rect">
            <a:avLst/>
          </a:prstGeom>
          <a:noFill/>
          <a:ln>
            <a:noFill/>
          </a:ln>
        </p:spPr>
        <p:txBody>
          <a:bodyPr anchorCtr="0" anchor="t" bIns="219450" lIns="438900" spcFirstLastPara="1" rIns="438900" wrap="square" tIns="219450">
            <a:noAutofit/>
          </a:bodyPr>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7550" lvl="3" marL="1828800" algn="l">
              <a:spcBef>
                <a:spcPts val="1540"/>
              </a:spcBef>
              <a:spcAft>
                <a:spcPts val="0"/>
              </a:spcAft>
              <a:buClr>
                <a:schemeClr val="dk1"/>
              </a:buClr>
              <a:buSzPts val="7700"/>
              <a:buChar char="–"/>
              <a:defRPr sz="7700"/>
            </a:lvl4pPr>
            <a:lvl5pPr indent="-717550" lvl="4" marL="2286000" algn="l">
              <a:spcBef>
                <a:spcPts val="1540"/>
              </a:spcBef>
              <a:spcAft>
                <a:spcPts val="0"/>
              </a:spcAft>
              <a:buClr>
                <a:schemeClr val="dk1"/>
              </a:buClr>
              <a:buSzPts val="7700"/>
              <a:buChar char="»"/>
              <a:defRPr sz="7700"/>
            </a:lvl5pPr>
            <a:lvl6pPr indent="-717550" lvl="5" marL="2743200" algn="l">
              <a:spcBef>
                <a:spcPts val="1540"/>
              </a:spcBef>
              <a:spcAft>
                <a:spcPts val="0"/>
              </a:spcAft>
              <a:buClr>
                <a:schemeClr val="dk1"/>
              </a:buClr>
              <a:buSzPts val="7700"/>
              <a:buChar char="•"/>
              <a:defRPr sz="7700"/>
            </a:lvl6pPr>
            <a:lvl7pPr indent="-717550" lvl="6" marL="3200400" algn="l">
              <a:spcBef>
                <a:spcPts val="1540"/>
              </a:spcBef>
              <a:spcAft>
                <a:spcPts val="0"/>
              </a:spcAft>
              <a:buClr>
                <a:schemeClr val="dk1"/>
              </a:buClr>
              <a:buSzPts val="7700"/>
              <a:buChar char="•"/>
              <a:defRPr sz="7700"/>
            </a:lvl7pPr>
            <a:lvl8pPr indent="-717550" lvl="7" marL="3657600" algn="l">
              <a:spcBef>
                <a:spcPts val="1540"/>
              </a:spcBef>
              <a:spcAft>
                <a:spcPts val="0"/>
              </a:spcAft>
              <a:buClr>
                <a:schemeClr val="dk1"/>
              </a:buClr>
              <a:buSzPts val="7700"/>
              <a:buChar char="•"/>
              <a:defRPr sz="7700"/>
            </a:lvl8pPr>
            <a:lvl9pPr indent="-717550" lvl="8" marL="4114800" algn="l">
              <a:spcBef>
                <a:spcPts val="1540"/>
              </a:spcBef>
              <a:spcAft>
                <a:spcPts val="0"/>
              </a:spcAft>
              <a:buClr>
                <a:schemeClr val="dk1"/>
              </a:buClr>
              <a:buSzPts val="7700"/>
              <a:buChar char="•"/>
              <a:defRPr sz="7700"/>
            </a:lvl9pPr>
          </a:lstStyle>
          <a:p/>
        </p:txBody>
      </p:sp>
      <p:sp>
        <p:nvSpPr>
          <p:cNvPr id="42" name="Google Shape;42;p6"/>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2194563" y="1310640"/>
            <a:ext cx="14439902" cy="5577840"/>
          </a:xfrm>
          <a:prstGeom prst="rect">
            <a:avLst/>
          </a:prstGeom>
          <a:noFill/>
          <a:ln>
            <a:noFill/>
          </a:ln>
        </p:spPr>
        <p:txBody>
          <a:bodyPr anchorCtr="0" anchor="b" bIns="219450" lIns="438900" spcFirstLastPara="1" rIns="438900" wrap="square" tIns="219450">
            <a:noAutofit/>
          </a:bodyPr>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17160241" y="1310643"/>
            <a:ext cx="24536399" cy="28094942"/>
          </a:xfrm>
          <a:prstGeom prst="rect">
            <a:avLst/>
          </a:prstGeom>
          <a:noFill/>
          <a:ln>
            <a:noFill/>
          </a:ln>
        </p:spPr>
        <p:txBody>
          <a:bodyPr anchorCtr="0" anchor="t" bIns="219450" lIns="438900" spcFirstLastPara="1" rIns="438900" wrap="square" tIns="219450">
            <a:noAutofit/>
          </a:bodyPr>
          <a:lstStyle>
            <a:lvl1pPr indent="-1206500" lvl="0" marL="457200" algn="l">
              <a:spcBef>
                <a:spcPts val="3080"/>
              </a:spcBef>
              <a:spcAft>
                <a:spcPts val="0"/>
              </a:spcAft>
              <a:buClr>
                <a:schemeClr val="dk1"/>
              </a:buClr>
              <a:buSzPts val="15400"/>
              <a:buChar char="•"/>
              <a:defRPr sz="15400"/>
            </a:lvl1pPr>
            <a:lvl2pPr indent="-1079500" lvl="1" marL="914400" algn="l">
              <a:spcBef>
                <a:spcPts val="2680"/>
              </a:spcBef>
              <a:spcAft>
                <a:spcPts val="0"/>
              </a:spcAft>
              <a:buClr>
                <a:schemeClr val="dk1"/>
              </a:buClr>
              <a:buSzPts val="13400"/>
              <a:buChar char="–"/>
              <a:defRPr sz="13400"/>
            </a:lvl2pPr>
            <a:lvl3pPr indent="-958850" lvl="2" marL="1371600" algn="l">
              <a:spcBef>
                <a:spcPts val="2300"/>
              </a:spcBef>
              <a:spcAft>
                <a:spcPts val="0"/>
              </a:spcAft>
              <a:buClr>
                <a:schemeClr val="dk1"/>
              </a:buClr>
              <a:buSzPts val="11500"/>
              <a:buChar char="•"/>
              <a:defRPr sz="11500"/>
            </a:lvl3pPr>
            <a:lvl4pPr indent="-838200" lvl="3" marL="1828800" algn="l">
              <a:spcBef>
                <a:spcPts val="1920"/>
              </a:spcBef>
              <a:spcAft>
                <a:spcPts val="0"/>
              </a:spcAft>
              <a:buClr>
                <a:schemeClr val="dk1"/>
              </a:buClr>
              <a:buSzPts val="9600"/>
              <a:buChar char="–"/>
              <a:defRPr sz="9600"/>
            </a:lvl4pPr>
            <a:lvl5pPr indent="-838200" lvl="4" marL="2286000" algn="l">
              <a:spcBef>
                <a:spcPts val="1920"/>
              </a:spcBef>
              <a:spcAft>
                <a:spcPts val="0"/>
              </a:spcAft>
              <a:buClr>
                <a:schemeClr val="dk1"/>
              </a:buClr>
              <a:buSzPts val="9600"/>
              <a:buChar char="»"/>
              <a:defRPr sz="9600"/>
            </a:lvl5pPr>
            <a:lvl6pPr indent="-838200" lvl="5" marL="2743200" algn="l">
              <a:spcBef>
                <a:spcPts val="1920"/>
              </a:spcBef>
              <a:spcAft>
                <a:spcPts val="0"/>
              </a:spcAft>
              <a:buClr>
                <a:schemeClr val="dk1"/>
              </a:buClr>
              <a:buSzPts val="9600"/>
              <a:buChar char="•"/>
              <a:defRPr sz="9600"/>
            </a:lvl6pPr>
            <a:lvl7pPr indent="-838200" lvl="6" marL="3200400" algn="l">
              <a:spcBef>
                <a:spcPts val="1920"/>
              </a:spcBef>
              <a:spcAft>
                <a:spcPts val="0"/>
              </a:spcAft>
              <a:buClr>
                <a:schemeClr val="dk1"/>
              </a:buClr>
              <a:buSzPts val="9600"/>
              <a:buChar char="•"/>
              <a:defRPr sz="9600"/>
            </a:lvl7pPr>
            <a:lvl8pPr indent="-838200" lvl="7" marL="3657600" algn="l">
              <a:spcBef>
                <a:spcPts val="1920"/>
              </a:spcBef>
              <a:spcAft>
                <a:spcPts val="0"/>
              </a:spcAft>
              <a:buClr>
                <a:schemeClr val="dk1"/>
              </a:buClr>
              <a:buSzPts val="9600"/>
              <a:buChar char="•"/>
              <a:defRPr sz="9600"/>
            </a:lvl8pPr>
            <a:lvl9pPr indent="-838200" lvl="8" marL="4114800" algn="l">
              <a:spcBef>
                <a:spcPts val="1920"/>
              </a:spcBef>
              <a:spcAft>
                <a:spcPts val="0"/>
              </a:spcAft>
              <a:buClr>
                <a:schemeClr val="dk1"/>
              </a:buClr>
              <a:buSzPts val="9600"/>
              <a:buChar char="•"/>
              <a:defRPr sz="9600"/>
            </a:lvl9pPr>
          </a:lstStyle>
          <a:p/>
        </p:txBody>
      </p:sp>
      <p:sp>
        <p:nvSpPr>
          <p:cNvPr id="57" name="Google Shape;57;p9"/>
          <p:cNvSpPr txBox="1"/>
          <p:nvPr>
            <p:ph idx="2" type="body"/>
          </p:nvPr>
        </p:nvSpPr>
        <p:spPr>
          <a:xfrm>
            <a:off x="2194563" y="6888483"/>
            <a:ext cx="14439902" cy="22517102"/>
          </a:xfrm>
          <a:prstGeom prst="rect">
            <a:avLst/>
          </a:prstGeom>
          <a:noFill/>
          <a:ln>
            <a:noFill/>
          </a:ln>
        </p:spPr>
        <p:txBody>
          <a:bodyPr anchorCtr="0" anchor="t" bIns="219450" lIns="438900" spcFirstLastPara="1" rIns="438900" wrap="square" tIns="219450">
            <a:noAutofit/>
          </a:bodyPr>
          <a:lstStyle>
            <a:lvl1pPr indent="-228600" lvl="0" marL="457200" algn="l">
              <a:spcBef>
                <a:spcPts val="1340"/>
              </a:spcBef>
              <a:spcAft>
                <a:spcPts val="0"/>
              </a:spcAft>
              <a:buClr>
                <a:schemeClr val="dk1"/>
              </a:buClr>
              <a:buSzPts val="6700"/>
              <a:buNone/>
              <a:defRPr sz="6700"/>
            </a:lvl1pPr>
            <a:lvl2pPr indent="-228600" lvl="1" marL="914400" algn="l">
              <a:spcBef>
                <a:spcPts val="1160"/>
              </a:spcBef>
              <a:spcAft>
                <a:spcPts val="0"/>
              </a:spcAft>
              <a:buClr>
                <a:schemeClr val="dk1"/>
              </a:buClr>
              <a:buSzPts val="5800"/>
              <a:buNone/>
              <a:defRPr sz="58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58" name="Google Shape;58;p9"/>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602982" y="23042880"/>
            <a:ext cx="26334721" cy="2720342"/>
          </a:xfrm>
          <a:prstGeom prst="rect">
            <a:avLst/>
          </a:prstGeom>
          <a:noFill/>
          <a:ln>
            <a:noFill/>
          </a:ln>
        </p:spPr>
        <p:txBody>
          <a:bodyPr anchorCtr="0" anchor="b" bIns="219450" lIns="438900" spcFirstLastPara="1" rIns="438900" wrap="square" tIns="219450">
            <a:noAutofit/>
          </a:bodyPr>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8602982" y="2941320"/>
            <a:ext cx="26334721" cy="19751040"/>
          </a:xfrm>
          <a:prstGeom prst="rect">
            <a:avLst/>
          </a:prstGeom>
          <a:noFill/>
          <a:ln>
            <a:noFill/>
          </a:ln>
        </p:spPr>
        <p:txBody>
          <a:bodyPr anchorCtr="0" anchor="t" bIns="219450" lIns="438900" spcFirstLastPara="1" rIns="438900" wrap="square" tIns="219450">
            <a:noAutofit/>
          </a:bodyPr>
          <a:lstStyle>
            <a:lvl1pPr lvl="0" marR="0" rtl="0" algn="l">
              <a:spcBef>
                <a:spcPts val="3080"/>
              </a:spcBef>
              <a:spcAft>
                <a:spcPts val="0"/>
              </a:spcAft>
              <a:buClr>
                <a:schemeClr val="dk1"/>
              </a:buClr>
              <a:buSzPts val="15400"/>
              <a:buFont typeface="Arial"/>
              <a:buNone/>
              <a:defRPr b="0" i="0" sz="15400" u="none" cap="none" strike="noStrike">
                <a:solidFill>
                  <a:schemeClr val="dk1"/>
                </a:solidFill>
                <a:latin typeface="Calibri"/>
                <a:ea typeface="Calibri"/>
                <a:cs typeface="Calibri"/>
                <a:sym typeface="Calibri"/>
              </a:defRPr>
            </a:lvl1pPr>
            <a:lvl2pPr lvl="1" marR="0" rtl="0" algn="l">
              <a:spcBef>
                <a:spcPts val="2680"/>
              </a:spcBef>
              <a:spcAft>
                <a:spcPts val="0"/>
              </a:spcAft>
              <a:buClr>
                <a:schemeClr val="dk1"/>
              </a:buClr>
              <a:buSzPts val="13400"/>
              <a:buFont typeface="Arial"/>
              <a:buNone/>
              <a:defRPr b="0" i="0" sz="13400" u="none" cap="none" strike="noStrike">
                <a:solidFill>
                  <a:schemeClr val="dk1"/>
                </a:solidFill>
                <a:latin typeface="Calibri"/>
                <a:ea typeface="Calibri"/>
                <a:cs typeface="Calibri"/>
                <a:sym typeface="Calibri"/>
              </a:defRPr>
            </a:lvl2pPr>
            <a:lvl3pPr lvl="2" marR="0" rtl="0" algn="l">
              <a:spcBef>
                <a:spcPts val="2300"/>
              </a:spcBef>
              <a:spcAft>
                <a:spcPts val="0"/>
              </a:spcAft>
              <a:buClr>
                <a:schemeClr val="dk1"/>
              </a:buClr>
              <a:buSzPts val="11500"/>
              <a:buFont typeface="Arial"/>
              <a:buNone/>
              <a:defRPr b="0" i="0" sz="11500" u="none" cap="none" strike="noStrike">
                <a:solidFill>
                  <a:schemeClr val="dk1"/>
                </a:solidFill>
                <a:latin typeface="Calibri"/>
                <a:ea typeface="Calibri"/>
                <a:cs typeface="Calibri"/>
                <a:sym typeface="Calibri"/>
              </a:defRPr>
            </a:lvl3pPr>
            <a:lvl4pPr lvl="3"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4pPr>
            <a:lvl5pPr lvl="4"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5pPr>
            <a:lvl6pPr lvl="5"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6pPr>
            <a:lvl7pPr lvl="6"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7pPr>
            <a:lvl8pPr lvl="7"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8pPr>
            <a:lvl9pPr lvl="8"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602982" y="25763222"/>
            <a:ext cx="26334721" cy="3863338"/>
          </a:xfrm>
          <a:prstGeom prst="rect">
            <a:avLst/>
          </a:prstGeom>
          <a:noFill/>
          <a:ln>
            <a:noFill/>
          </a:ln>
        </p:spPr>
        <p:txBody>
          <a:bodyPr anchorCtr="0" anchor="t" bIns="219450" lIns="438900" spcFirstLastPara="1" rIns="438900" wrap="square" tIns="219450">
            <a:noAutofit/>
          </a:bodyPr>
          <a:lstStyle>
            <a:lvl1pPr indent="-228600" lvl="0" marL="457200" algn="l">
              <a:spcBef>
                <a:spcPts val="1340"/>
              </a:spcBef>
              <a:spcAft>
                <a:spcPts val="0"/>
              </a:spcAft>
              <a:buClr>
                <a:schemeClr val="dk1"/>
              </a:buClr>
              <a:buSzPts val="6700"/>
              <a:buNone/>
              <a:defRPr sz="6700"/>
            </a:lvl1pPr>
            <a:lvl2pPr indent="-228600" lvl="1" marL="914400" algn="l">
              <a:spcBef>
                <a:spcPts val="1160"/>
              </a:spcBef>
              <a:spcAft>
                <a:spcPts val="0"/>
              </a:spcAft>
              <a:buClr>
                <a:schemeClr val="dk1"/>
              </a:buClr>
              <a:buSzPts val="5800"/>
              <a:buNone/>
              <a:defRPr sz="58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65" name="Google Shape;65;p10"/>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2194560" y="7680963"/>
            <a:ext cx="39502081" cy="21724621"/>
          </a:xfrm>
          <a:prstGeom prst="rect">
            <a:avLst/>
          </a:prstGeom>
          <a:noFill/>
          <a:ln>
            <a:noFill/>
          </a:ln>
        </p:spPr>
        <p:txBody>
          <a:bodyPr anchorCtr="0" anchor="t" bIns="219450" lIns="438900" spcFirstLastPara="1" rIns="438900" wrap="square" tIns="219450">
            <a:noAutofit/>
          </a:bodyPr>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79500" lvl="1" marL="914400" marR="0" rtl="0" algn="l">
              <a:spcBef>
                <a:spcPts val="2680"/>
              </a:spcBef>
              <a:spcAft>
                <a:spcPts val="0"/>
              </a:spcAft>
              <a:buClr>
                <a:schemeClr val="dk1"/>
              </a:buClr>
              <a:buSzPts val="13400"/>
              <a:buFont typeface="Arial"/>
              <a:buChar char="–"/>
              <a:defRPr b="0" i="0" sz="134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marR="0" rtl="0" algn="l">
              <a:spcBef>
                <a:spcPts val="0"/>
              </a:spcBef>
              <a:spcAft>
                <a:spcPts val="0"/>
              </a:spcAft>
              <a:buSzPts val="1400"/>
              <a:buNone/>
              <a:defRPr b="0" i="0" sz="5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marR="0" rtl="0" algn="ctr">
              <a:spcBef>
                <a:spcPts val="0"/>
              </a:spcBef>
              <a:spcAft>
                <a:spcPts val="0"/>
              </a:spcAft>
              <a:buSzPts val="1400"/>
              <a:buNone/>
              <a:defRPr b="0" i="0" sz="5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marR="0" rtl="0" algn="r">
              <a:spcBef>
                <a:spcPts val="0"/>
              </a:spcBef>
              <a:buNone/>
              <a:defRPr b="0" i="0" sz="5800" u="none" cap="none" strike="noStrike">
                <a:solidFill>
                  <a:srgbClr val="888888"/>
                </a:solidFill>
                <a:latin typeface="Calibri"/>
                <a:ea typeface="Calibri"/>
                <a:cs typeface="Calibri"/>
                <a:sym typeface="Calibri"/>
              </a:defRPr>
            </a:lvl1pPr>
            <a:lvl2pPr indent="0" lvl="1" marL="0" marR="0" rtl="0" algn="r">
              <a:spcBef>
                <a:spcPts val="0"/>
              </a:spcBef>
              <a:buNone/>
              <a:defRPr b="0" i="0" sz="5800" u="none" cap="none" strike="noStrike">
                <a:solidFill>
                  <a:srgbClr val="888888"/>
                </a:solidFill>
                <a:latin typeface="Calibri"/>
                <a:ea typeface="Calibri"/>
                <a:cs typeface="Calibri"/>
                <a:sym typeface="Calibri"/>
              </a:defRPr>
            </a:lvl2pPr>
            <a:lvl3pPr indent="0" lvl="2" marL="0" marR="0" rtl="0" algn="r">
              <a:spcBef>
                <a:spcPts val="0"/>
              </a:spcBef>
              <a:buNone/>
              <a:defRPr b="0" i="0" sz="5800" u="none" cap="none" strike="noStrike">
                <a:solidFill>
                  <a:srgbClr val="888888"/>
                </a:solidFill>
                <a:latin typeface="Calibri"/>
                <a:ea typeface="Calibri"/>
                <a:cs typeface="Calibri"/>
                <a:sym typeface="Calibri"/>
              </a:defRPr>
            </a:lvl3pPr>
            <a:lvl4pPr indent="0" lvl="3" marL="0" marR="0" rtl="0" algn="r">
              <a:spcBef>
                <a:spcPts val="0"/>
              </a:spcBef>
              <a:buNone/>
              <a:defRPr b="0" i="0" sz="5800" u="none" cap="none" strike="noStrike">
                <a:solidFill>
                  <a:srgbClr val="888888"/>
                </a:solidFill>
                <a:latin typeface="Calibri"/>
                <a:ea typeface="Calibri"/>
                <a:cs typeface="Calibri"/>
                <a:sym typeface="Calibri"/>
              </a:defRPr>
            </a:lvl4pPr>
            <a:lvl5pPr indent="0" lvl="4" marL="0" marR="0" rtl="0" algn="r">
              <a:spcBef>
                <a:spcPts val="0"/>
              </a:spcBef>
              <a:buNone/>
              <a:defRPr b="0" i="0" sz="5800" u="none" cap="none" strike="noStrike">
                <a:solidFill>
                  <a:srgbClr val="888888"/>
                </a:solidFill>
                <a:latin typeface="Calibri"/>
                <a:ea typeface="Calibri"/>
                <a:cs typeface="Calibri"/>
                <a:sym typeface="Calibri"/>
              </a:defRPr>
            </a:lvl5pPr>
            <a:lvl6pPr indent="0" lvl="5" marL="0" marR="0" rtl="0" algn="r">
              <a:spcBef>
                <a:spcPts val="0"/>
              </a:spcBef>
              <a:buNone/>
              <a:defRPr b="0" i="0" sz="5800" u="none" cap="none" strike="noStrike">
                <a:solidFill>
                  <a:srgbClr val="888888"/>
                </a:solidFill>
                <a:latin typeface="Calibri"/>
                <a:ea typeface="Calibri"/>
                <a:cs typeface="Calibri"/>
                <a:sym typeface="Calibri"/>
              </a:defRPr>
            </a:lvl6pPr>
            <a:lvl7pPr indent="0" lvl="6" marL="0" marR="0" rtl="0" algn="r">
              <a:spcBef>
                <a:spcPts val="0"/>
              </a:spcBef>
              <a:buNone/>
              <a:defRPr b="0" i="0" sz="5800" u="none" cap="none" strike="noStrike">
                <a:solidFill>
                  <a:srgbClr val="888888"/>
                </a:solidFill>
                <a:latin typeface="Calibri"/>
                <a:ea typeface="Calibri"/>
                <a:cs typeface="Calibri"/>
                <a:sym typeface="Calibri"/>
              </a:defRPr>
            </a:lvl7pPr>
            <a:lvl8pPr indent="0" lvl="7" marL="0" marR="0" rtl="0" algn="r">
              <a:spcBef>
                <a:spcPts val="0"/>
              </a:spcBef>
              <a:buNone/>
              <a:defRPr b="0" i="0" sz="5800" u="none" cap="none" strike="noStrike">
                <a:solidFill>
                  <a:srgbClr val="888888"/>
                </a:solidFill>
                <a:latin typeface="Calibri"/>
                <a:ea typeface="Calibri"/>
                <a:cs typeface="Calibri"/>
                <a:sym typeface="Calibri"/>
              </a:defRPr>
            </a:lvl8pPr>
            <a:lvl9pPr indent="0" lvl="8" marL="0" marR="0" rtl="0" algn="r">
              <a:spcBef>
                <a:spcPts val="0"/>
              </a:spcBef>
              <a:buNone/>
              <a:defRPr b="0" i="0" sz="5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png"/><Relationship Id="rId5" Type="http://schemas.openxmlformats.org/officeDocument/2006/relationships/image" Target="../media/image2.png"/><Relationship Id="rId6"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p:nvPr/>
        </p:nvSpPr>
        <p:spPr>
          <a:xfrm>
            <a:off x="0" y="4084073"/>
            <a:ext cx="43891199" cy="280224"/>
          </a:xfrm>
          <a:prstGeom prst="rect">
            <a:avLst/>
          </a:prstGeom>
          <a:solidFill>
            <a:srgbClr val="00B050"/>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600" u="none" cap="none" strike="noStrike">
              <a:solidFill>
                <a:srgbClr val="991B1E"/>
              </a:solidFill>
              <a:latin typeface="Calibri"/>
              <a:ea typeface="Calibri"/>
              <a:cs typeface="Calibri"/>
              <a:sym typeface="Calibri"/>
            </a:endParaRPr>
          </a:p>
        </p:txBody>
      </p:sp>
      <p:sp>
        <p:nvSpPr>
          <p:cNvPr id="85" name="Google Shape;85;p13"/>
          <p:cNvSpPr/>
          <p:nvPr/>
        </p:nvSpPr>
        <p:spPr>
          <a:xfrm>
            <a:off x="0" y="31823700"/>
            <a:ext cx="43891199" cy="1094701"/>
          </a:xfrm>
          <a:prstGeom prst="rect">
            <a:avLst/>
          </a:prstGeom>
          <a:solidFill>
            <a:srgbClr val="00B050"/>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600" u="none" cap="none" strike="noStrike">
              <a:solidFill>
                <a:srgbClr val="991B1E"/>
              </a:solidFill>
              <a:latin typeface="Calibri"/>
              <a:ea typeface="Calibri"/>
              <a:cs typeface="Calibri"/>
              <a:sym typeface="Calibri"/>
            </a:endParaRPr>
          </a:p>
        </p:txBody>
      </p:sp>
      <p:sp>
        <p:nvSpPr>
          <p:cNvPr id="86" name="Google Shape;86;p13"/>
          <p:cNvSpPr txBox="1"/>
          <p:nvPr/>
        </p:nvSpPr>
        <p:spPr>
          <a:xfrm>
            <a:off x="15284475" y="2296775"/>
            <a:ext cx="20427000" cy="1094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a:p>
        </p:txBody>
      </p:sp>
      <p:sp>
        <p:nvSpPr>
          <p:cNvPr id="87" name="Google Shape;87;p13"/>
          <p:cNvSpPr txBox="1"/>
          <p:nvPr/>
        </p:nvSpPr>
        <p:spPr>
          <a:xfrm>
            <a:off x="2663875" y="21827550"/>
            <a:ext cx="12423900" cy="9996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rPr lang="en-US" sz="8600">
                <a:solidFill>
                  <a:schemeClr val="dk1"/>
                </a:solidFill>
              </a:rPr>
              <a:t>Background Information</a:t>
            </a:r>
            <a:endParaRPr/>
          </a:p>
          <a:p>
            <a:pPr indent="457200" lvl="0" marL="0" rtl="0" algn="l">
              <a:lnSpc>
                <a:spcPct val="100000"/>
              </a:lnSpc>
              <a:spcBef>
                <a:spcPts val="1200"/>
              </a:spcBef>
              <a:spcAft>
                <a:spcPts val="0"/>
              </a:spcAft>
              <a:buClr>
                <a:schemeClr val="dk1"/>
              </a:buClr>
              <a:buSzPts val="1100"/>
              <a:buFont typeface="Arial"/>
              <a:buNone/>
            </a:pPr>
            <a:r>
              <a:rPr lang="en-US" sz="4200">
                <a:solidFill>
                  <a:schemeClr val="dk1"/>
                </a:solidFill>
              </a:rPr>
              <a:t>The question we chose to investigate was, “What do teens think causes people to abuse animals?” When conducting our research, we found that the most commonly abused animals are dogs, cats, horses, and livestock. 64.5% of all reported animal abuse in 2007 involved dogs, 18% involved cats, and 25% involved other animals. Livestock also suffer abuse in the food industry, especially since they are not protected or considered in many states’ animal cruelty laws. Domestic violence can also play a role in harm to animals as abusive partners may choose to target family pets. </a:t>
            </a:r>
            <a:endParaRPr sz="4200">
              <a:solidFill>
                <a:schemeClr val="dk1"/>
              </a:solidFill>
            </a:endParaRPr>
          </a:p>
          <a:p>
            <a:pPr indent="0" lvl="0" marL="0" marR="0" rtl="0" algn="l">
              <a:spcBef>
                <a:spcPts val="0"/>
              </a:spcBef>
              <a:spcAft>
                <a:spcPts val="0"/>
              </a:spcAft>
              <a:buNone/>
            </a:pPr>
            <a:r>
              <a:t/>
            </a:r>
            <a:endParaRPr sz="2000">
              <a:solidFill>
                <a:schemeClr val="dk1"/>
              </a:solidFill>
            </a:endParaRPr>
          </a:p>
        </p:txBody>
      </p:sp>
      <p:sp>
        <p:nvSpPr>
          <p:cNvPr id="88" name="Google Shape;88;p13"/>
          <p:cNvSpPr txBox="1"/>
          <p:nvPr/>
        </p:nvSpPr>
        <p:spPr>
          <a:xfrm>
            <a:off x="30711575" y="15069900"/>
            <a:ext cx="12274200" cy="9996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rPr>
              <a:t>Recommendations</a:t>
            </a:r>
            <a:endParaRPr sz="5400">
              <a:solidFill>
                <a:srgbClr val="595959"/>
              </a:solidFill>
              <a:latin typeface="Calibri"/>
              <a:ea typeface="Calibri"/>
              <a:cs typeface="Calibri"/>
              <a:sym typeface="Calibri"/>
            </a:endParaRPr>
          </a:p>
          <a:p>
            <a:pPr indent="457200" lvl="0" marL="0" marR="0" rtl="0" algn="l">
              <a:spcBef>
                <a:spcPts val="0"/>
              </a:spcBef>
              <a:spcAft>
                <a:spcPts val="0"/>
              </a:spcAft>
              <a:buNone/>
            </a:pPr>
            <a:r>
              <a:rPr lang="en-US" sz="4200">
                <a:solidFill>
                  <a:schemeClr val="dk1"/>
                </a:solidFill>
              </a:rPr>
              <a:t>We asked the individuals we surveyed what recommendations they had for preventing animal cruelty from occurring. Some suggestions they made were not letting those with substance abuse issues own animals, passing stricter laws to punish abusers, providing home checks for adopted animals, helping protect animals who have experienced abuse and been abandoned, and raising community awareness through signs or posters. We also believe that we could help animals in need by raising money and gathering donations to support the shelters that care for them until they find safe homes.</a:t>
            </a:r>
            <a:endParaRPr sz="8400">
              <a:solidFill>
                <a:schemeClr val="dk1"/>
              </a:solidFill>
            </a:endParaRPr>
          </a:p>
          <a:p>
            <a:pPr indent="0" lvl="0" marL="0" marR="0" rtl="0" algn="l">
              <a:spcBef>
                <a:spcPts val="0"/>
              </a:spcBef>
              <a:spcAft>
                <a:spcPts val="0"/>
              </a:spcAft>
              <a:buNone/>
            </a:pPr>
            <a:r>
              <a:t/>
            </a:r>
            <a:endParaRPr sz="5900">
              <a:solidFill>
                <a:srgbClr val="595959"/>
              </a:solidFill>
              <a:latin typeface="Arial"/>
              <a:ea typeface="Arial"/>
              <a:cs typeface="Arial"/>
              <a:sym typeface="Arial"/>
            </a:endParaRPr>
          </a:p>
        </p:txBody>
      </p:sp>
      <p:sp>
        <p:nvSpPr>
          <p:cNvPr id="89" name="Google Shape;89;p13"/>
          <p:cNvSpPr txBox="1"/>
          <p:nvPr/>
        </p:nvSpPr>
        <p:spPr>
          <a:xfrm>
            <a:off x="16687725" y="5056900"/>
            <a:ext cx="11758800" cy="8975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rPr>
              <a:t>Survey Results</a:t>
            </a:r>
            <a:endParaRPr/>
          </a:p>
          <a:p>
            <a:pPr indent="457200" lvl="0" marL="0" rtl="0" algn="l">
              <a:lnSpc>
                <a:spcPct val="100000"/>
              </a:lnSpc>
              <a:spcBef>
                <a:spcPts val="1200"/>
              </a:spcBef>
              <a:spcAft>
                <a:spcPts val="0"/>
              </a:spcAft>
              <a:buClr>
                <a:schemeClr val="dk1"/>
              </a:buClr>
              <a:buSzPts val="1100"/>
              <a:buFont typeface="Arial"/>
              <a:buNone/>
            </a:pPr>
            <a:r>
              <a:rPr lang="en-US" sz="4200">
                <a:solidFill>
                  <a:schemeClr val="dk1"/>
                </a:solidFill>
              </a:rPr>
              <a:t>We used a survey to ask individuals in the community if they have ever encountered animal cruelty and how we can prevent it from happening. Our survey results showed that most people had an understanding of what animal cruelty means, and agreed that neglect, physical harm, and abandonment were the most common types. Nearly all participants felt that animal abuse is a very serious problem, which shows that we must do more to prevent cruelty from happening. </a:t>
            </a:r>
            <a:endParaRPr sz="4200">
              <a:solidFill>
                <a:schemeClr val="dk1"/>
              </a:solidFill>
            </a:endParaRPr>
          </a:p>
          <a:p>
            <a:pPr indent="0" lvl="0" marL="0" marR="0" rtl="0" algn="l">
              <a:spcBef>
                <a:spcPts val="0"/>
              </a:spcBef>
              <a:spcAft>
                <a:spcPts val="0"/>
              </a:spcAft>
              <a:buNone/>
            </a:pPr>
            <a:r>
              <a:t/>
            </a:r>
            <a:endParaRPr sz="4200">
              <a:solidFill>
                <a:schemeClr val="dk1"/>
              </a:solidFill>
            </a:endParaRPr>
          </a:p>
          <a:p>
            <a:pPr indent="0" lvl="0" marL="0" marR="0" rtl="0" algn="l">
              <a:spcBef>
                <a:spcPts val="0"/>
              </a:spcBef>
              <a:spcAft>
                <a:spcPts val="0"/>
              </a:spcAft>
              <a:buNone/>
            </a:pPr>
            <a:r>
              <a:t/>
            </a:r>
            <a:endParaRPr sz="5400">
              <a:solidFill>
                <a:schemeClr val="dk1"/>
              </a:solidFill>
            </a:endParaRPr>
          </a:p>
        </p:txBody>
      </p:sp>
      <p:sp>
        <p:nvSpPr>
          <p:cNvPr id="90" name="Google Shape;90;p13"/>
          <p:cNvSpPr txBox="1"/>
          <p:nvPr/>
        </p:nvSpPr>
        <p:spPr>
          <a:xfrm>
            <a:off x="16687800" y="19962875"/>
            <a:ext cx="12423900" cy="12033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rPr>
              <a:t>Observations</a:t>
            </a:r>
            <a:endParaRPr/>
          </a:p>
          <a:p>
            <a:pPr indent="457200" lvl="0" marL="0" rtl="0" algn="l">
              <a:lnSpc>
                <a:spcPct val="100000"/>
              </a:lnSpc>
              <a:spcBef>
                <a:spcPts val="1200"/>
              </a:spcBef>
              <a:spcAft>
                <a:spcPts val="0"/>
              </a:spcAft>
              <a:buClr>
                <a:schemeClr val="dk1"/>
              </a:buClr>
              <a:buSzPts val="1100"/>
              <a:buFont typeface="Arial"/>
              <a:buNone/>
            </a:pPr>
            <a:r>
              <a:rPr lang="en-US" sz="4100">
                <a:solidFill>
                  <a:schemeClr val="dk1"/>
                </a:solidFill>
              </a:rPr>
              <a:t>We watched a video that discussed how animals are treated in certain farms. It focused on comparing the raising of chickens in an unhealthy factory farm environment to a healthy, natural rescue environment. Chickens in a poor environment have a higher mortality rate and bodily damage due to genetic engineering that makes them grow too large too quickly. The video compares this unhealthy fast growth to if a human baby grew to be 660 pounds in two months. This extra weight causes bone disease, fractures, and organ damage. The chickens in the factory environment also had unclean bedding that caused respiratory problems compared to those in the rescue environment. US chickens do not have federal legal protection, and 99% are fast growing breeds that experience these health problems. </a:t>
            </a:r>
            <a:endParaRPr sz="4100">
              <a:solidFill>
                <a:schemeClr val="dk1"/>
              </a:solidFill>
            </a:endParaRPr>
          </a:p>
          <a:p>
            <a:pPr indent="0" lvl="0" marL="0" marR="0" rtl="0" algn="l">
              <a:spcBef>
                <a:spcPts val="0"/>
              </a:spcBef>
              <a:spcAft>
                <a:spcPts val="0"/>
              </a:spcAft>
              <a:buNone/>
            </a:pPr>
            <a:r>
              <a:t/>
            </a:r>
            <a:endParaRPr sz="6000">
              <a:solidFill>
                <a:schemeClr val="dk1"/>
              </a:solidFill>
            </a:endParaRPr>
          </a:p>
        </p:txBody>
      </p:sp>
      <p:sp>
        <p:nvSpPr>
          <p:cNvPr id="91" name="Google Shape;91;p13"/>
          <p:cNvSpPr txBox="1"/>
          <p:nvPr/>
        </p:nvSpPr>
        <p:spPr>
          <a:xfrm>
            <a:off x="30711575" y="25066075"/>
            <a:ext cx="12423900" cy="6757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Arial"/>
                <a:ea typeface="Arial"/>
                <a:cs typeface="Arial"/>
                <a:sym typeface="Arial"/>
              </a:rPr>
              <a:t>Main References</a:t>
            </a:r>
            <a:endParaRPr sz="8600">
              <a:solidFill>
                <a:schemeClr val="dk1"/>
              </a:solidFill>
            </a:endParaRPr>
          </a:p>
          <a:p>
            <a:pPr indent="-355600" lvl="0" marL="355600" rtl="0" algn="l">
              <a:lnSpc>
                <a:spcPct val="100000"/>
              </a:lnSpc>
              <a:spcBef>
                <a:spcPts val="0"/>
              </a:spcBef>
              <a:spcAft>
                <a:spcPts val="0"/>
              </a:spcAft>
              <a:buClr>
                <a:schemeClr val="dk1"/>
              </a:buClr>
              <a:buSzPts val="1100"/>
              <a:buFont typeface="Arial"/>
              <a:buNone/>
            </a:pPr>
            <a:r>
              <a:rPr lang="en-US" sz="4200">
                <a:solidFill>
                  <a:schemeClr val="dk1"/>
                </a:solidFill>
              </a:rPr>
              <a:t>“Inside: Animal Abuse.” </a:t>
            </a:r>
            <a:r>
              <a:rPr i="1" lang="en-US" sz="4200">
                <a:solidFill>
                  <a:schemeClr val="dk1"/>
                </a:solidFill>
              </a:rPr>
              <a:t>Who Is the Animal Now?</a:t>
            </a:r>
            <a:r>
              <a:rPr lang="en-US" sz="4200">
                <a:solidFill>
                  <a:schemeClr val="dk1"/>
                </a:solidFill>
              </a:rPr>
              <a:t>, Weebly, https://insideanimalabuse.weebly.com/most-abused-animals.html.</a:t>
            </a:r>
            <a:endParaRPr sz="4200">
              <a:solidFill>
                <a:schemeClr val="dk1"/>
              </a:solidFill>
            </a:endParaRPr>
          </a:p>
          <a:p>
            <a:pPr indent="-355600" lvl="0" marL="355600" rtl="0" algn="l">
              <a:lnSpc>
                <a:spcPct val="100000"/>
              </a:lnSpc>
              <a:spcBef>
                <a:spcPts val="0"/>
              </a:spcBef>
              <a:spcAft>
                <a:spcPts val="0"/>
              </a:spcAft>
              <a:buClr>
                <a:schemeClr val="dk1"/>
              </a:buClr>
              <a:buSzPts val="1100"/>
              <a:buFont typeface="Arial"/>
              <a:buNone/>
            </a:pPr>
            <a:r>
              <a:rPr lang="en-US" sz="4200">
                <a:solidFill>
                  <a:schemeClr val="dk1"/>
                </a:solidFill>
              </a:rPr>
              <a:t>Animal Equality. “Genetic Cruelty: Investigation reveals a life of suffering for factory-farmed chickens.” YouTube, 2022, https://www.youtube.com/watch?v=j80P6FIFP8I.</a:t>
            </a:r>
            <a:endParaRPr sz="4200">
              <a:solidFill>
                <a:schemeClr val="dk1"/>
              </a:solidFill>
            </a:endParaRPr>
          </a:p>
          <a:p>
            <a:pPr indent="0" lvl="0" marL="0" marR="0" rtl="0" algn="l">
              <a:spcBef>
                <a:spcPts val="0"/>
              </a:spcBef>
              <a:spcAft>
                <a:spcPts val="0"/>
              </a:spcAft>
              <a:buNone/>
            </a:pPr>
            <a:r>
              <a:t/>
            </a:r>
            <a:endParaRPr sz="5800">
              <a:solidFill>
                <a:srgbClr val="595959"/>
              </a:solidFill>
            </a:endParaRPr>
          </a:p>
          <a:p>
            <a:pPr indent="0" lvl="0" marL="0" marR="0" rtl="0" algn="l">
              <a:spcBef>
                <a:spcPts val="0"/>
              </a:spcBef>
              <a:spcAft>
                <a:spcPts val="0"/>
              </a:spcAft>
              <a:buNone/>
            </a:pPr>
            <a:r>
              <a:t/>
            </a:r>
            <a:endParaRPr sz="4000"/>
          </a:p>
          <a:p>
            <a:pPr indent="0" lvl="0" marL="0" marR="0" rtl="0" algn="l">
              <a:spcBef>
                <a:spcPts val="0"/>
              </a:spcBef>
              <a:spcAft>
                <a:spcPts val="0"/>
              </a:spcAft>
              <a:buNone/>
            </a:pPr>
            <a:r>
              <a:t/>
            </a:r>
            <a:endParaRPr sz="3200">
              <a:solidFill>
                <a:srgbClr val="595959"/>
              </a:solidFill>
              <a:latin typeface="Calibri"/>
              <a:ea typeface="Calibri"/>
              <a:cs typeface="Calibri"/>
              <a:sym typeface="Calibri"/>
            </a:endParaRPr>
          </a:p>
        </p:txBody>
      </p:sp>
      <p:sp>
        <p:nvSpPr>
          <p:cNvPr id="92" name="Google Shape;92;p13"/>
          <p:cNvSpPr/>
          <p:nvPr/>
        </p:nvSpPr>
        <p:spPr>
          <a:xfrm>
            <a:off x="30711575" y="5599249"/>
            <a:ext cx="11110800" cy="8433000"/>
          </a:xfrm>
          <a:prstGeom prst="rect">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8600">
                <a:solidFill>
                  <a:schemeClr val="lt1"/>
                </a:solidFill>
                <a:latin typeface="Calibri"/>
                <a:ea typeface="Calibri"/>
                <a:cs typeface="Calibri"/>
                <a:sym typeface="Calibri"/>
              </a:rPr>
              <a:t>INSERT PICTURE HERE</a:t>
            </a:r>
            <a:endParaRPr/>
          </a:p>
        </p:txBody>
      </p:sp>
      <p:sp>
        <p:nvSpPr>
          <p:cNvPr id="93" name="Google Shape;93;p13"/>
          <p:cNvSpPr/>
          <p:nvPr/>
        </p:nvSpPr>
        <p:spPr>
          <a:xfrm>
            <a:off x="2663965" y="16228298"/>
            <a:ext cx="12423900" cy="5758500"/>
          </a:xfrm>
          <a:prstGeom prst="rect">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8600">
                <a:solidFill>
                  <a:schemeClr val="lt1"/>
                </a:solidFill>
                <a:latin typeface="Calibri"/>
                <a:ea typeface="Calibri"/>
                <a:cs typeface="Calibri"/>
                <a:sym typeface="Calibri"/>
              </a:rPr>
              <a:t>INSERT PICTURE HERE</a:t>
            </a:r>
            <a:endParaRPr/>
          </a:p>
        </p:txBody>
      </p:sp>
      <p:sp>
        <p:nvSpPr>
          <p:cNvPr id="94" name="Google Shape;94;p13"/>
          <p:cNvSpPr txBox="1"/>
          <p:nvPr/>
        </p:nvSpPr>
        <p:spPr>
          <a:xfrm>
            <a:off x="11011775" y="294625"/>
            <a:ext cx="30810600" cy="25545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6900">
                <a:solidFill>
                  <a:schemeClr val="dk1"/>
                </a:solidFill>
              </a:rPr>
              <a:t>Protecting Pets: How the Community Can Keep Animals from Suffering Abuse</a:t>
            </a:r>
            <a:endParaRPr sz="300"/>
          </a:p>
          <a:p>
            <a:pPr indent="0" lvl="0" marL="0" marR="0" rtl="0" algn="r">
              <a:spcBef>
                <a:spcPts val="0"/>
              </a:spcBef>
              <a:spcAft>
                <a:spcPts val="0"/>
              </a:spcAft>
              <a:buNone/>
            </a:pPr>
            <a:r>
              <a:t/>
            </a:r>
            <a:endParaRPr/>
          </a:p>
        </p:txBody>
      </p:sp>
      <p:pic>
        <p:nvPicPr>
          <p:cNvPr id="95" name="Google Shape;95;p13"/>
          <p:cNvPicPr preferRelativeResize="0"/>
          <p:nvPr/>
        </p:nvPicPr>
        <p:blipFill rotWithShape="1">
          <a:blip r:embed="rId3">
            <a:alphaModFix/>
          </a:blip>
          <a:srcRect b="0" l="0" r="0" t="0"/>
          <a:stretch/>
        </p:blipFill>
        <p:spPr>
          <a:xfrm>
            <a:off x="1537868" y="984447"/>
            <a:ext cx="9004626" cy="3214116"/>
          </a:xfrm>
          <a:prstGeom prst="rect">
            <a:avLst/>
          </a:prstGeom>
          <a:noFill/>
          <a:ln>
            <a:noFill/>
          </a:ln>
        </p:spPr>
      </p:pic>
      <p:sp>
        <p:nvSpPr>
          <p:cNvPr id="96" name="Google Shape;96;p13"/>
          <p:cNvSpPr txBox="1"/>
          <p:nvPr/>
        </p:nvSpPr>
        <p:spPr>
          <a:xfrm>
            <a:off x="2663890" y="4644754"/>
            <a:ext cx="12423991" cy="1169550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Arial"/>
                <a:ea typeface="Arial"/>
                <a:cs typeface="Arial"/>
                <a:sym typeface="Arial"/>
              </a:rPr>
              <a:t>Introduction </a:t>
            </a:r>
            <a:endParaRPr/>
          </a:p>
          <a:p>
            <a:pPr indent="457200" lvl="0" marL="0" marR="0" rtl="0" algn="l">
              <a:spcBef>
                <a:spcPts val="0"/>
              </a:spcBef>
              <a:spcAft>
                <a:spcPts val="0"/>
              </a:spcAft>
              <a:buNone/>
            </a:pPr>
            <a:r>
              <a:rPr lang="en-US" sz="4200">
                <a:solidFill>
                  <a:schemeClr val="dk1"/>
                </a:solidFill>
              </a:rPr>
              <a:t>The purpose of our project is to spread awareness about the mentality of animal abusers and common types of animal cruelty, so that people will know what signs to look for when trying to protect animals. Through our research, we learned that most people believe animal abuse is a very serious problem that happens as a result of things like mental illness or peer pressure. Abuse can include neglect, physical harm, and abandonment. We surveyed individuals to see if they have ever encountered animal cruelty. 42.9% answered yes, while 9.5% said they might have. 52.9% felt that dogs are the most commonly abused animal. We encourage you to take action in supporting animals by working to stop abuse from happening.</a:t>
            </a:r>
            <a:endParaRPr sz="4200">
              <a:solidFill>
                <a:schemeClr val="dk1"/>
              </a:solidFill>
            </a:endParaRPr>
          </a:p>
        </p:txBody>
      </p:sp>
      <p:pic>
        <p:nvPicPr>
          <p:cNvPr id="97" name="Google Shape;97;p13"/>
          <p:cNvPicPr preferRelativeResize="0"/>
          <p:nvPr/>
        </p:nvPicPr>
        <p:blipFill>
          <a:blip r:embed="rId4">
            <a:alphaModFix/>
          </a:blip>
          <a:stretch>
            <a:fillRect/>
          </a:stretch>
        </p:blipFill>
        <p:spPr>
          <a:xfrm>
            <a:off x="2663975" y="16228300"/>
            <a:ext cx="12423975" cy="5758500"/>
          </a:xfrm>
          <a:prstGeom prst="rect">
            <a:avLst/>
          </a:prstGeom>
          <a:noFill/>
          <a:ln cap="flat" cmpd="sng" w="9525">
            <a:solidFill>
              <a:srgbClr val="4A7DBA"/>
            </a:solidFill>
            <a:prstDash val="solid"/>
            <a:round/>
            <a:headEnd len="sm" w="sm" type="none"/>
            <a:tailEnd len="sm" w="sm" type="none"/>
          </a:ln>
          <a:effectLst>
            <a:outerShdw blurRad="40000" rotWithShape="0" dir="5400000" dist="23000">
              <a:srgbClr val="000000">
                <a:alpha val="34900"/>
              </a:srgbClr>
            </a:outerShdw>
          </a:effectLst>
        </p:spPr>
      </p:pic>
      <p:pic>
        <p:nvPicPr>
          <p:cNvPr id="98" name="Google Shape;98;p13"/>
          <p:cNvPicPr preferRelativeResize="0"/>
          <p:nvPr/>
        </p:nvPicPr>
        <p:blipFill rotWithShape="1">
          <a:blip r:embed="rId5">
            <a:alphaModFix/>
          </a:blip>
          <a:srcRect b="-2990" l="-2080" r="2079" t="2990"/>
          <a:stretch/>
        </p:blipFill>
        <p:spPr>
          <a:xfrm>
            <a:off x="16687800" y="14032238"/>
            <a:ext cx="12423900" cy="5758500"/>
          </a:xfrm>
          <a:prstGeom prst="rect">
            <a:avLst/>
          </a:prstGeom>
          <a:noFill/>
          <a:ln cap="flat" cmpd="sng" w="9525">
            <a:solidFill>
              <a:srgbClr val="4A7DBA"/>
            </a:solidFill>
            <a:prstDash val="solid"/>
            <a:round/>
            <a:headEnd len="sm" w="sm" type="none"/>
            <a:tailEnd len="sm" w="sm" type="none"/>
          </a:ln>
          <a:effectLst>
            <a:outerShdw blurRad="40000" rotWithShape="0" dir="5400000" dist="23000">
              <a:srgbClr val="000000">
                <a:alpha val="34900"/>
              </a:srgbClr>
            </a:outerShdw>
          </a:effectLst>
        </p:spPr>
      </p:pic>
      <p:pic>
        <p:nvPicPr>
          <p:cNvPr id="99" name="Google Shape;99;p13"/>
          <p:cNvPicPr preferRelativeResize="0"/>
          <p:nvPr/>
        </p:nvPicPr>
        <p:blipFill>
          <a:blip r:embed="rId6">
            <a:alphaModFix/>
          </a:blip>
          <a:stretch>
            <a:fillRect/>
          </a:stretch>
        </p:blipFill>
        <p:spPr>
          <a:xfrm>
            <a:off x="30636700" y="5599250"/>
            <a:ext cx="11758800" cy="9182500"/>
          </a:xfrm>
          <a:prstGeom prst="rect">
            <a:avLst/>
          </a:prstGeom>
          <a:noFill/>
          <a:ln cap="flat" cmpd="sng" w="9525">
            <a:solidFill>
              <a:srgbClr val="4A7DBA"/>
            </a:solidFill>
            <a:prstDash val="solid"/>
            <a:round/>
            <a:headEnd len="sm" w="sm" type="none"/>
            <a:tailEnd len="sm" w="sm" type="none"/>
          </a:ln>
          <a:effectLst>
            <a:outerShdw blurRad="40000" rotWithShape="0" dir="5400000" dist="23000">
              <a:srgbClr val="000000">
                <a:alpha val="34900"/>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