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252"/>
    <a:srgbClr val="6C648B"/>
    <a:srgbClr val="B6A19E"/>
    <a:srgbClr val="FFC600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EE26ED-B7A2-492F-ADEC-9DDA9EC44107}" v="17" dt="2022-07-12T22:22:46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9601" autoAdjust="0"/>
  </p:normalViewPr>
  <p:slideViewPr>
    <p:cSldViewPr snapToGrid="0">
      <p:cViewPr>
        <p:scale>
          <a:sx n="72" d="100"/>
          <a:sy n="72" d="100"/>
        </p:scale>
        <p:origin x="13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327A34BA-4829-4B05-8822-AE238BC5B5DC}"/>
    <pc:docChg chg="undo redo custSel modSld">
      <pc:chgData name="Alla" userId="bad96ab6-5253-4430-8be5-67af7205d973" providerId="ADAL" clId="{327A34BA-4829-4B05-8822-AE238BC5B5DC}" dt="2021-10-11T21:46:58.317" v="309" actId="14100"/>
      <pc:docMkLst>
        <pc:docMk/>
      </pc:docMkLst>
      <pc:sldChg chg="addSp delSp modSp mod">
        <pc:chgData name="Alla" userId="bad96ab6-5253-4430-8be5-67af7205d973" providerId="ADAL" clId="{327A34BA-4829-4B05-8822-AE238BC5B5DC}" dt="2021-10-11T21:45:04.699" v="299" actId="1036"/>
        <pc:sldMkLst>
          <pc:docMk/>
          <pc:sldMk cId="3430333599" sldId="256"/>
        </pc:sldMkLst>
        <pc:spChg chg="mod">
          <ac:chgData name="Alla" userId="bad96ab6-5253-4430-8be5-67af7205d973" providerId="ADAL" clId="{327A34BA-4829-4B05-8822-AE238BC5B5DC}" dt="2021-10-11T21:37:17.269" v="137" actId="1036"/>
          <ac:spMkLst>
            <pc:docMk/>
            <pc:sldMk cId="3430333599" sldId="256"/>
            <ac:spMk id="2" creationId="{8074CDA5-ECEA-4353-833B-2E38584393C4}"/>
          </ac:spMkLst>
        </pc:spChg>
        <pc:spChg chg="add del mod">
          <ac:chgData name="Alla" userId="bad96ab6-5253-4430-8be5-67af7205d973" providerId="ADAL" clId="{327A34BA-4829-4B05-8822-AE238BC5B5DC}" dt="2021-10-11T21:40:07.418" v="256" actId="478"/>
          <ac:spMkLst>
            <pc:docMk/>
            <pc:sldMk cId="3430333599" sldId="256"/>
            <ac:spMk id="4" creationId="{1BD32DE0-06CB-4653-96D2-4B9F08F21E7D}"/>
          </ac:spMkLst>
        </pc:spChg>
        <pc:spChg chg="mod">
          <ac:chgData name="Alla" userId="bad96ab6-5253-4430-8be5-67af7205d973" providerId="ADAL" clId="{327A34BA-4829-4B05-8822-AE238BC5B5DC}" dt="2021-10-11T21:37:17.269" v="137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327A34BA-4829-4B05-8822-AE238BC5B5DC}" dt="2021-10-11T21:42:56.699" v="268" actId="255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327A34BA-4829-4B05-8822-AE238BC5B5DC}" dt="2021-10-11T21:29:33.770" v="29" actId="12788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327A34BA-4829-4B05-8822-AE238BC5B5DC}" dt="2021-10-11T21:39:53.760" v="255" actId="14100"/>
          <ac:spMkLst>
            <pc:docMk/>
            <pc:sldMk cId="3430333599" sldId="256"/>
            <ac:spMk id="18" creationId="{FABA863C-3841-4F51-B670-3CA075AE6F66}"/>
          </ac:spMkLst>
        </pc:spChg>
        <pc:spChg chg="mod">
          <ac:chgData name="Alla" userId="bad96ab6-5253-4430-8be5-67af7205d973" providerId="ADAL" clId="{327A34BA-4829-4B05-8822-AE238BC5B5DC}" dt="2021-10-11T21:45:04.699" v="299" actId="103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327A34BA-4829-4B05-8822-AE238BC5B5DC}" dt="2021-10-11T21:37:17.269" v="137" actId="1036"/>
          <ac:spMkLst>
            <pc:docMk/>
            <pc:sldMk cId="3430333599" sldId="256"/>
            <ac:spMk id="22" creationId="{199B6A9A-E2D1-4895-813F-E0799F33C8F9}"/>
          </ac:spMkLst>
        </pc:spChg>
        <pc:spChg chg="add mod">
          <ac:chgData name="Alla" userId="bad96ab6-5253-4430-8be5-67af7205d973" providerId="ADAL" clId="{327A34BA-4829-4B05-8822-AE238BC5B5DC}" dt="2021-10-11T21:45:04.699" v="299" actId="1036"/>
          <ac:spMkLst>
            <pc:docMk/>
            <pc:sldMk cId="3430333599" sldId="256"/>
            <ac:spMk id="29" creationId="{487B784E-4484-4785-9189-CAB3BF76F243}"/>
          </ac:spMkLst>
        </pc:spChg>
        <pc:grpChg chg="add mod">
          <ac:chgData name="Alla" userId="bad96ab6-5253-4430-8be5-67af7205d973" providerId="ADAL" clId="{327A34BA-4829-4B05-8822-AE238BC5B5DC}" dt="2021-10-11T21:30:23.981" v="37" actId="164"/>
          <ac:grpSpMkLst>
            <pc:docMk/>
            <pc:sldMk cId="3430333599" sldId="256"/>
            <ac:grpSpMk id="3" creationId="{E5A453CD-7A6F-41E4-8A5C-13492C808F37}"/>
          </ac:grpSpMkLst>
        </pc:grpChg>
      </pc:sldChg>
      <pc:sldChg chg="addSp delSp modSp mod">
        <pc:chgData name="Alla" userId="bad96ab6-5253-4430-8be5-67af7205d973" providerId="ADAL" clId="{327A34BA-4829-4B05-8822-AE238BC5B5DC}" dt="2021-10-11T21:46:28.898" v="306" actId="12"/>
        <pc:sldMkLst>
          <pc:docMk/>
          <pc:sldMk cId="2754776371" sldId="258"/>
        </pc:sldMkLst>
        <pc:spChg chg="del">
          <ac:chgData name="Alla" userId="bad96ab6-5253-4430-8be5-67af7205d973" providerId="ADAL" clId="{327A34BA-4829-4B05-8822-AE238BC5B5DC}" dt="2021-10-11T21:26:02.227" v="11" actId="478"/>
          <ac:spMkLst>
            <pc:docMk/>
            <pc:sldMk cId="2754776371" sldId="258"/>
            <ac:spMk id="10" creationId="{EA5E9A37-5243-47DE-A029-8539E4E1F1EB}"/>
          </ac:spMkLst>
        </pc:spChg>
        <pc:spChg chg="del">
          <ac:chgData name="Alla" userId="bad96ab6-5253-4430-8be5-67af7205d973" providerId="ADAL" clId="{327A34BA-4829-4B05-8822-AE238BC5B5DC}" dt="2021-10-11T21:26:02.227" v="11" actId="478"/>
          <ac:spMkLst>
            <pc:docMk/>
            <pc:sldMk cId="2754776371" sldId="258"/>
            <ac:spMk id="12" creationId="{EF4F5BC4-0233-43CC-9A06-DFF3CA6F0766}"/>
          </ac:spMkLst>
        </pc:spChg>
        <pc:spChg chg="add mod">
          <ac:chgData name="Alla" userId="bad96ab6-5253-4430-8be5-67af7205d973" providerId="ADAL" clId="{327A34BA-4829-4B05-8822-AE238BC5B5DC}" dt="2021-10-11T21:26:02.959" v="12"/>
          <ac:spMkLst>
            <pc:docMk/>
            <pc:sldMk cId="2754776371" sldId="258"/>
            <ac:spMk id="14" creationId="{8AA966D6-0E62-4011-8F36-405E022611FD}"/>
          </ac:spMkLst>
        </pc:spChg>
        <pc:spChg chg="mod">
          <ac:chgData name="Alla" userId="bad96ab6-5253-4430-8be5-67af7205d973" providerId="ADAL" clId="{327A34BA-4829-4B05-8822-AE238BC5B5DC}" dt="2021-10-11T21:46:28.898" v="306" actId="12"/>
          <ac:spMkLst>
            <pc:docMk/>
            <pc:sldMk cId="2754776371" sldId="258"/>
            <ac:spMk id="16" creationId="{23A4EAF7-38C3-49F5-98B6-EA59C341E87E}"/>
          </ac:spMkLst>
        </pc:spChg>
        <pc:spChg chg="add mod">
          <ac:chgData name="Alla" userId="bad96ab6-5253-4430-8be5-67af7205d973" providerId="ADAL" clId="{327A34BA-4829-4B05-8822-AE238BC5B5DC}" dt="2021-10-11T21:26:02.959" v="12"/>
          <ac:spMkLst>
            <pc:docMk/>
            <pc:sldMk cId="2754776371" sldId="258"/>
            <ac:spMk id="17" creationId="{F7E7B2B9-6101-423C-A497-F30CC7664D21}"/>
          </ac:spMkLst>
        </pc:spChg>
        <pc:spChg chg="mod">
          <ac:chgData name="Alla" userId="bad96ab6-5253-4430-8be5-67af7205d973" providerId="ADAL" clId="{327A34BA-4829-4B05-8822-AE238BC5B5DC}" dt="2021-10-11T21:42:09.116" v="266" actId="12788"/>
          <ac:spMkLst>
            <pc:docMk/>
            <pc:sldMk cId="2754776371" sldId="258"/>
            <ac:spMk id="18" creationId="{FABA863C-3841-4F51-B670-3CA075AE6F66}"/>
          </ac:spMkLst>
        </pc:spChg>
        <pc:spChg chg="mod">
          <ac:chgData name="Alla" userId="bad96ab6-5253-4430-8be5-67af7205d973" providerId="ADAL" clId="{327A34BA-4829-4B05-8822-AE238BC5B5DC}" dt="2021-10-11T21:42:04.771" v="265" actId="12788"/>
          <ac:spMkLst>
            <pc:docMk/>
            <pc:sldMk cId="2754776371" sldId="258"/>
            <ac:spMk id="21" creationId="{5E573E6F-2E6C-4036-AD44-A929B3D4EC7D}"/>
          </ac:spMkLst>
        </pc:spChg>
        <pc:picChg chg="del">
          <ac:chgData name="Alla" userId="bad96ab6-5253-4430-8be5-67af7205d973" providerId="ADAL" clId="{327A34BA-4829-4B05-8822-AE238BC5B5DC}" dt="2021-10-11T21:26:02.227" v="11" actId="478"/>
          <ac:picMkLst>
            <pc:docMk/>
            <pc:sldMk cId="2754776371" sldId="258"/>
            <ac:picMk id="11" creationId="{DD527A28-E618-4682-AF4F-2A90756275AB}"/>
          </ac:picMkLst>
        </pc:picChg>
        <pc:picChg chg="add mod">
          <ac:chgData name="Alla" userId="bad96ab6-5253-4430-8be5-67af7205d973" providerId="ADAL" clId="{327A34BA-4829-4B05-8822-AE238BC5B5DC}" dt="2021-10-11T21:26:02.959" v="12"/>
          <ac:picMkLst>
            <pc:docMk/>
            <pc:sldMk cId="2754776371" sldId="258"/>
            <ac:picMk id="15" creationId="{285B8C08-B556-405C-9D7E-5E860BC1A9C7}"/>
          </ac:picMkLst>
        </pc:picChg>
      </pc:sldChg>
      <pc:sldChg chg="addSp delSp modSp mod">
        <pc:chgData name="Alla" userId="bad96ab6-5253-4430-8be5-67af7205d973" providerId="ADAL" clId="{327A34BA-4829-4B05-8822-AE238BC5B5DC}" dt="2021-10-11T21:44:25.206" v="294" actId="12788"/>
        <pc:sldMkLst>
          <pc:docMk/>
          <pc:sldMk cId="1578317631" sldId="259"/>
        </pc:sldMkLst>
        <pc:spChg chg="mod">
          <ac:chgData name="Alla" userId="bad96ab6-5253-4430-8be5-67af7205d973" providerId="ADAL" clId="{327A34BA-4829-4B05-8822-AE238BC5B5DC}" dt="2021-10-11T21:44:17.547" v="292" actId="12788"/>
          <ac:spMkLst>
            <pc:docMk/>
            <pc:sldMk cId="1578317631" sldId="259"/>
            <ac:spMk id="12" creationId="{1BC6863F-9318-4CBE-B517-555243BC3355}"/>
          </ac:spMkLst>
        </pc:spChg>
        <pc:spChg chg="mod">
          <ac:chgData name="Alla" userId="bad96ab6-5253-4430-8be5-67af7205d973" providerId="ADAL" clId="{327A34BA-4829-4B05-8822-AE238BC5B5DC}" dt="2021-10-11T21:44:02.973" v="288" actId="12788"/>
          <ac:spMkLst>
            <pc:docMk/>
            <pc:sldMk cId="1578317631" sldId="259"/>
            <ac:spMk id="13" creationId="{4EDDE5F3-E9DC-4ABC-85D4-FFA640D78DD1}"/>
          </ac:spMkLst>
        </pc:spChg>
        <pc:spChg chg="del">
          <ac:chgData name="Alla" userId="bad96ab6-5253-4430-8be5-67af7205d973" providerId="ADAL" clId="{327A34BA-4829-4B05-8822-AE238BC5B5DC}" dt="2021-10-11T21:26:15.902" v="15" actId="478"/>
          <ac:spMkLst>
            <pc:docMk/>
            <pc:sldMk cId="1578317631" sldId="259"/>
            <ac:spMk id="14" creationId="{AFDAA6F9-24AB-43DA-BBEB-06D1E1DFDEAD}"/>
          </ac:spMkLst>
        </pc:spChg>
        <pc:spChg chg="mod">
          <ac:chgData name="Alla" userId="bad96ab6-5253-4430-8be5-67af7205d973" providerId="ADAL" clId="{327A34BA-4829-4B05-8822-AE238BC5B5DC}" dt="2021-10-11T21:44:13.787" v="291" actId="12788"/>
          <ac:spMkLst>
            <pc:docMk/>
            <pc:sldMk cId="1578317631" sldId="259"/>
            <ac:spMk id="15" creationId="{13FBFF4F-CF4B-48BA-A959-BE3FAC02B848}"/>
          </ac:spMkLst>
        </pc:spChg>
        <pc:spChg chg="mod">
          <ac:chgData name="Alla" userId="bad96ab6-5253-4430-8be5-67af7205d973" providerId="ADAL" clId="{327A34BA-4829-4B05-8822-AE238BC5B5DC}" dt="2021-10-11T21:44:25.206" v="294" actId="12788"/>
          <ac:spMkLst>
            <pc:docMk/>
            <pc:sldMk cId="1578317631" sldId="259"/>
            <ac:spMk id="16" creationId="{4E159EEF-5755-4754-B2A4-A1B8BEC86458}"/>
          </ac:spMkLst>
        </pc:spChg>
        <pc:spChg chg="mod">
          <ac:chgData name="Alla" userId="bad96ab6-5253-4430-8be5-67af7205d973" providerId="ADAL" clId="{327A34BA-4829-4B05-8822-AE238BC5B5DC}" dt="2021-10-11T21:44:09.577" v="290" actId="12788"/>
          <ac:spMkLst>
            <pc:docMk/>
            <pc:sldMk cId="1578317631" sldId="259"/>
            <ac:spMk id="17" creationId="{47710B96-5450-4CB0-90E4-E3D50BD0A131}"/>
          </ac:spMkLst>
        </pc:spChg>
        <pc:spChg chg="add mod">
          <ac:chgData name="Alla" userId="bad96ab6-5253-4430-8be5-67af7205d973" providerId="ADAL" clId="{327A34BA-4829-4B05-8822-AE238BC5B5DC}" dt="2021-10-11T21:26:16.603" v="16"/>
          <ac:spMkLst>
            <pc:docMk/>
            <pc:sldMk cId="1578317631" sldId="259"/>
            <ac:spMk id="19" creationId="{44D695C8-CCB1-42E2-B7AF-709A347A4A21}"/>
          </ac:spMkLst>
        </pc:spChg>
        <pc:spChg chg="del">
          <ac:chgData name="Alla" userId="bad96ab6-5253-4430-8be5-67af7205d973" providerId="ADAL" clId="{327A34BA-4829-4B05-8822-AE238BC5B5DC}" dt="2021-10-11T21:26:15.902" v="15" actId="478"/>
          <ac:spMkLst>
            <pc:docMk/>
            <pc:sldMk cId="1578317631" sldId="259"/>
            <ac:spMk id="21" creationId="{7CEFEEB4-F57D-41D1-B0A9-8EEE50D1F8B9}"/>
          </ac:spMkLst>
        </pc:spChg>
        <pc:spChg chg="mod">
          <ac:chgData name="Alla" userId="bad96ab6-5253-4430-8be5-67af7205d973" providerId="ADAL" clId="{327A34BA-4829-4B05-8822-AE238BC5B5DC}" dt="2021-10-11T21:44:20.726" v="293" actId="12788"/>
          <ac:spMkLst>
            <pc:docMk/>
            <pc:sldMk cId="1578317631" sldId="259"/>
            <ac:spMk id="22" creationId="{D6B3927C-35AA-4A6F-9FE6-8D729B3096E3}"/>
          </ac:spMkLst>
        </pc:spChg>
        <pc:spChg chg="add mod">
          <ac:chgData name="Alla" userId="bad96ab6-5253-4430-8be5-67af7205d973" providerId="ADAL" clId="{327A34BA-4829-4B05-8822-AE238BC5B5DC}" dt="2021-10-11T21:26:16.603" v="16"/>
          <ac:spMkLst>
            <pc:docMk/>
            <pc:sldMk cId="1578317631" sldId="259"/>
            <ac:spMk id="26" creationId="{B4FCC9B5-EFFF-4A47-A47E-8150A2D19B3E}"/>
          </ac:spMkLst>
        </pc:spChg>
        <pc:picChg chg="del">
          <ac:chgData name="Alla" userId="bad96ab6-5253-4430-8be5-67af7205d973" providerId="ADAL" clId="{327A34BA-4829-4B05-8822-AE238BC5B5DC}" dt="2021-10-11T21:26:15.902" v="15" actId="478"/>
          <ac:picMkLst>
            <pc:docMk/>
            <pc:sldMk cId="1578317631" sldId="259"/>
            <ac:picMk id="23" creationId="{077EB9B1-29F4-499A-9F68-A619A3D7A483}"/>
          </ac:picMkLst>
        </pc:picChg>
        <pc:picChg chg="add mod">
          <ac:chgData name="Alla" userId="bad96ab6-5253-4430-8be5-67af7205d973" providerId="ADAL" clId="{327A34BA-4829-4B05-8822-AE238BC5B5DC}" dt="2021-10-11T21:26:16.603" v="16"/>
          <ac:picMkLst>
            <pc:docMk/>
            <pc:sldMk cId="1578317631" sldId="259"/>
            <ac:picMk id="25" creationId="{AD9F04FB-0648-4844-8AEA-F13319ADC0F5}"/>
          </ac:picMkLst>
        </pc:picChg>
      </pc:sldChg>
      <pc:sldChg chg="addSp delSp modSp mod">
        <pc:chgData name="Alla" userId="bad96ab6-5253-4430-8be5-67af7205d973" providerId="ADAL" clId="{327A34BA-4829-4B05-8822-AE238BC5B5DC}" dt="2021-10-11T21:46:58.317" v="309" actId="14100"/>
        <pc:sldMkLst>
          <pc:docMk/>
          <pc:sldMk cId="942504427" sldId="260"/>
        </pc:sldMkLst>
        <pc:spChg chg="add mod">
          <ac:chgData name="Alla" userId="bad96ab6-5253-4430-8be5-67af7205d973" providerId="ADAL" clId="{327A34BA-4829-4B05-8822-AE238BC5B5DC}" dt="2021-10-11T21:26:08.971" v="14"/>
          <ac:spMkLst>
            <pc:docMk/>
            <pc:sldMk cId="942504427" sldId="260"/>
            <ac:spMk id="11" creationId="{A7BF1362-BD79-4ACE-ADE0-9DF7D639EC03}"/>
          </ac:spMkLst>
        </pc:spChg>
        <pc:spChg chg="del">
          <ac:chgData name="Alla" userId="bad96ab6-5253-4430-8be5-67af7205d973" providerId="ADAL" clId="{327A34BA-4829-4B05-8822-AE238BC5B5DC}" dt="2021-10-11T21:26:08.238" v="13" actId="478"/>
          <ac:spMkLst>
            <pc:docMk/>
            <pc:sldMk cId="942504427" sldId="260"/>
            <ac:spMk id="12" creationId="{EF4F5BC4-0233-43CC-9A06-DFF3CA6F0766}"/>
          </ac:spMkLst>
        </pc:spChg>
        <pc:spChg chg="del">
          <ac:chgData name="Alla" userId="bad96ab6-5253-4430-8be5-67af7205d973" providerId="ADAL" clId="{327A34BA-4829-4B05-8822-AE238BC5B5DC}" dt="2021-10-11T21:26:08.238" v="13" actId="478"/>
          <ac:spMkLst>
            <pc:docMk/>
            <pc:sldMk cId="942504427" sldId="260"/>
            <ac:spMk id="13" creationId="{6C922505-172F-4E77-B52E-AF2E616FA2A9}"/>
          </ac:spMkLst>
        </pc:spChg>
        <pc:spChg chg="mod">
          <ac:chgData name="Alla" userId="bad96ab6-5253-4430-8be5-67af7205d973" providerId="ADAL" clId="{327A34BA-4829-4B05-8822-AE238BC5B5DC}" dt="2021-10-11T21:46:50.470" v="308" actId="403"/>
          <ac:spMkLst>
            <pc:docMk/>
            <pc:sldMk cId="942504427" sldId="260"/>
            <ac:spMk id="16" creationId="{23A4EAF7-38C3-49F5-98B6-EA59C341E87E}"/>
          </ac:spMkLst>
        </pc:spChg>
        <pc:spChg chg="mod">
          <ac:chgData name="Alla" userId="bad96ab6-5253-4430-8be5-67af7205d973" providerId="ADAL" clId="{327A34BA-4829-4B05-8822-AE238BC5B5DC}" dt="2021-10-11T21:41:58.378" v="264" actId="12788"/>
          <ac:spMkLst>
            <pc:docMk/>
            <pc:sldMk cId="942504427" sldId="260"/>
            <ac:spMk id="17" creationId="{A464252E-2948-4C22-B56C-1B30843BEA0F}"/>
          </ac:spMkLst>
        </pc:spChg>
        <pc:spChg chg="mod">
          <ac:chgData name="Alla" userId="bad96ab6-5253-4430-8be5-67af7205d973" providerId="ADAL" clId="{327A34BA-4829-4B05-8822-AE238BC5B5DC}" dt="2021-10-11T21:46:58.317" v="309" actId="14100"/>
          <ac:spMkLst>
            <pc:docMk/>
            <pc:sldMk cId="942504427" sldId="260"/>
            <ac:spMk id="18" creationId="{FABA863C-3841-4F51-B670-3CA075AE6F66}"/>
          </ac:spMkLst>
        </pc:spChg>
        <pc:spChg chg="mod">
          <ac:chgData name="Alla" userId="bad96ab6-5253-4430-8be5-67af7205d973" providerId="ADAL" clId="{327A34BA-4829-4B05-8822-AE238BC5B5DC}" dt="2021-10-11T21:41:54.121" v="263" actId="12788"/>
          <ac:spMkLst>
            <pc:docMk/>
            <pc:sldMk cId="942504427" sldId="260"/>
            <ac:spMk id="21" creationId="{5E573E6F-2E6C-4036-AD44-A929B3D4EC7D}"/>
          </ac:spMkLst>
        </pc:spChg>
        <pc:spChg chg="add mod">
          <ac:chgData name="Alla" userId="bad96ab6-5253-4430-8be5-67af7205d973" providerId="ADAL" clId="{327A34BA-4829-4B05-8822-AE238BC5B5DC}" dt="2021-10-11T21:26:08.971" v="14"/>
          <ac:spMkLst>
            <pc:docMk/>
            <pc:sldMk cId="942504427" sldId="260"/>
            <ac:spMk id="22" creationId="{0026A2F9-65E7-4D9B-B3CE-2A0330503E31}"/>
          </ac:spMkLst>
        </pc:spChg>
        <pc:picChg chg="del">
          <ac:chgData name="Alla" userId="bad96ab6-5253-4430-8be5-67af7205d973" providerId="ADAL" clId="{327A34BA-4829-4B05-8822-AE238BC5B5DC}" dt="2021-10-11T21:26:08.238" v="13" actId="478"/>
          <ac:picMkLst>
            <pc:docMk/>
            <pc:sldMk cId="942504427" sldId="260"/>
            <ac:picMk id="14" creationId="{15C6473E-052E-47B0-BB75-4259C9D73B00}"/>
          </ac:picMkLst>
        </pc:picChg>
        <pc:picChg chg="add mod">
          <ac:chgData name="Alla" userId="bad96ab6-5253-4430-8be5-67af7205d973" providerId="ADAL" clId="{327A34BA-4829-4B05-8822-AE238BC5B5DC}" dt="2021-10-11T21:26:08.971" v="14"/>
          <ac:picMkLst>
            <pc:docMk/>
            <pc:sldMk cId="942504427" sldId="260"/>
            <ac:picMk id="19" creationId="{64EB5A16-F1E8-4F04-8642-2A47A3A5052B}"/>
          </ac:picMkLst>
        </pc:picChg>
      </pc:sldChg>
      <pc:sldChg chg="modSp mod">
        <pc:chgData name="Alla" userId="bad96ab6-5253-4430-8be5-67af7205d973" providerId="ADAL" clId="{327A34BA-4829-4B05-8822-AE238BC5B5DC}" dt="2021-10-11T21:28:49.887" v="19" actId="207"/>
        <pc:sldMkLst>
          <pc:docMk/>
          <pc:sldMk cId="1190223692" sldId="261"/>
        </pc:sldMkLst>
        <pc:spChg chg="mod">
          <ac:chgData name="Alla" userId="bad96ab6-5253-4430-8be5-67af7205d973" providerId="ADAL" clId="{327A34BA-4829-4B05-8822-AE238BC5B5DC}" dt="2021-10-11T21:28:49.887" v="19" actId="207"/>
          <ac:spMkLst>
            <pc:docMk/>
            <pc:sldMk cId="1190223692" sldId="261"/>
            <ac:spMk id="13" creationId="{6C922505-172F-4E77-B52E-AF2E616FA2A9}"/>
          </ac:spMkLst>
        </pc:spChg>
        <pc:picChg chg="mod">
          <ac:chgData name="Alla" userId="bad96ab6-5253-4430-8be5-67af7205d973" providerId="ADAL" clId="{327A34BA-4829-4B05-8822-AE238BC5B5DC}" dt="2021-10-11T21:28:41.840" v="17" actId="12789"/>
          <ac:picMkLst>
            <pc:docMk/>
            <pc:sldMk cId="1190223692" sldId="261"/>
            <ac:picMk id="14" creationId="{15C6473E-052E-47B0-BB75-4259C9D73B00}"/>
          </ac:picMkLst>
        </pc:picChg>
      </pc:sldChg>
      <pc:sldChg chg="addSp delSp modSp mod">
        <pc:chgData name="Alla" userId="bad96ab6-5253-4430-8be5-67af7205d973" providerId="ADAL" clId="{327A34BA-4829-4B05-8822-AE238BC5B5DC}" dt="2021-10-11T21:29:13.548" v="21"/>
        <pc:sldMkLst>
          <pc:docMk/>
          <pc:sldMk cId="1692805226" sldId="262"/>
        </pc:sldMkLst>
        <pc:spChg chg="add mod">
          <ac:chgData name="Alla" userId="bad96ab6-5253-4430-8be5-67af7205d973" providerId="ADAL" clId="{327A34BA-4829-4B05-8822-AE238BC5B5DC}" dt="2021-10-11T21:29:13.548" v="21"/>
          <ac:spMkLst>
            <pc:docMk/>
            <pc:sldMk cId="1692805226" sldId="262"/>
            <ac:spMk id="9" creationId="{2D9D74E4-6310-4D3A-99EB-794D9BA31A24}"/>
          </ac:spMkLst>
        </pc:spChg>
        <pc:spChg chg="del">
          <ac:chgData name="Alla" userId="bad96ab6-5253-4430-8be5-67af7205d973" providerId="ADAL" clId="{327A34BA-4829-4B05-8822-AE238BC5B5DC}" dt="2021-10-11T21:29:12.915" v="20" actId="478"/>
          <ac:spMkLst>
            <pc:docMk/>
            <pc:sldMk cId="1692805226" sldId="262"/>
            <ac:spMk id="13" creationId="{6C922505-172F-4E77-B52E-AF2E616FA2A9}"/>
          </ac:spMkLst>
        </pc:spChg>
        <pc:picChg chg="add mod">
          <ac:chgData name="Alla" userId="bad96ab6-5253-4430-8be5-67af7205d973" providerId="ADAL" clId="{327A34BA-4829-4B05-8822-AE238BC5B5DC}" dt="2021-10-11T21:29:13.548" v="21"/>
          <ac:picMkLst>
            <pc:docMk/>
            <pc:sldMk cId="1692805226" sldId="262"/>
            <ac:picMk id="10" creationId="{1B0F3437-CFC2-4498-8AEC-3A87617759BF}"/>
          </ac:picMkLst>
        </pc:picChg>
        <pc:picChg chg="del">
          <ac:chgData name="Alla" userId="bad96ab6-5253-4430-8be5-67af7205d973" providerId="ADAL" clId="{327A34BA-4829-4B05-8822-AE238BC5B5DC}" dt="2021-10-11T21:29:12.915" v="20" actId="478"/>
          <ac:picMkLst>
            <pc:docMk/>
            <pc:sldMk cId="1692805226" sldId="262"/>
            <ac:picMk id="14" creationId="{15C6473E-052E-47B0-BB75-4259C9D73B00}"/>
          </ac:picMkLst>
        </pc:picChg>
      </pc:sldChg>
    </pc:docChg>
  </pc:docChgLst>
  <pc:docChgLst>
    <pc:chgData name="Alla" userId="bad96ab6-5253-4430-8be5-67af7205d973" providerId="ADAL" clId="{764761B4-70C3-478F-AE5E-F9A27E8CD894}"/>
    <pc:docChg chg="undo redo custSel modSld">
      <pc:chgData name="Alla" userId="bad96ab6-5253-4430-8be5-67af7205d973" providerId="ADAL" clId="{764761B4-70C3-478F-AE5E-F9A27E8CD894}" dt="2021-12-18T00:19:14.905" v="121" actId="20577"/>
      <pc:docMkLst>
        <pc:docMk/>
      </pc:docMkLst>
      <pc:sldChg chg="addSp delSp modSp mod">
        <pc:chgData name="Alla" userId="bad96ab6-5253-4430-8be5-67af7205d973" providerId="ADAL" clId="{764761B4-70C3-478F-AE5E-F9A27E8CD894}" dt="2021-12-18T00:14:46.713" v="87" actId="478"/>
        <pc:sldMkLst>
          <pc:docMk/>
          <pc:sldMk cId="3430333599" sldId="256"/>
        </pc:sldMkLst>
        <pc:spChg chg="mod">
          <ac:chgData name="Alla" userId="bad96ab6-5253-4430-8be5-67af7205d973" providerId="ADAL" clId="{764761B4-70C3-478F-AE5E-F9A27E8CD894}" dt="2021-12-18T00:13:51.526" v="60" actId="1036"/>
          <ac:spMkLst>
            <pc:docMk/>
            <pc:sldMk cId="3430333599" sldId="256"/>
            <ac:spMk id="2" creationId="{8074CDA5-ECEA-4353-833B-2E38584393C4}"/>
          </ac:spMkLst>
        </pc:spChg>
        <pc:spChg chg="mod">
          <ac:chgData name="Alla" userId="bad96ab6-5253-4430-8be5-67af7205d973" providerId="ADAL" clId="{764761B4-70C3-478F-AE5E-F9A27E8CD894}" dt="2021-12-18T00:14:41.531" v="86" actId="12788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764761B4-70C3-478F-AE5E-F9A27E8CD894}" dt="2021-12-18T00:14:25.354" v="85" actId="14100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764761B4-70C3-478F-AE5E-F9A27E8CD894}" dt="2021-12-18T00:13:51.526" v="60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764761B4-70C3-478F-AE5E-F9A27E8CD894}" dt="2021-12-18T00:14:05.054" v="68" actId="1035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764761B4-70C3-478F-AE5E-F9A27E8CD894}" dt="2021-12-18T00:13:51.526" v="60" actId="1036"/>
          <ac:spMkLst>
            <pc:docMk/>
            <pc:sldMk cId="3430333599" sldId="256"/>
            <ac:spMk id="18" creationId="{FABA863C-3841-4F51-B670-3CA075AE6F66}"/>
          </ac:spMkLst>
        </pc:spChg>
        <pc:spChg chg="mod">
          <ac:chgData name="Alla" userId="bad96ab6-5253-4430-8be5-67af7205d973" providerId="ADAL" clId="{764761B4-70C3-478F-AE5E-F9A27E8CD894}" dt="2021-12-18T00:13:51.526" v="60" actId="103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764761B4-70C3-478F-AE5E-F9A27E8CD894}" dt="2021-12-18T00:13:51.526" v="60" actId="1036"/>
          <ac:spMkLst>
            <pc:docMk/>
            <pc:sldMk cId="3430333599" sldId="256"/>
            <ac:spMk id="22" creationId="{199B6A9A-E2D1-4895-813F-E0799F33C8F9}"/>
          </ac:spMkLst>
        </pc:spChg>
        <pc:spChg chg="add del mod">
          <ac:chgData name="Alla" userId="bad96ab6-5253-4430-8be5-67af7205d973" providerId="ADAL" clId="{764761B4-70C3-478F-AE5E-F9A27E8CD894}" dt="2021-12-18T00:08:06.178" v="1"/>
          <ac:spMkLst>
            <pc:docMk/>
            <pc:sldMk cId="3430333599" sldId="256"/>
            <ac:spMk id="23" creationId="{636ED2EA-3F0B-4607-83A5-ABA7DAB8B3E7}"/>
          </ac:spMkLst>
        </pc:spChg>
        <pc:spChg chg="add del mod">
          <ac:chgData name="Alla" userId="bad96ab6-5253-4430-8be5-67af7205d973" providerId="ADAL" clId="{764761B4-70C3-478F-AE5E-F9A27E8CD894}" dt="2021-12-18T00:08:54.758" v="7" actId="478"/>
          <ac:spMkLst>
            <pc:docMk/>
            <pc:sldMk cId="3430333599" sldId="256"/>
            <ac:spMk id="24" creationId="{C8275085-B835-4156-AFB8-814698A982A0}"/>
          </ac:spMkLst>
        </pc:spChg>
        <pc:spChg chg="del">
          <ac:chgData name="Alla" userId="bad96ab6-5253-4430-8be5-67af7205d973" providerId="ADAL" clId="{764761B4-70C3-478F-AE5E-F9A27E8CD894}" dt="2021-12-18T00:08:14.580" v="2" actId="478"/>
          <ac:spMkLst>
            <pc:docMk/>
            <pc:sldMk cId="3430333599" sldId="256"/>
            <ac:spMk id="26" creationId="{BC8B48FD-412F-4591-9DEF-5419B865E0CE}"/>
          </ac:spMkLst>
        </pc:spChg>
        <pc:spChg chg="add mod">
          <ac:chgData name="Alla" userId="bad96ab6-5253-4430-8be5-67af7205d973" providerId="ADAL" clId="{764761B4-70C3-478F-AE5E-F9A27E8CD894}" dt="2021-12-18T00:09:00.473" v="9" actId="12788"/>
          <ac:spMkLst>
            <pc:docMk/>
            <pc:sldMk cId="3430333599" sldId="256"/>
            <ac:spMk id="29" creationId="{DD36A007-F8B9-4A10-898A-077D1F9089A9}"/>
          </ac:spMkLst>
        </pc:spChg>
        <pc:spChg chg="del mod">
          <ac:chgData name="Alla" userId="bad96ab6-5253-4430-8be5-67af7205d973" providerId="ADAL" clId="{764761B4-70C3-478F-AE5E-F9A27E8CD894}" dt="2021-12-18T00:14:46.713" v="87" actId="478"/>
          <ac:spMkLst>
            <pc:docMk/>
            <pc:sldMk cId="3430333599" sldId="256"/>
            <ac:spMk id="30" creationId="{E34E9974-B695-4D5F-BDC7-BFC3E5D734B5}"/>
          </ac:spMkLst>
        </pc:spChg>
        <pc:spChg chg="add mod">
          <ac:chgData name="Alla" userId="bad96ab6-5253-4430-8be5-67af7205d973" providerId="ADAL" clId="{764761B4-70C3-478F-AE5E-F9A27E8CD894}" dt="2021-12-18T00:12:36.860" v="52" actId="20577"/>
          <ac:spMkLst>
            <pc:docMk/>
            <pc:sldMk cId="3430333599" sldId="256"/>
            <ac:spMk id="31" creationId="{3BA4B035-E3AC-4960-8604-54E91D9BFE2D}"/>
          </ac:spMkLst>
        </pc:spChg>
        <pc:picChg chg="mod">
          <ac:chgData name="Alla" userId="bad96ab6-5253-4430-8be5-67af7205d973" providerId="ADAL" clId="{764761B4-70C3-478F-AE5E-F9A27E8CD894}" dt="2021-12-18T00:14:11.428" v="78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764761B4-70C3-478F-AE5E-F9A27E8CD894}" dt="2021-12-18T00:09:58.290" v="11"/>
        <pc:sldMkLst>
          <pc:docMk/>
          <pc:sldMk cId="2754776371" sldId="258"/>
        </pc:sldMkLst>
        <pc:spChg chg="add mod">
          <ac:chgData name="Alla" userId="bad96ab6-5253-4430-8be5-67af7205d973" providerId="ADAL" clId="{764761B4-70C3-478F-AE5E-F9A27E8CD894}" dt="2021-12-18T00:09:58.290" v="11"/>
          <ac:spMkLst>
            <pc:docMk/>
            <pc:sldMk cId="2754776371" sldId="258"/>
            <ac:spMk id="10" creationId="{CA025B94-9FDC-4D69-9377-DA912F6556AD}"/>
          </ac:spMkLst>
        </pc:spChg>
        <pc:spChg chg="del mod">
          <ac:chgData name="Alla" userId="bad96ab6-5253-4430-8be5-67af7205d973" providerId="ADAL" clId="{764761B4-70C3-478F-AE5E-F9A27E8CD894}" dt="2021-12-18T00:09:57.360" v="10" actId="478"/>
          <ac:spMkLst>
            <pc:docMk/>
            <pc:sldMk cId="2754776371" sldId="258"/>
            <ac:spMk id="13" creationId="{8718A346-D662-4ACF-BFD3-E9E3859C5970}"/>
          </ac:spMkLst>
        </pc:spChg>
      </pc:sldChg>
      <pc:sldChg chg="addSp delSp modSp mod">
        <pc:chgData name="Alla" userId="bad96ab6-5253-4430-8be5-67af7205d973" providerId="ADAL" clId="{764761B4-70C3-478F-AE5E-F9A27E8CD894}" dt="2021-12-18T00:16:18.176" v="117" actId="1036"/>
        <pc:sldMkLst>
          <pc:docMk/>
          <pc:sldMk cId="1578317631" sldId="259"/>
        </pc:sldMkLst>
        <pc:spChg chg="mod">
          <ac:chgData name="Alla" userId="bad96ab6-5253-4430-8be5-67af7205d973" providerId="ADAL" clId="{764761B4-70C3-478F-AE5E-F9A27E8CD894}" dt="2021-12-18T00:16:18.176" v="117" actId="1036"/>
          <ac:spMkLst>
            <pc:docMk/>
            <pc:sldMk cId="1578317631" sldId="259"/>
            <ac:spMk id="5" creationId="{89F1964C-16C1-436C-98DF-0CEDA8CC5044}"/>
          </ac:spMkLst>
        </pc:spChg>
        <pc:spChg chg="mod">
          <ac:chgData name="Alla" userId="bad96ab6-5253-4430-8be5-67af7205d973" providerId="ADAL" clId="{764761B4-70C3-478F-AE5E-F9A27E8CD894}" dt="2021-12-18T00:16:18.176" v="117" actId="1036"/>
          <ac:spMkLst>
            <pc:docMk/>
            <pc:sldMk cId="1578317631" sldId="259"/>
            <ac:spMk id="7" creationId="{E2D37BFB-70A4-4D97-BFDC-D0828C1249F7}"/>
          </ac:spMkLst>
        </pc:spChg>
        <pc:spChg chg="add mod">
          <ac:chgData name="Alla" userId="bad96ab6-5253-4430-8be5-67af7205d973" providerId="ADAL" clId="{764761B4-70C3-478F-AE5E-F9A27E8CD894}" dt="2021-12-18T00:10:14.098" v="15"/>
          <ac:spMkLst>
            <pc:docMk/>
            <pc:sldMk cId="1578317631" sldId="259"/>
            <ac:spMk id="21" creationId="{B2254EBC-4048-4FDC-AB61-FB5850913526}"/>
          </ac:spMkLst>
        </pc:spChg>
        <pc:spChg chg="add mod">
          <ac:chgData name="Alla" userId="bad96ab6-5253-4430-8be5-67af7205d973" providerId="ADAL" clId="{764761B4-70C3-478F-AE5E-F9A27E8CD894}" dt="2021-12-18T00:15:28.690" v="89" actId="571"/>
          <ac:spMkLst>
            <pc:docMk/>
            <pc:sldMk cId="1578317631" sldId="259"/>
            <ac:spMk id="23" creationId="{D6E11F7E-ED8B-4099-8828-0998DB452539}"/>
          </ac:spMkLst>
        </pc:spChg>
        <pc:spChg chg="del">
          <ac:chgData name="Alla" userId="bad96ab6-5253-4430-8be5-67af7205d973" providerId="ADAL" clId="{764761B4-70C3-478F-AE5E-F9A27E8CD894}" dt="2021-12-18T00:10:13.245" v="14" actId="478"/>
          <ac:spMkLst>
            <pc:docMk/>
            <pc:sldMk cId="1578317631" sldId="259"/>
            <ac:spMk id="24" creationId="{C2101078-75B6-46B6-81D7-ADE9EABB29E1}"/>
          </ac:spMkLst>
        </pc:spChg>
        <pc:spChg chg="add mod">
          <ac:chgData name="Alla" userId="bad96ab6-5253-4430-8be5-67af7205d973" providerId="ADAL" clId="{764761B4-70C3-478F-AE5E-F9A27E8CD894}" dt="2021-12-18T00:15:28.690" v="89" actId="571"/>
          <ac:spMkLst>
            <pc:docMk/>
            <pc:sldMk cId="1578317631" sldId="259"/>
            <ac:spMk id="27" creationId="{376CD2DA-AD9F-4A0B-8E0B-255A95F1CFA8}"/>
          </ac:spMkLst>
        </pc:spChg>
        <pc:picChg chg="mod">
          <ac:chgData name="Alla" userId="bad96ab6-5253-4430-8be5-67af7205d973" providerId="ADAL" clId="{764761B4-70C3-478F-AE5E-F9A27E8CD894}" dt="2021-12-18T00:16:18.176" v="117" actId="1036"/>
          <ac:picMkLst>
            <pc:docMk/>
            <pc:sldMk cId="1578317631" sldId="259"/>
            <ac:picMk id="18" creationId="{21D9D050-088B-4F54-BC92-C477EDCB9C7F}"/>
          </ac:picMkLst>
        </pc:picChg>
      </pc:sldChg>
      <pc:sldChg chg="addSp delSp modSp mod">
        <pc:chgData name="Alla" userId="bad96ab6-5253-4430-8be5-67af7205d973" providerId="ADAL" clId="{764761B4-70C3-478F-AE5E-F9A27E8CD894}" dt="2021-12-18T00:10:06.863" v="13"/>
        <pc:sldMkLst>
          <pc:docMk/>
          <pc:sldMk cId="942504427" sldId="260"/>
        </pc:sldMkLst>
        <pc:spChg chg="add mod">
          <ac:chgData name="Alla" userId="bad96ab6-5253-4430-8be5-67af7205d973" providerId="ADAL" clId="{764761B4-70C3-478F-AE5E-F9A27E8CD894}" dt="2021-12-18T00:10:06.863" v="13"/>
          <ac:spMkLst>
            <pc:docMk/>
            <pc:sldMk cId="942504427" sldId="260"/>
            <ac:spMk id="12" creationId="{2B2CF3C2-C33B-400A-83F0-2DB19F4F60D7}"/>
          </ac:spMkLst>
        </pc:spChg>
        <pc:spChg chg="del">
          <ac:chgData name="Alla" userId="bad96ab6-5253-4430-8be5-67af7205d973" providerId="ADAL" clId="{764761B4-70C3-478F-AE5E-F9A27E8CD894}" dt="2021-12-18T00:10:05.994" v="12" actId="478"/>
          <ac:spMkLst>
            <pc:docMk/>
            <pc:sldMk cId="942504427" sldId="260"/>
            <ac:spMk id="15" creationId="{6C1D7168-9154-42D5-A5EB-DD6E893CA5A4}"/>
          </ac:spMkLst>
        </pc:spChg>
      </pc:sldChg>
      <pc:sldChg chg="addSp delSp modSp mod">
        <pc:chgData name="Alla" userId="bad96ab6-5253-4430-8be5-67af7205d973" providerId="ADAL" clId="{764761B4-70C3-478F-AE5E-F9A27E8CD894}" dt="2021-12-18T00:10:33.704" v="17"/>
        <pc:sldMkLst>
          <pc:docMk/>
          <pc:sldMk cId="1190223692" sldId="261"/>
        </pc:sldMkLst>
        <pc:spChg chg="add mod">
          <ac:chgData name="Alla" userId="bad96ab6-5253-4430-8be5-67af7205d973" providerId="ADAL" clId="{764761B4-70C3-478F-AE5E-F9A27E8CD894}" dt="2021-12-18T00:10:33.704" v="17"/>
          <ac:spMkLst>
            <pc:docMk/>
            <pc:sldMk cId="1190223692" sldId="261"/>
            <ac:spMk id="10" creationId="{D0531CBF-6ABF-49B7-A7E5-5E3C82725EA8}"/>
          </ac:spMkLst>
        </pc:spChg>
        <pc:spChg chg="del">
          <ac:chgData name="Alla" userId="bad96ab6-5253-4430-8be5-67af7205d973" providerId="ADAL" clId="{764761B4-70C3-478F-AE5E-F9A27E8CD894}" dt="2021-12-18T00:10:32.844" v="16" actId="478"/>
          <ac:spMkLst>
            <pc:docMk/>
            <pc:sldMk cId="1190223692" sldId="261"/>
            <ac:spMk id="15" creationId="{6C1D7168-9154-42D5-A5EB-DD6E893CA5A4}"/>
          </ac:spMkLst>
        </pc:spChg>
      </pc:sldChg>
      <pc:sldChg chg="addSp delSp modSp mod">
        <pc:chgData name="Alla" userId="bad96ab6-5253-4430-8be5-67af7205d973" providerId="ADAL" clId="{764761B4-70C3-478F-AE5E-F9A27E8CD894}" dt="2021-12-18T00:19:14.905" v="121" actId="20577"/>
        <pc:sldMkLst>
          <pc:docMk/>
          <pc:sldMk cId="1692805226" sldId="262"/>
        </pc:sldMkLst>
        <pc:spChg chg="add mod">
          <ac:chgData name="Alla" userId="bad96ab6-5253-4430-8be5-67af7205d973" providerId="ADAL" clId="{764761B4-70C3-478F-AE5E-F9A27E8CD894}" dt="2021-12-18T00:10:37.610" v="19"/>
          <ac:spMkLst>
            <pc:docMk/>
            <pc:sldMk cId="1692805226" sldId="262"/>
            <ac:spMk id="11" creationId="{A5F54A91-588E-43BF-A953-E8F76BC3CC10}"/>
          </ac:spMkLst>
        </pc:spChg>
        <pc:spChg chg="del">
          <ac:chgData name="Alla" userId="bad96ab6-5253-4430-8be5-67af7205d973" providerId="ADAL" clId="{764761B4-70C3-478F-AE5E-F9A27E8CD894}" dt="2021-12-18T00:10:36.575" v="18" actId="478"/>
          <ac:spMkLst>
            <pc:docMk/>
            <pc:sldMk cId="1692805226" sldId="262"/>
            <ac:spMk id="15" creationId="{6C1D7168-9154-42D5-A5EB-DD6E893CA5A4}"/>
          </ac:spMkLst>
        </pc:spChg>
        <pc:graphicFrameChg chg="mod modGraphic">
          <ac:chgData name="Alla" userId="bad96ab6-5253-4430-8be5-67af7205d973" providerId="ADAL" clId="{764761B4-70C3-478F-AE5E-F9A27E8CD894}" dt="2021-12-18T00:19:14.905" v="121" actId="20577"/>
          <ac:graphicFrameMkLst>
            <pc:docMk/>
            <pc:sldMk cId="1692805226" sldId="262"/>
            <ac:graphicFrameMk id="6" creationId="{1FE8AD78-46D4-41AE-BCA5-06C7B4A91EA5}"/>
          </ac:graphicFrameMkLst>
        </pc:graphicFrameChg>
      </pc:sldChg>
    </pc:docChg>
  </pc:docChgLst>
  <pc:docChgLst>
    <pc:chgData name="Alla A Karapunarly" userId="bad96ab6-5253-4430-8be5-67af7205d973" providerId="ADAL" clId="{9345463F-6804-4A75-827E-C4EB5A879D19}"/>
    <pc:docChg chg="undo custSel delSld modSld">
      <pc:chgData name="Alla A Karapunarly" userId="bad96ab6-5253-4430-8be5-67af7205d973" providerId="ADAL" clId="{9345463F-6804-4A75-827E-C4EB5A879D19}" dt="2022-06-27T20:50:55.656" v="69"/>
      <pc:docMkLst>
        <pc:docMk/>
      </pc:docMkLst>
      <pc:sldChg chg="del">
        <pc:chgData name="Alla A Karapunarly" userId="bad96ab6-5253-4430-8be5-67af7205d973" providerId="ADAL" clId="{9345463F-6804-4A75-827E-C4EB5A879D19}" dt="2022-06-27T20:38:11.668" v="0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9345463F-6804-4A75-827E-C4EB5A879D19}" dt="2022-06-27T20:38:12.045" v="1" actId="47"/>
        <pc:sldMkLst>
          <pc:docMk/>
          <pc:sldMk cId="2754776371" sldId="258"/>
        </pc:sldMkLst>
      </pc:sldChg>
      <pc:sldChg chg="del">
        <pc:chgData name="Alla A Karapunarly" userId="bad96ab6-5253-4430-8be5-67af7205d973" providerId="ADAL" clId="{9345463F-6804-4A75-827E-C4EB5A879D19}" dt="2022-06-27T20:38:13.252" v="3" actId="47"/>
        <pc:sldMkLst>
          <pc:docMk/>
          <pc:sldMk cId="1578317631" sldId="259"/>
        </pc:sldMkLst>
      </pc:sldChg>
      <pc:sldChg chg="del">
        <pc:chgData name="Alla A Karapunarly" userId="bad96ab6-5253-4430-8be5-67af7205d973" providerId="ADAL" clId="{9345463F-6804-4A75-827E-C4EB5A879D19}" dt="2022-06-27T20:38:12.609" v="2" actId="47"/>
        <pc:sldMkLst>
          <pc:docMk/>
          <pc:sldMk cId="942504427" sldId="260"/>
        </pc:sldMkLst>
      </pc:sldChg>
      <pc:sldChg chg="delSp modSp mod modNotesTx">
        <pc:chgData name="Alla A Karapunarly" userId="bad96ab6-5253-4430-8be5-67af7205d973" providerId="ADAL" clId="{9345463F-6804-4A75-827E-C4EB5A879D19}" dt="2022-06-27T20:50:53.263" v="68"/>
        <pc:sldMkLst>
          <pc:docMk/>
          <pc:sldMk cId="1190223692" sldId="261"/>
        </pc:sldMkLst>
        <pc:spChg chg="mod">
          <ac:chgData name="Alla A Karapunarly" userId="bad96ab6-5253-4430-8be5-67af7205d973" providerId="ADAL" clId="{9345463F-6804-4A75-827E-C4EB5A879D19}" dt="2022-06-27T20:38:38.756" v="14" actId="6549"/>
          <ac:spMkLst>
            <pc:docMk/>
            <pc:sldMk cId="1190223692" sldId="261"/>
            <ac:spMk id="10" creationId="{D0531CBF-6ABF-49B7-A7E5-5E3C82725EA8}"/>
          </ac:spMkLst>
        </pc:spChg>
        <pc:spChg chg="mod">
          <ac:chgData name="Alla A Karapunarly" userId="bad96ab6-5253-4430-8be5-67af7205d973" providerId="ADAL" clId="{9345463F-6804-4A75-827E-C4EB5A879D19}" dt="2022-06-27T20:38:30.138" v="12" actId="20577"/>
          <ac:spMkLst>
            <pc:docMk/>
            <pc:sldMk cId="1190223692" sldId="261"/>
            <ac:spMk id="19" creationId="{54EEF469-8A99-4E45-B3B0-29E3584687FB}"/>
          </ac:spMkLst>
        </pc:spChg>
        <pc:spChg chg="mod">
          <ac:chgData name="Alla A Karapunarly" userId="bad96ab6-5253-4430-8be5-67af7205d973" providerId="ADAL" clId="{9345463F-6804-4A75-827E-C4EB5A879D19}" dt="2022-06-27T20:38:18.945" v="8" actId="20577"/>
          <ac:spMkLst>
            <pc:docMk/>
            <pc:sldMk cId="1190223692" sldId="261"/>
            <ac:spMk id="22" creationId="{074FCAB3-1B0F-4EE9-8576-628A5C2AA339}"/>
          </ac:spMkLst>
        </pc:spChg>
        <pc:graphicFrameChg chg="modGraphic">
          <ac:chgData name="Alla A Karapunarly" userId="bad96ab6-5253-4430-8be5-67af7205d973" providerId="ADAL" clId="{9345463F-6804-4A75-827E-C4EB5A879D19}" dt="2022-06-27T20:39:12.955" v="37" actId="20577"/>
          <ac:graphicFrameMkLst>
            <pc:docMk/>
            <pc:sldMk cId="1190223692" sldId="261"/>
            <ac:graphicFrameMk id="6" creationId="{1FE8AD78-46D4-41AE-BCA5-06C7B4A91EA5}"/>
          </ac:graphicFrameMkLst>
        </pc:graphicFrameChg>
        <pc:graphicFrameChg chg="del">
          <ac:chgData name="Alla A Karapunarly" userId="bad96ab6-5253-4430-8be5-67af7205d973" providerId="ADAL" clId="{9345463F-6804-4A75-827E-C4EB5A879D19}" dt="2022-06-27T20:39:29.390" v="38" actId="478"/>
          <ac:graphicFrameMkLst>
            <pc:docMk/>
            <pc:sldMk cId="1190223692" sldId="261"/>
            <ac:graphicFrameMk id="7" creationId="{5966E624-D085-4E16-AA36-5EC919073A99}"/>
          </ac:graphicFrameMkLst>
        </pc:graphicFrameChg>
      </pc:sldChg>
      <pc:sldChg chg="modSp mod modNotesTx">
        <pc:chgData name="Alla A Karapunarly" userId="bad96ab6-5253-4430-8be5-67af7205d973" providerId="ADAL" clId="{9345463F-6804-4A75-827E-C4EB5A879D19}" dt="2022-06-27T20:50:55.656" v="69"/>
        <pc:sldMkLst>
          <pc:docMk/>
          <pc:sldMk cId="1692805226" sldId="262"/>
        </pc:sldMkLst>
        <pc:spChg chg="mod">
          <ac:chgData name="Alla A Karapunarly" userId="bad96ab6-5253-4430-8be5-67af7205d973" providerId="ADAL" clId="{9345463F-6804-4A75-827E-C4EB5A879D19}" dt="2022-06-27T20:38:45.308" v="16" actId="6549"/>
          <ac:spMkLst>
            <pc:docMk/>
            <pc:sldMk cId="1692805226" sldId="262"/>
            <ac:spMk id="11" creationId="{A5F54A91-588E-43BF-A953-E8F76BC3CC10}"/>
          </ac:spMkLst>
        </pc:spChg>
        <pc:spChg chg="mod">
          <ac:chgData name="Alla A Karapunarly" userId="bad96ab6-5253-4430-8be5-67af7205d973" providerId="ADAL" clId="{9345463F-6804-4A75-827E-C4EB5A879D19}" dt="2022-06-27T20:40:21.270" v="65" actId="6549"/>
          <ac:spMkLst>
            <pc:docMk/>
            <pc:sldMk cId="1692805226" sldId="262"/>
            <ac:spMk id="19" creationId="{54EEF469-8A99-4E45-B3B0-29E3584687FB}"/>
          </ac:spMkLst>
        </pc:spChg>
        <pc:spChg chg="mod">
          <ac:chgData name="Alla A Karapunarly" userId="bad96ab6-5253-4430-8be5-67af7205d973" providerId="ADAL" clId="{9345463F-6804-4A75-827E-C4EB5A879D19}" dt="2022-06-27T20:40:01.568" v="57" actId="5793"/>
          <ac:spMkLst>
            <pc:docMk/>
            <pc:sldMk cId="1692805226" sldId="262"/>
            <ac:spMk id="22" creationId="{074FCAB3-1B0F-4EE9-8576-628A5C2AA339}"/>
          </ac:spMkLst>
        </pc:spChg>
        <pc:graphicFrameChg chg="modGraphic">
          <ac:chgData name="Alla A Karapunarly" userId="bad96ab6-5253-4430-8be5-67af7205d973" providerId="ADAL" clId="{9345463F-6804-4A75-827E-C4EB5A879D19}" dt="2022-06-27T20:40:24.239" v="67" actId="20577"/>
          <ac:graphicFrameMkLst>
            <pc:docMk/>
            <pc:sldMk cId="1692805226" sldId="262"/>
            <ac:graphicFrameMk id="6" creationId="{1FE8AD78-46D4-41AE-BCA5-06C7B4A91EA5}"/>
          </ac:graphicFrameMkLst>
        </pc:graphicFrameChg>
      </pc:sldChg>
    </pc:docChg>
  </pc:docChgLst>
  <pc:docChgLst>
    <pc:chgData name="Alla" userId="bad96ab6-5253-4430-8be5-67af7205d973" providerId="ADAL" clId="{F8D76996-A852-469D-8651-0F4BFB0590C0}"/>
    <pc:docChg chg="undo redo custSel modSld">
      <pc:chgData name="Alla" userId="bad96ab6-5253-4430-8be5-67af7205d973" providerId="ADAL" clId="{F8D76996-A852-469D-8651-0F4BFB0590C0}" dt="2021-11-01T00:38:28.545" v="36" actId="1036"/>
      <pc:docMkLst>
        <pc:docMk/>
      </pc:docMkLst>
      <pc:sldChg chg="addSp delSp modSp mod">
        <pc:chgData name="Alla" userId="bad96ab6-5253-4430-8be5-67af7205d973" providerId="ADAL" clId="{F8D76996-A852-469D-8651-0F4BFB0590C0}" dt="2021-11-01T00:38:28.545" v="36" actId="1036"/>
        <pc:sldMkLst>
          <pc:docMk/>
          <pc:sldMk cId="3430333599" sldId="256"/>
        </pc:sldMkLst>
        <pc:spChg chg="mod">
          <ac:chgData name="Alla" userId="bad96ab6-5253-4430-8be5-67af7205d973" providerId="ADAL" clId="{F8D76996-A852-469D-8651-0F4BFB0590C0}" dt="2021-11-01T00:38:28.545" v="36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F8D76996-A852-469D-8651-0F4BFB0590C0}" dt="2021-11-01T00:38:28.545" v="36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F8D76996-A852-469D-8651-0F4BFB0590C0}" dt="2021-11-01T00:38:15.235" v="26" actId="12788"/>
          <ac:spMkLst>
            <pc:docMk/>
            <pc:sldMk cId="3430333599" sldId="256"/>
            <ac:spMk id="21" creationId="{5E573E6F-2E6C-4036-AD44-A929B3D4EC7D}"/>
          </ac:spMkLst>
        </pc:spChg>
        <pc:spChg chg="add mod">
          <ac:chgData name="Alla" userId="bad96ab6-5253-4430-8be5-67af7205d973" providerId="ADAL" clId="{F8D76996-A852-469D-8651-0F4BFB0590C0}" dt="2021-11-01T00:37:17.329" v="2" actId="571"/>
          <ac:spMkLst>
            <pc:docMk/>
            <pc:sldMk cId="3430333599" sldId="256"/>
            <ac:spMk id="23" creationId="{F031BE13-2DEF-471C-9640-6B14DC5B16D8}"/>
          </ac:spMkLst>
        </pc:spChg>
        <pc:spChg chg="add mod">
          <ac:chgData name="Alla" userId="bad96ab6-5253-4430-8be5-67af7205d973" providerId="ADAL" clId="{F8D76996-A852-469D-8651-0F4BFB0590C0}" dt="2021-11-01T00:37:17.329" v="2" actId="571"/>
          <ac:spMkLst>
            <pc:docMk/>
            <pc:sldMk cId="3430333599" sldId="256"/>
            <ac:spMk id="24" creationId="{AEB2A327-8597-4A0C-80CD-2B3529E34966}"/>
          </ac:spMkLst>
        </pc:spChg>
        <pc:spChg chg="del">
          <ac:chgData name="Alla" userId="bad96ab6-5253-4430-8be5-67af7205d973" providerId="ADAL" clId="{F8D76996-A852-469D-8651-0F4BFB0590C0}" dt="2021-11-01T00:37:09.938" v="0" actId="21"/>
          <ac:spMkLst>
            <pc:docMk/>
            <pc:sldMk cId="3430333599" sldId="256"/>
            <ac:spMk id="29" creationId="{487B784E-4484-4785-9189-CAB3BF76F243}"/>
          </ac:spMkLst>
        </pc:spChg>
        <pc:spChg chg="add mod">
          <ac:chgData name="Alla" userId="bad96ab6-5253-4430-8be5-67af7205d973" providerId="ADAL" clId="{F8D76996-A852-469D-8651-0F4BFB0590C0}" dt="2021-11-01T00:37:39.377" v="21" actId="12788"/>
          <ac:spMkLst>
            <pc:docMk/>
            <pc:sldMk cId="3430333599" sldId="256"/>
            <ac:spMk id="30" creationId="{E34E9974-B695-4D5F-BDC7-BFC3E5D734B5}"/>
          </ac:spMkLst>
        </pc:spChg>
        <pc:picChg chg="mod">
          <ac:chgData name="Alla" userId="bad96ab6-5253-4430-8be5-67af7205d973" providerId="ADAL" clId="{F8D76996-A852-469D-8651-0F4BFB0590C0}" dt="2021-11-01T00:38:28.545" v="36" actId="1036"/>
          <ac:picMkLst>
            <pc:docMk/>
            <pc:sldMk cId="3430333599" sldId="256"/>
            <ac:picMk id="27" creationId="{0F3DF2D1-B661-4E85-8605-E385790B8397}"/>
          </ac:picMkLst>
        </pc:picChg>
      </pc:sldChg>
    </pc:docChg>
  </pc:docChgLst>
  <pc:docChgLst>
    <pc:chgData name="Alla A Karapunarly" userId="bad96ab6-5253-4430-8be5-67af7205d973" providerId="ADAL" clId="{E3EE26ED-B7A2-492F-ADEC-9DDA9EC44107}"/>
    <pc:docChg chg="undo redo custSel addSld delSld modSld">
      <pc:chgData name="Alla A Karapunarly" userId="bad96ab6-5253-4430-8be5-67af7205d973" providerId="ADAL" clId="{E3EE26ED-B7A2-492F-ADEC-9DDA9EC44107}" dt="2022-07-12T22:23:09.028" v="192" actId="47"/>
      <pc:docMkLst>
        <pc:docMk/>
      </pc:docMkLst>
      <pc:sldChg chg="modSp mod">
        <pc:chgData name="Alla A Karapunarly" userId="bad96ab6-5253-4430-8be5-67af7205d973" providerId="ADAL" clId="{E3EE26ED-B7A2-492F-ADEC-9DDA9EC44107}" dt="2022-07-12T22:23:07.540" v="190" actId="122"/>
        <pc:sldMkLst>
          <pc:docMk/>
          <pc:sldMk cId="1190223692" sldId="261"/>
        </pc:sldMkLst>
        <pc:spChg chg="mod">
          <ac:chgData name="Alla A Karapunarly" userId="bad96ab6-5253-4430-8be5-67af7205d973" providerId="ADAL" clId="{E3EE26ED-B7A2-492F-ADEC-9DDA9EC44107}" dt="2022-07-12T22:18:28.940" v="123" actId="20577"/>
          <ac:spMkLst>
            <pc:docMk/>
            <pc:sldMk cId="1190223692" sldId="261"/>
            <ac:spMk id="19" creationId="{54EEF469-8A99-4E45-B3B0-29E3584687FB}"/>
          </ac:spMkLst>
        </pc:spChg>
        <pc:spChg chg="mod">
          <ac:chgData name="Alla A Karapunarly" userId="bad96ab6-5253-4430-8be5-67af7205d973" providerId="ADAL" clId="{E3EE26ED-B7A2-492F-ADEC-9DDA9EC44107}" dt="2022-07-12T22:17:39.433" v="43" actId="20577"/>
          <ac:spMkLst>
            <pc:docMk/>
            <pc:sldMk cId="1190223692" sldId="261"/>
            <ac:spMk id="22" creationId="{074FCAB3-1B0F-4EE9-8576-628A5C2AA339}"/>
          </ac:spMkLst>
        </pc:spChg>
        <pc:graphicFrameChg chg="mod modGraphic">
          <ac:chgData name="Alla A Karapunarly" userId="bad96ab6-5253-4430-8be5-67af7205d973" providerId="ADAL" clId="{E3EE26ED-B7A2-492F-ADEC-9DDA9EC44107}" dt="2022-07-12T22:23:07.540" v="190" actId="122"/>
          <ac:graphicFrameMkLst>
            <pc:docMk/>
            <pc:sldMk cId="1190223692" sldId="261"/>
            <ac:graphicFrameMk id="6" creationId="{1FE8AD78-46D4-41AE-BCA5-06C7B4A91EA5}"/>
          </ac:graphicFrameMkLst>
        </pc:graphicFrameChg>
      </pc:sldChg>
      <pc:sldChg chg="add del">
        <pc:chgData name="Alla A Karapunarly" userId="bad96ab6-5253-4430-8be5-67af7205d973" providerId="ADAL" clId="{E3EE26ED-B7A2-492F-ADEC-9DDA9EC44107}" dt="2022-07-12T22:23:09.028" v="192" actId="47"/>
        <pc:sldMkLst>
          <pc:docMk/>
          <pc:sldMk cId="169280522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create more pages, duplicate page.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922505-172F-4E77-B52E-AF2E616FA2A9}"/>
              </a:ext>
            </a:extLst>
          </p:cNvPr>
          <p:cNvSpPr txBox="1"/>
          <p:nvPr/>
        </p:nvSpPr>
        <p:spPr>
          <a:xfrm>
            <a:off x="2416506" y="213674"/>
            <a:ext cx="3474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5C6473E-052E-47B0-BB75-4259C9D73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49" y="213674"/>
            <a:ext cx="675650" cy="64633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4EEF469-8A99-4E45-B3B0-29E3584687FB}"/>
              </a:ext>
            </a:extLst>
          </p:cNvPr>
          <p:cNvSpPr txBox="1"/>
          <p:nvPr/>
        </p:nvSpPr>
        <p:spPr>
          <a:xfrm>
            <a:off x="555984" y="1362548"/>
            <a:ext cx="6682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Directions: </a:t>
            </a: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I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nsert more rows as needed.</a:t>
            </a:r>
          </a:p>
          <a:p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Share this research guide with your group members.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074FCAB3-1B0F-4EE9-8576-628A5C2AA339}"/>
              </a:ext>
            </a:extLst>
          </p:cNvPr>
          <p:cNvSpPr/>
          <p:nvPr/>
        </p:nvSpPr>
        <p:spPr>
          <a:xfrm>
            <a:off x="555984" y="914206"/>
            <a:ext cx="6562456" cy="369332"/>
          </a:xfrm>
          <a:prstGeom prst="round1Rect">
            <a:avLst/>
          </a:prstGeom>
          <a:solidFill>
            <a:srgbClr val="6C648B"/>
          </a:solidFill>
          <a:ln>
            <a:solidFill>
              <a:srgbClr val="6C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Research Guide</a:t>
            </a:r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E8AD78-46D4-41AE-BCA5-06C7B4A91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40871"/>
              </p:ext>
            </p:extLst>
          </p:nvPr>
        </p:nvGraphicFramePr>
        <p:xfrm>
          <a:off x="604972" y="2022216"/>
          <a:ext cx="6562456" cy="4050690"/>
        </p:xfrm>
        <a:graphic>
          <a:graphicData uri="http://schemas.openxmlformats.org/drawingml/2006/table">
            <a:tbl>
              <a:tblPr/>
              <a:tblGrid>
                <a:gridCol w="362694">
                  <a:extLst>
                    <a:ext uri="{9D8B030D-6E8A-4147-A177-3AD203B41FA5}">
                      <a16:colId xmlns:a16="http://schemas.microsoft.com/office/drawing/2014/main" val="3865501440"/>
                    </a:ext>
                  </a:extLst>
                </a:gridCol>
                <a:gridCol w="2086252">
                  <a:extLst>
                    <a:ext uri="{9D8B030D-6E8A-4147-A177-3AD203B41FA5}">
                      <a16:colId xmlns:a16="http://schemas.microsoft.com/office/drawing/2014/main" val="2476342340"/>
                    </a:ext>
                  </a:extLst>
                </a:gridCol>
                <a:gridCol w="1794271">
                  <a:extLst>
                    <a:ext uri="{9D8B030D-6E8A-4147-A177-3AD203B41FA5}">
                      <a16:colId xmlns:a16="http://schemas.microsoft.com/office/drawing/2014/main" val="4217288647"/>
                    </a:ext>
                  </a:extLst>
                </a:gridCol>
                <a:gridCol w="2319239">
                  <a:extLst>
                    <a:ext uri="{9D8B030D-6E8A-4147-A177-3AD203B41FA5}">
                      <a16:colId xmlns:a16="http://schemas.microsoft.com/office/drawing/2014/main" val="3331061517"/>
                    </a:ext>
                  </a:extLst>
                </a:gridCol>
              </a:tblGrid>
              <a:tr h="58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57597" marR="57597" marT="57597" marB="575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Source (Website Title/ Link) </a:t>
                      </a:r>
                      <a:endParaRPr lang="en-US" sz="1200" b="1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57597" marR="57597" marT="57597" marB="575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25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  <a:latin typeface="Georgia" panose="02040502050405020303" pitchFamily="18" charset="0"/>
                        </a:rPr>
                        <a:t>Type </a:t>
                      </a:r>
                    </a:p>
                    <a:p>
                      <a:pPr fontAlgn="t"/>
                      <a:r>
                        <a:rPr lang="en-US" sz="1200" b="1" dirty="0">
                          <a:effectLst/>
                          <a:latin typeface="Georgia" panose="02040502050405020303" pitchFamily="18" charset="0"/>
                        </a:rPr>
                        <a:t>(article, magazine, book, organization, non-profit, documentary, video)</a:t>
                      </a:r>
                    </a:p>
                  </a:txBody>
                  <a:tcPr marL="57597" marR="57597" marT="57597" marB="575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25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At Least 3 Facts per source:</a:t>
                      </a:r>
                      <a:endParaRPr lang="en-US" sz="1200" b="1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370395"/>
                  </a:ext>
                </a:extLst>
              </a:tr>
              <a:tr h="53999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1.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2.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3. 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769118"/>
                  </a:ext>
                </a:extLst>
              </a:tr>
              <a:tr h="53999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1.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2.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3. 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836246"/>
                  </a:ext>
                </a:extLst>
              </a:tr>
              <a:tr h="53999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1.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2.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3. 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021434"/>
                  </a:ext>
                </a:extLst>
              </a:tr>
              <a:tr h="53999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1.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2.</a:t>
                      </a:r>
                    </a:p>
                    <a:p>
                      <a:pPr fontAlgn="t"/>
                      <a:r>
                        <a:rPr lang="en-US" sz="1400" dirty="0">
                          <a:effectLst/>
                        </a:rPr>
                        <a:t>3. </a:t>
                      </a:r>
                    </a:p>
                  </a:txBody>
                  <a:tcPr marL="57597" marR="57597" marT="57597" marB="575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124953"/>
                  </a:ext>
                </a:extLst>
              </a:tr>
            </a:tbl>
          </a:graphicData>
        </a:graphic>
      </p:graphicFrame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D0531CBF-6ABF-49B7-A7E5-5E3C82725EA8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</p:spTree>
    <p:extLst>
      <p:ext uri="{BB962C8B-B14F-4D97-AF65-F5344CB8AC3E}">
        <p14:creationId xmlns:p14="http://schemas.microsoft.com/office/powerpoint/2010/main" val="119022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6507</TotalTime>
  <Words>131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12</cp:revision>
  <dcterms:created xsi:type="dcterms:W3CDTF">2021-06-22T13:02:41Z</dcterms:created>
  <dcterms:modified xsi:type="dcterms:W3CDTF">2022-07-12T22:23:15Z</dcterms:modified>
</cp:coreProperties>
</file>