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5"/>
  </p:notesMasterIdLst>
  <p:sldIdLst>
    <p:sldId id="264" r:id="rId2"/>
    <p:sldId id="265" r:id="rId3"/>
    <p:sldId id="266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648B"/>
    <a:srgbClr val="698E28"/>
    <a:srgbClr val="B6A19E"/>
    <a:srgbClr val="9BD252"/>
    <a:srgbClr val="853A76"/>
    <a:srgbClr val="FFC600"/>
    <a:srgbClr val="4B0C3B"/>
    <a:srgbClr val="8332B2"/>
    <a:srgbClr val="221E1B"/>
    <a:srgbClr val="C1F5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C05A1-4DC6-4996-A9C0-C8401E92783B}" v="39" dt="2022-07-19T23:33:09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6" autoAdjust="0"/>
    <p:restoredTop sz="84615" autoAdjust="0"/>
  </p:normalViewPr>
  <p:slideViewPr>
    <p:cSldViewPr snapToGrid="0">
      <p:cViewPr>
        <p:scale>
          <a:sx n="71" d="100"/>
          <a:sy n="71" d="100"/>
        </p:scale>
        <p:origin x="-52" y="3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 A Karapunarly" userId="bad96ab6-5253-4430-8be5-67af7205d973" providerId="ADAL" clId="{601A9DA7-9887-47C0-AD45-CEDB8299F9C2}"/>
    <pc:docChg chg="undo redo custSel delSld modSld delMainMaster">
      <pc:chgData name="Alla A Karapunarly" userId="bad96ab6-5253-4430-8be5-67af7205d973" providerId="ADAL" clId="{601A9DA7-9887-47C0-AD45-CEDB8299F9C2}" dt="2022-07-19T23:49:39.469" v="11"/>
      <pc:docMkLst>
        <pc:docMk/>
      </pc:docMkLst>
      <pc:sldChg chg="del">
        <pc:chgData name="Alla A Karapunarly" userId="bad96ab6-5253-4430-8be5-67af7205d973" providerId="ADAL" clId="{601A9DA7-9887-47C0-AD45-CEDB8299F9C2}" dt="2022-07-19T23:42:00.476" v="0" actId="47"/>
        <pc:sldMkLst>
          <pc:docMk/>
          <pc:sldMk cId="2430454037" sldId="263"/>
        </pc:sldMkLst>
      </pc:sldChg>
      <pc:sldChg chg="modSp mod modNotesTx">
        <pc:chgData name="Alla A Karapunarly" userId="bad96ab6-5253-4430-8be5-67af7205d973" providerId="ADAL" clId="{601A9DA7-9887-47C0-AD45-CEDB8299F9C2}" dt="2022-07-19T23:49:39.469" v="11"/>
        <pc:sldMkLst>
          <pc:docMk/>
          <pc:sldMk cId="1633918631" sldId="264"/>
        </pc:sldMkLst>
        <pc:spChg chg="mod">
          <ac:chgData name="Alla A Karapunarly" userId="bad96ab6-5253-4430-8be5-67af7205d973" providerId="ADAL" clId="{601A9DA7-9887-47C0-AD45-CEDB8299F9C2}" dt="2022-07-19T23:49:39.469" v="11"/>
          <ac:spMkLst>
            <pc:docMk/>
            <pc:sldMk cId="1633918631" sldId="264"/>
            <ac:spMk id="49" creationId="{B73A1D71-D7A7-6C3D-2FF3-9263962E9D09}"/>
          </ac:spMkLst>
        </pc:spChg>
      </pc:sldChg>
      <pc:sldChg chg="modNotesTx">
        <pc:chgData name="Alla A Karapunarly" userId="bad96ab6-5253-4430-8be5-67af7205d973" providerId="ADAL" clId="{601A9DA7-9887-47C0-AD45-CEDB8299F9C2}" dt="2022-07-19T23:42:16.778" v="3" actId="20577"/>
        <pc:sldMkLst>
          <pc:docMk/>
          <pc:sldMk cId="3327782742" sldId="265"/>
        </pc:sldMkLst>
      </pc:sldChg>
      <pc:sldChg chg="delSp mod modNotesTx">
        <pc:chgData name="Alla A Karapunarly" userId="bad96ab6-5253-4430-8be5-67af7205d973" providerId="ADAL" clId="{601A9DA7-9887-47C0-AD45-CEDB8299F9C2}" dt="2022-07-19T23:49:19.488" v="6" actId="478"/>
        <pc:sldMkLst>
          <pc:docMk/>
          <pc:sldMk cId="364772773" sldId="266"/>
        </pc:sldMkLst>
        <pc:spChg chg="del">
          <ac:chgData name="Alla A Karapunarly" userId="bad96ab6-5253-4430-8be5-67af7205d973" providerId="ADAL" clId="{601A9DA7-9887-47C0-AD45-CEDB8299F9C2}" dt="2022-07-19T23:49:19.488" v="6" actId="478"/>
          <ac:spMkLst>
            <pc:docMk/>
            <pc:sldMk cId="364772773" sldId="266"/>
            <ac:spMk id="36" creationId="{B93F5B53-5C9D-6F77-9502-D6BBDE830C33}"/>
          </ac:spMkLst>
        </pc:spChg>
        <pc:spChg chg="del">
          <ac:chgData name="Alla A Karapunarly" userId="bad96ab6-5253-4430-8be5-67af7205d973" providerId="ADAL" clId="{601A9DA7-9887-47C0-AD45-CEDB8299F9C2}" dt="2022-07-19T23:42:09.054" v="1" actId="478"/>
          <ac:spMkLst>
            <pc:docMk/>
            <pc:sldMk cId="364772773" sldId="266"/>
            <ac:spMk id="37" creationId="{F45C4CE9-3450-625E-5EAB-C290A5D2844D}"/>
          </ac:spMkLst>
        </pc:spChg>
        <pc:spChg chg="del">
          <ac:chgData name="Alla A Karapunarly" userId="bad96ab6-5253-4430-8be5-67af7205d973" providerId="ADAL" clId="{601A9DA7-9887-47C0-AD45-CEDB8299F9C2}" dt="2022-07-19T23:49:19.488" v="6" actId="478"/>
          <ac:spMkLst>
            <pc:docMk/>
            <pc:sldMk cId="364772773" sldId="266"/>
            <ac:spMk id="38" creationId="{875DA7FA-32C8-0701-7756-25F8E5092AD3}"/>
          </ac:spMkLst>
        </pc:spChg>
        <pc:spChg chg="del">
          <ac:chgData name="Alla A Karapunarly" userId="bad96ab6-5253-4430-8be5-67af7205d973" providerId="ADAL" clId="{601A9DA7-9887-47C0-AD45-CEDB8299F9C2}" dt="2022-07-19T23:42:09.054" v="1" actId="478"/>
          <ac:spMkLst>
            <pc:docMk/>
            <pc:sldMk cId="364772773" sldId="266"/>
            <ac:spMk id="40" creationId="{877CD4FD-9970-268C-D5B8-C28A1981C922}"/>
          </ac:spMkLst>
        </pc:spChg>
        <pc:spChg chg="del">
          <ac:chgData name="Alla A Karapunarly" userId="bad96ab6-5253-4430-8be5-67af7205d973" providerId="ADAL" clId="{601A9DA7-9887-47C0-AD45-CEDB8299F9C2}" dt="2022-07-19T23:42:09.054" v="1" actId="478"/>
          <ac:spMkLst>
            <pc:docMk/>
            <pc:sldMk cId="364772773" sldId="266"/>
            <ac:spMk id="46" creationId="{22F522CC-B8B6-D16B-9DA3-EEA3174C63AD}"/>
          </ac:spMkLst>
        </pc:spChg>
        <pc:spChg chg="del">
          <ac:chgData name="Alla A Karapunarly" userId="bad96ab6-5253-4430-8be5-67af7205d973" providerId="ADAL" clId="{601A9DA7-9887-47C0-AD45-CEDB8299F9C2}" dt="2022-07-19T23:42:09.054" v="1" actId="478"/>
          <ac:spMkLst>
            <pc:docMk/>
            <pc:sldMk cId="364772773" sldId="266"/>
            <ac:spMk id="49" creationId="{B73A1D71-D7A7-6C3D-2FF3-9263962E9D09}"/>
          </ac:spMkLst>
        </pc:spChg>
        <pc:spChg chg="del">
          <ac:chgData name="Alla A Karapunarly" userId="bad96ab6-5253-4430-8be5-67af7205d973" providerId="ADAL" clId="{601A9DA7-9887-47C0-AD45-CEDB8299F9C2}" dt="2022-07-19T23:42:09.054" v="1" actId="478"/>
          <ac:spMkLst>
            <pc:docMk/>
            <pc:sldMk cId="364772773" sldId="266"/>
            <ac:spMk id="50" creationId="{25949933-D641-91B4-639E-E6D7F737D304}"/>
          </ac:spMkLst>
        </pc:spChg>
      </pc:sldChg>
      <pc:sldMasterChg chg="del delSldLayout">
        <pc:chgData name="Alla A Karapunarly" userId="bad96ab6-5253-4430-8be5-67af7205d973" providerId="ADAL" clId="{601A9DA7-9887-47C0-AD45-CEDB8299F9C2}" dt="2022-07-19T23:42:00.476" v="0" actId="47"/>
        <pc:sldMasterMkLst>
          <pc:docMk/>
          <pc:sldMasterMk cId="804636623" sldId="2147483672"/>
        </pc:sldMasterMkLst>
        <pc:sldLayoutChg chg="del">
          <pc:chgData name="Alla A Karapunarly" userId="bad96ab6-5253-4430-8be5-67af7205d973" providerId="ADAL" clId="{601A9DA7-9887-47C0-AD45-CEDB8299F9C2}" dt="2022-07-19T23:42:00.476" v="0" actId="47"/>
          <pc:sldLayoutMkLst>
            <pc:docMk/>
            <pc:sldMasterMk cId="804636623" sldId="2147483672"/>
            <pc:sldLayoutMk cId="1075630649" sldId="2147483673"/>
          </pc:sldLayoutMkLst>
        </pc:sldLayoutChg>
        <pc:sldLayoutChg chg="del">
          <pc:chgData name="Alla A Karapunarly" userId="bad96ab6-5253-4430-8be5-67af7205d973" providerId="ADAL" clId="{601A9DA7-9887-47C0-AD45-CEDB8299F9C2}" dt="2022-07-19T23:42:00.476" v="0" actId="47"/>
          <pc:sldLayoutMkLst>
            <pc:docMk/>
            <pc:sldMasterMk cId="804636623" sldId="2147483672"/>
            <pc:sldLayoutMk cId="2225847924" sldId="2147483674"/>
          </pc:sldLayoutMkLst>
        </pc:sldLayoutChg>
        <pc:sldLayoutChg chg="del">
          <pc:chgData name="Alla A Karapunarly" userId="bad96ab6-5253-4430-8be5-67af7205d973" providerId="ADAL" clId="{601A9DA7-9887-47C0-AD45-CEDB8299F9C2}" dt="2022-07-19T23:42:00.476" v="0" actId="47"/>
          <pc:sldLayoutMkLst>
            <pc:docMk/>
            <pc:sldMasterMk cId="804636623" sldId="2147483672"/>
            <pc:sldLayoutMk cId="1961509768" sldId="2147483675"/>
          </pc:sldLayoutMkLst>
        </pc:sldLayoutChg>
        <pc:sldLayoutChg chg="del">
          <pc:chgData name="Alla A Karapunarly" userId="bad96ab6-5253-4430-8be5-67af7205d973" providerId="ADAL" clId="{601A9DA7-9887-47C0-AD45-CEDB8299F9C2}" dt="2022-07-19T23:42:00.476" v="0" actId="47"/>
          <pc:sldLayoutMkLst>
            <pc:docMk/>
            <pc:sldMasterMk cId="804636623" sldId="2147483672"/>
            <pc:sldLayoutMk cId="3555690755" sldId="2147483676"/>
          </pc:sldLayoutMkLst>
        </pc:sldLayoutChg>
        <pc:sldLayoutChg chg="del">
          <pc:chgData name="Alla A Karapunarly" userId="bad96ab6-5253-4430-8be5-67af7205d973" providerId="ADAL" clId="{601A9DA7-9887-47C0-AD45-CEDB8299F9C2}" dt="2022-07-19T23:42:00.476" v="0" actId="47"/>
          <pc:sldLayoutMkLst>
            <pc:docMk/>
            <pc:sldMasterMk cId="804636623" sldId="2147483672"/>
            <pc:sldLayoutMk cId="1539466440" sldId="2147483677"/>
          </pc:sldLayoutMkLst>
        </pc:sldLayoutChg>
        <pc:sldLayoutChg chg="del">
          <pc:chgData name="Alla A Karapunarly" userId="bad96ab6-5253-4430-8be5-67af7205d973" providerId="ADAL" clId="{601A9DA7-9887-47C0-AD45-CEDB8299F9C2}" dt="2022-07-19T23:42:00.476" v="0" actId="47"/>
          <pc:sldLayoutMkLst>
            <pc:docMk/>
            <pc:sldMasterMk cId="804636623" sldId="2147483672"/>
            <pc:sldLayoutMk cId="3980934845" sldId="2147483678"/>
          </pc:sldLayoutMkLst>
        </pc:sldLayoutChg>
        <pc:sldLayoutChg chg="del">
          <pc:chgData name="Alla A Karapunarly" userId="bad96ab6-5253-4430-8be5-67af7205d973" providerId="ADAL" clId="{601A9DA7-9887-47C0-AD45-CEDB8299F9C2}" dt="2022-07-19T23:42:00.476" v="0" actId="47"/>
          <pc:sldLayoutMkLst>
            <pc:docMk/>
            <pc:sldMasterMk cId="804636623" sldId="2147483672"/>
            <pc:sldLayoutMk cId="2417462311" sldId="2147483679"/>
          </pc:sldLayoutMkLst>
        </pc:sldLayoutChg>
        <pc:sldLayoutChg chg="del">
          <pc:chgData name="Alla A Karapunarly" userId="bad96ab6-5253-4430-8be5-67af7205d973" providerId="ADAL" clId="{601A9DA7-9887-47C0-AD45-CEDB8299F9C2}" dt="2022-07-19T23:42:00.476" v="0" actId="47"/>
          <pc:sldLayoutMkLst>
            <pc:docMk/>
            <pc:sldMasterMk cId="804636623" sldId="2147483672"/>
            <pc:sldLayoutMk cId="578153816" sldId="2147483680"/>
          </pc:sldLayoutMkLst>
        </pc:sldLayoutChg>
        <pc:sldLayoutChg chg="del">
          <pc:chgData name="Alla A Karapunarly" userId="bad96ab6-5253-4430-8be5-67af7205d973" providerId="ADAL" clId="{601A9DA7-9887-47C0-AD45-CEDB8299F9C2}" dt="2022-07-19T23:42:00.476" v="0" actId="47"/>
          <pc:sldLayoutMkLst>
            <pc:docMk/>
            <pc:sldMasterMk cId="804636623" sldId="2147483672"/>
            <pc:sldLayoutMk cId="4078102207" sldId="2147483681"/>
          </pc:sldLayoutMkLst>
        </pc:sldLayoutChg>
        <pc:sldLayoutChg chg="del">
          <pc:chgData name="Alla A Karapunarly" userId="bad96ab6-5253-4430-8be5-67af7205d973" providerId="ADAL" clId="{601A9DA7-9887-47C0-AD45-CEDB8299F9C2}" dt="2022-07-19T23:42:00.476" v="0" actId="47"/>
          <pc:sldLayoutMkLst>
            <pc:docMk/>
            <pc:sldMasterMk cId="804636623" sldId="2147483672"/>
            <pc:sldLayoutMk cId="3300834855" sldId="2147483682"/>
          </pc:sldLayoutMkLst>
        </pc:sldLayoutChg>
        <pc:sldLayoutChg chg="del">
          <pc:chgData name="Alla A Karapunarly" userId="bad96ab6-5253-4430-8be5-67af7205d973" providerId="ADAL" clId="{601A9DA7-9887-47C0-AD45-CEDB8299F9C2}" dt="2022-07-19T23:42:00.476" v="0" actId="47"/>
          <pc:sldLayoutMkLst>
            <pc:docMk/>
            <pc:sldMasterMk cId="804636623" sldId="2147483672"/>
            <pc:sldLayoutMk cId="1485875068" sldId="214748368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391D-6F87-4773-B44A-79246298C61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44E71-D93A-430B-AB15-840B05850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3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244E71-D93A-430B-AB15-840B05850D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3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244E71-D93A-430B-AB15-840B05850D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04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244E71-D93A-430B-AB15-840B05850D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99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2EBEE-45C5-EEA3-4100-78E826B5A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4C0B25-8571-9314-7A0F-D62CDC1FB8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A60EE-31E2-E511-0FE5-F2BC18EE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438B-4249-4583-A377-AC3050CEFD48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F6F7A-FD34-87A6-725D-D2E02EBB3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F9DB6-4F74-5791-EBC0-060C90E34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1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62F55-4636-60EA-7B1F-37594510C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61005-E3AB-AF4A-FBD9-B9E31EF75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25425-6427-8DDA-2DA7-953A7A092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8-0293-468F-B37B-7CF9EA4C360E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EBDBE-80C5-3BDA-BBD9-93683DCE0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952CB-FEBF-94B1-60F2-84AFA766C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5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4E72F6-3AD4-120A-7B3F-CE222BA81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298C2-48E2-4DBE-F59D-CD2DF7D16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AAF-D6B5-56D8-D7C4-94E6ACA7C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9288-C1EB-4166-ABD6-8F38CB709835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4F13D-321F-9567-10C9-438E9598E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234A1-227E-7435-4377-5F4EF4DEC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0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705FF-15FB-BF42-CA51-F1FA2DD1A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A6FBF-6FD1-C6E2-FAE9-8164E3081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C4863-E6D1-346C-3F36-FE262F62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CB18-6D9F-4FE5-8107-CEC87AA4E12D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0277E-6E18-DA63-65F7-55EF923BB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7EE8-C07D-64CD-87F2-D3196CC01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A9746-D653-BD19-3258-2B96AE929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693A5-1693-52ED-8C88-3B6A50455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126A8-1B69-D75F-E1A6-62C0AAA7B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0A6D-FC51-466A-A449-9184865F026E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D3182-1897-E0CB-0736-2B13C9B1F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A30A4-30B3-F039-8B32-3A8F1733E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4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35B94-6E34-AED4-5A1B-62AFC9C54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C1BF4-78DC-03F2-674E-D38ADCF895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390A3-A4C9-B0B5-C52C-534341B30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73053-30DF-F8DE-CC50-B7365CD57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A7D0-3F9E-45E6-BDB5-E99EF1D68687}" type="datetime1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8F1FE-F2F6-7A97-C760-6BD990FCC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F46D1-DAF5-F0E1-C59C-9293BB41F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5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1BA2F-375F-9FDC-BF4B-2BBCC7641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1F50C-F707-F28A-E463-1D50CB8EA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519A3-C6CE-FCCC-30B5-0C9C15541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90BC6-A7A9-1C13-5A27-B4AA9279AE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009D05-6D52-23E0-3B69-FD7C46E687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FA365C-36F0-7E19-EC08-CAE8E0A5C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C44C-D778-4D6B-89B3-3C79B49AF327}" type="datetime1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E0C485-073D-0B18-7CA5-5336DC310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64103F-8207-2D3A-C8FA-D6F6283B0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3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B3C94-18C1-CE2F-7467-31BDD0136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0AB7A1-C372-5A77-7F0E-A3D328373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6820-4B4E-4BD8-B999-7BDBA6C08EB6}" type="datetime1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D157E4-0739-D23D-0B99-38484AD1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96B2F-0BF1-B657-B962-91A34EB78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8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11C628-1FB9-F447-6761-8EC4E3F7F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8C8B-3C66-4CEC-9D7F-02897938BA6A}" type="datetime1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A4CC33-D343-0FB8-9B50-9E52C6ADA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F5835-DE22-C8B9-7CD0-BB3B6B20E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4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C49A0-68E1-A278-7715-E7FD61F0F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696E2-4555-839F-A7E9-59EC4ED25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C0C4F0-CAEA-D187-38DA-40B0E83C2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D8402-75D3-FC17-1FF6-74CAF64D1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AAB1-74A1-4AAE-8BC8-62DF9BF3F323}" type="datetime1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FADED-2AA6-44D9-8A48-1CD6294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EED97-8E34-C351-420A-E1B49AA2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0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F64AE-31C0-DA93-2E3C-D7D4EAD11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14C194-8F7C-6192-EF0B-578B2B14A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3CBD0-5F4F-323F-A605-AEB235C35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CB83C-CA96-27B2-389A-6C38224A5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1CC9-4F7E-450A-9BD8-7C02702F6F0F}" type="datetime1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5527E-CCB0-8B6F-FE6D-E80B473F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1E62C-DF72-CED7-38AF-D97D860A2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8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C648FC-1DC9-A5C9-D3F6-8C7D7C544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B9A4E-A2AD-E6B3-BA2E-0D9683B83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C3CCF-AD78-57D8-C8ED-4FC52A79A4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843D-5F5E-4433-845D-27A1C2539A0D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C3514-1CBE-C405-07BF-239ADE3FA6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20EA2-DB5B-DE89-CB00-0235F13F79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2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dt="0"/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13039"/>
            <a:ext cx="1748790" cy="535517"/>
          </a:xfrm>
        </p:spPr>
        <p:txBody>
          <a:bodyPr/>
          <a:lstStyle/>
          <a:p>
            <a:fld id="{49719EBA-0370-4C47-8ED0-A0CAB8E113E6}" type="slidenum">
              <a:rPr lang="en-US" smtClean="0"/>
              <a:t>1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6AD93A-01FD-4920-B1E8-85046322A39F}"/>
              </a:ext>
            </a:extLst>
          </p:cNvPr>
          <p:cNvSpPr txBox="1"/>
          <p:nvPr/>
        </p:nvSpPr>
        <p:spPr>
          <a:xfrm>
            <a:off x="442871" y="840052"/>
            <a:ext cx="6886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Research Question Examples from 2021-2022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66CB53A-4E99-45AA-AF67-3F488001CD65}"/>
              </a:ext>
            </a:extLst>
          </p:cNvPr>
          <p:cNvGrpSpPr/>
          <p:nvPr/>
        </p:nvGrpSpPr>
        <p:grpSpPr>
          <a:xfrm>
            <a:off x="2187242" y="259976"/>
            <a:ext cx="3397916" cy="536408"/>
            <a:chOff x="1852050" y="259976"/>
            <a:chExt cx="3397916" cy="536408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B8C7759-0DDE-4ADF-ADE8-A21E3EB7CA97}"/>
                </a:ext>
              </a:extLst>
            </p:cNvPr>
            <p:cNvSpPr txBox="1"/>
            <p:nvPr/>
          </p:nvSpPr>
          <p:spPr>
            <a:xfrm>
              <a:off x="2440987" y="273164"/>
              <a:ext cx="28089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6C648B"/>
                  </a:solidFill>
                  <a:latin typeface="Josefin Sans" pitchFamily="2" charset="0"/>
                </a:rPr>
                <a:t>YPAR in School</a:t>
              </a:r>
            </a:p>
          </p:txBody>
        </p:sp>
        <p:pic>
          <p:nvPicPr>
            <p:cNvPr id="28" name="Picture 27" descr="Icon&#10;&#10;Description automatically generated">
              <a:extLst>
                <a:ext uri="{FF2B5EF4-FFF2-40B4-BE49-F238E27FC236}">
                  <a16:creationId xmlns:a16="http://schemas.microsoft.com/office/drawing/2014/main" id="{4C36E06C-6B7A-497E-B4C2-CA3936CD2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2050" y="259976"/>
              <a:ext cx="546954" cy="523220"/>
            </a:xfrm>
            <a:prstGeom prst="rect">
              <a:avLst/>
            </a:prstGeom>
          </p:spPr>
        </p:pic>
      </p:grpSp>
      <p:sp>
        <p:nvSpPr>
          <p:cNvPr id="25" name="Footer Placeholder 18">
            <a:extLst>
              <a:ext uri="{FF2B5EF4-FFF2-40B4-BE49-F238E27FC236}">
                <a16:creationId xmlns:a16="http://schemas.microsoft.com/office/drawing/2014/main" id="{EC517576-C5C1-C589-9B99-DD8FCE5C3B03}"/>
              </a:ext>
            </a:extLst>
          </p:cNvPr>
          <p:cNvSpPr txBox="1">
            <a:spLocks/>
          </p:cNvSpPr>
          <p:nvPr/>
        </p:nvSpPr>
        <p:spPr>
          <a:xfrm>
            <a:off x="388932" y="943641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7E5975-D91B-41A1-8E91-82AE69AE55A9}"/>
              </a:ext>
            </a:extLst>
          </p:cNvPr>
          <p:cNvSpPr txBox="1"/>
          <p:nvPr/>
        </p:nvSpPr>
        <p:spPr>
          <a:xfrm>
            <a:off x="1283564" y="1723784"/>
            <a:ext cx="5834588" cy="3405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can we help teachers identify symptoms of anxiety in students?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85C9FEF-F6CA-9F53-B548-CFBD121D7A6E}"/>
              </a:ext>
            </a:extLst>
          </p:cNvPr>
          <p:cNvSpPr/>
          <p:nvPr/>
        </p:nvSpPr>
        <p:spPr>
          <a:xfrm>
            <a:off x="583902" y="1566334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25DF33-B174-41D5-AE4A-5DB822EA08C3}"/>
              </a:ext>
            </a:extLst>
          </p:cNvPr>
          <p:cNvSpPr txBox="1"/>
          <p:nvPr/>
        </p:nvSpPr>
        <p:spPr>
          <a:xfrm>
            <a:off x="1283564" y="2463558"/>
            <a:ext cx="5834588" cy="3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can we prevent gun violence in Ohio?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5C216C1-2794-2CE2-F076-19B7D7A96B01}"/>
              </a:ext>
            </a:extLst>
          </p:cNvPr>
          <p:cNvSpPr/>
          <p:nvPr/>
        </p:nvSpPr>
        <p:spPr>
          <a:xfrm>
            <a:off x="583902" y="2306108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D218961-0EA4-76F2-447A-BDB805FC6DDD}"/>
              </a:ext>
            </a:extLst>
          </p:cNvPr>
          <p:cNvSpPr txBox="1"/>
          <p:nvPr/>
        </p:nvSpPr>
        <p:spPr>
          <a:xfrm>
            <a:off x="1283564" y="3084150"/>
            <a:ext cx="5834588" cy="5788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are the long term mental health effects on pre-teen victims of human trafficking in Northeast Ohio?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19B73D4-5FE6-7E5B-31A2-DE394FA2BE4C}"/>
              </a:ext>
            </a:extLst>
          </p:cNvPr>
          <p:cNvSpPr/>
          <p:nvPr/>
        </p:nvSpPr>
        <p:spPr>
          <a:xfrm>
            <a:off x="583902" y="3045881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433F18-04BD-F571-4B0E-78E61982FF50}"/>
              </a:ext>
            </a:extLst>
          </p:cNvPr>
          <p:cNvSpPr txBox="1"/>
          <p:nvPr/>
        </p:nvSpPr>
        <p:spPr>
          <a:xfrm>
            <a:off x="1283564" y="3943105"/>
            <a:ext cx="5834588" cy="3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does verbal abuse affect the ability to be stable in life?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497B78A-8A2A-92F7-109E-6F8192B0348B}"/>
              </a:ext>
            </a:extLst>
          </p:cNvPr>
          <p:cNvSpPr/>
          <p:nvPr/>
        </p:nvSpPr>
        <p:spPr>
          <a:xfrm>
            <a:off x="583902" y="3785655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93F5B53-5C9D-6F77-9502-D6BBDE830C33}"/>
              </a:ext>
            </a:extLst>
          </p:cNvPr>
          <p:cNvSpPr txBox="1"/>
          <p:nvPr/>
        </p:nvSpPr>
        <p:spPr>
          <a:xfrm>
            <a:off x="1283564" y="4563697"/>
            <a:ext cx="5834588" cy="5788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can people in the Cleveland community help people with psychological disorders that link to animal abuse?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75DA7FA-32C8-0701-7756-25F8E5092AD3}"/>
              </a:ext>
            </a:extLst>
          </p:cNvPr>
          <p:cNvSpPr/>
          <p:nvPr/>
        </p:nvSpPr>
        <p:spPr>
          <a:xfrm>
            <a:off x="583902" y="4525428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45C4CE9-3450-625E-5EAB-C290A5D2844D}"/>
              </a:ext>
            </a:extLst>
          </p:cNvPr>
          <p:cNvSpPr txBox="1"/>
          <p:nvPr/>
        </p:nvSpPr>
        <p:spPr>
          <a:xfrm>
            <a:off x="1283564" y="5303471"/>
            <a:ext cx="5834588" cy="5788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does body shaming do to students' mental health between grades 4-10 at Campus International Schools?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E9B3DF4-B220-6968-12FE-1C08D5DAF49B}"/>
              </a:ext>
            </a:extLst>
          </p:cNvPr>
          <p:cNvSpPr/>
          <p:nvPr/>
        </p:nvSpPr>
        <p:spPr>
          <a:xfrm>
            <a:off x="583902" y="5265202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7CD4FD-9970-268C-D5B8-C28A1981C922}"/>
              </a:ext>
            </a:extLst>
          </p:cNvPr>
          <p:cNvSpPr txBox="1"/>
          <p:nvPr/>
        </p:nvSpPr>
        <p:spPr>
          <a:xfrm>
            <a:off x="1283564" y="6043244"/>
            <a:ext cx="5834588" cy="5788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are cops able to discover and prevent human trafficking in Northeast Ohio?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937D688-5FE1-A8C6-6125-5411D941CC62}"/>
              </a:ext>
            </a:extLst>
          </p:cNvPr>
          <p:cNvSpPr/>
          <p:nvPr/>
        </p:nvSpPr>
        <p:spPr>
          <a:xfrm>
            <a:off x="583902" y="6004975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2F522CC-B8B6-D16B-9DA3-EEA3174C63AD}"/>
              </a:ext>
            </a:extLst>
          </p:cNvPr>
          <p:cNvSpPr txBox="1"/>
          <p:nvPr/>
        </p:nvSpPr>
        <p:spPr>
          <a:xfrm>
            <a:off x="1283564" y="6902199"/>
            <a:ext cx="5834588" cy="3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can police repair their relationship with the community?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7206358-16EA-37E6-B6C1-D0FA87564A75}"/>
              </a:ext>
            </a:extLst>
          </p:cNvPr>
          <p:cNvSpPr/>
          <p:nvPr/>
        </p:nvSpPr>
        <p:spPr>
          <a:xfrm>
            <a:off x="583902" y="6744749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73A1D71-D7A7-6C3D-2FF3-9263962E9D09}"/>
              </a:ext>
            </a:extLst>
          </p:cNvPr>
          <p:cNvSpPr txBox="1"/>
          <p:nvPr/>
        </p:nvSpPr>
        <p:spPr>
          <a:xfrm>
            <a:off x="1283564" y="7522791"/>
            <a:ext cx="5834588" cy="5788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is the difference in the impact of virtual learning compared to in person learning?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7052AFDE-94A6-6BA4-D270-7C4A61950DB2}"/>
              </a:ext>
            </a:extLst>
          </p:cNvPr>
          <p:cNvSpPr/>
          <p:nvPr/>
        </p:nvSpPr>
        <p:spPr>
          <a:xfrm>
            <a:off x="583902" y="7484522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5949933-D641-91B4-639E-E6D7F737D304}"/>
              </a:ext>
            </a:extLst>
          </p:cNvPr>
          <p:cNvSpPr txBox="1"/>
          <p:nvPr/>
        </p:nvSpPr>
        <p:spPr>
          <a:xfrm>
            <a:off x="1283564" y="8381743"/>
            <a:ext cx="5834588" cy="3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does mental health lead to drug addiction in Cleveland youth?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9801544-4551-6CA6-AF89-4612BA6657BD}"/>
              </a:ext>
            </a:extLst>
          </p:cNvPr>
          <p:cNvSpPr/>
          <p:nvPr/>
        </p:nvSpPr>
        <p:spPr>
          <a:xfrm>
            <a:off x="583902" y="8224293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63391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13039"/>
            <a:ext cx="1748790" cy="535517"/>
          </a:xfrm>
        </p:spPr>
        <p:txBody>
          <a:bodyPr/>
          <a:lstStyle/>
          <a:p>
            <a:fld id="{49719EBA-0370-4C47-8ED0-A0CAB8E113E6}" type="slidenum">
              <a:rPr lang="en-US" smtClean="0"/>
              <a:t>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6AD93A-01FD-4920-B1E8-85046322A39F}"/>
              </a:ext>
            </a:extLst>
          </p:cNvPr>
          <p:cNvSpPr txBox="1"/>
          <p:nvPr/>
        </p:nvSpPr>
        <p:spPr>
          <a:xfrm>
            <a:off x="442871" y="840052"/>
            <a:ext cx="6886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Research Question Examples from 2021-2022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66CB53A-4E99-45AA-AF67-3F488001CD65}"/>
              </a:ext>
            </a:extLst>
          </p:cNvPr>
          <p:cNvGrpSpPr/>
          <p:nvPr/>
        </p:nvGrpSpPr>
        <p:grpSpPr>
          <a:xfrm>
            <a:off x="2187242" y="259976"/>
            <a:ext cx="3397916" cy="536408"/>
            <a:chOff x="1852050" y="259976"/>
            <a:chExt cx="3397916" cy="536408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B8C7759-0DDE-4ADF-ADE8-A21E3EB7CA97}"/>
                </a:ext>
              </a:extLst>
            </p:cNvPr>
            <p:cNvSpPr txBox="1"/>
            <p:nvPr/>
          </p:nvSpPr>
          <p:spPr>
            <a:xfrm>
              <a:off x="2440987" y="273164"/>
              <a:ext cx="28089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6C648B"/>
                  </a:solidFill>
                  <a:latin typeface="Josefin Sans" pitchFamily="2" charset="0"/>
                </a:rPr>
                <a:t>YPAR in School</a:t>
              </a:r>
            </a:p>
          </p:txBody>
        </p:sp>
        <p:pic>
          <p:nvPicPr>
            <p:cNvPr id="28" name="Picture 27" descr="Icon&#10;&#10;Description automatically generated">
              <a:extLst>
                <a:ext uri="{FF2B5EF4-FFF2-40B4-BE49-F238E27FC236}">
                  <a16:creationId xmlns:a16="http://schemas.microsoft.com/office/drawing/2014/main" id="{4C36E06C-6B7A-497E-B4C2-CA3936CD2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2050" y="259976"/>
              <a:ext cx="546954" cy="523220"/>
            </a:xfrm>
            <a:prstGeom prst="rect">
              <a:avLst/>
            </a:prstGeom>
          </p:spPr>
        </p:pic>
      </p:grpSp>
      <p:sp>
        <p:nvSpPr>
          <p:cNvPr id="25" name="Footer Placeholder 18">
            <a:extLst>
              <a:ext uri="{FF2B5EF4-FFF2-40B4-BE49-F238E27FC236}">
                <a16:creationId xmlns:a16="http://schemas.microsoft.com/office/drawing/2014/main" id="{EC517576-C5C1-C589-9B99-DD8FCE5C3B03}"/>
              </a:ext>
            </a:extLst>
          </p:cNvPr>
          <p:cNvSpPr txBox="1">
            <a:spLocks/>
          </p:cNvSpPr>
          <p:nvPr/>
        </p:nvSpPr>
        <p:spPr>
          <a:xfrm>
            <a:off x="388932" y="943641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7E5975-D91B-41A1-8E91-82AE69AE55A9}"/>
              </a:ext>
            </a:extLst>
          </p:cNvPr>
          <p:cNvSpPr txBox="1"/>
          <p:nvPr/>
        </p:nvSpPr>
        <p:spPr>
          <a:xfrm>
            <a:off x="1283564" y="1723784"/>
            <a:ext cx="5834588" cy="3405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would students benefit from having P.E. at CIHS?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85C9FEF-F6CA-9F53-B548-CFBD121D7A6E}"/>
              </a:ext>
            </a:extLst>
          </p:cNvPr>
          <p:cNvSpPr/>
          <p:nvPr/>
        </p:nvSpPr>
        <p:spPr>
          <a:xfrm>
            <a:off x="583902" y="1566334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11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25DF33-B174-41D5-AE4A-5DB822EA08C3}"/>
              </a:ext>
            </a:extLst>
          </p:cNvPr>
          <p:cNvSpPr txBox="1"/>
          <p:nvPr/>
        </p:nvSpPr>
        <p:spPr>
          <a:xfrm>
            <a:off x="1283564" y="2344377"/>
            <a:ext cx="5834588" cy="5788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would having a variety of sports benefit students in Cleveland schools?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5C216C1-2794-2CE2-F076-19B7D7A96B01}"/>
              </a:ext>
            </a:extLst>
          </p:cNvPr>
          <p:cNvSpPr/>
          <p:nvPr/>
        </p:nvSpPr>
        <p:spPr>
          <a:xfrm>
            <a:off x="583902" y="2306108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12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D218961-0EA4-76F2-447A-BDB805FC6DDD}"/>
              </a:ext>
            </a:extLst>
          </p:cNvPr>
          <p:cNvSpPr txBox="1"/>
          <p:nvPr/>
        </p:nvSpPr>
        <p:spPr>
          <a:xfrm>
            <a:off x="1283564" y="3203331"/>
            <a:ext cx="5834588" cy="3405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caused drug addiction and why is it a problem in Cleveland?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19B73D4-5FE6-7E5B-31A2-DE394FA2BE4C}"/>
              </a:ext>
            </a:extLst>
          </p:cNvPr>
          <p:cNvSpPr/>
          <p:nvPr/>
        </p:nvSpPr>
        <p:spPr>
          <a:xfrm>
            <a:off x="583902" y="3045881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13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433F18-04BD-F571-4B0E-78E61982FF50}"/>
              </a:ext>
            </a:extLst>
          </p:cNvPr>
          <p:cNvSpPr txBox="1"/>
          <p:nvPr/>
        </p:nvSpPr>
        <p:spPr>
          <a:xfrm>
            <a:off x="1283564" y="3943105"/>
            <a:ext cx="5834588" cy="3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is the impact of human trafficking on Northeast Ohio?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497B78A-8A2A-92F7-109E-6F8192B0348B}"/>
              </a:ext>
            </a:extLst>
          </p:cNvPr>
          <p:cNvSpPr/>
          <p:nvPr/>
        </p:nvSpPr>
        <p:spPr>
          <a:xfrm>
            <a:off x="583902" y="3785655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14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93F5B53-5C9D-6F77-9502-D6BBDE830C33}"/>
              </a:ext>
            </a:extLst>
          </p:cNvPr>
          <p:cNvSpPr txBox="1"/>
          <p:nvPr/>
        </p:nvSpPr>
        <p:spPr>
          <a:xfrm>
            <a:off x="1283564" y="4563697"/>
            <a:ext cx="5834588" cy="5788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has caused the Allegheny Woodrat to become endangered in Ohio?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75DA7FA-32C8-0701-7756-25F8E5092AD3}"/>
              </a:ext>
            </a:extLst>
          </p:cNvPr>
          <p:cNvSpPr/>
          <p:nvPr/>
        </p:nvSpPr>
        <p:spPr>
          <a:xfrm>
            <a:off x="583902" y="4525428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15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45C4CE9-3450-625E-5EAB-C290A5D2844D}"/>
              </a:ext>
            </a:extLst>
          </p:cNvPr>
          <p:cNvSpPr txBox="1"/>
          <p:nvPr/>
        </p:nvSpPr>
        <p:spPr>
          <a:xfrm>
            <a:off x="1283564" y="5422652"/>
            <a:ext cx="5834588" cy="3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does poor mental health affect teens?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E9B3DF4-B220-6968-12FE-1C08D5DAF49B}"/>
              </a:ext>
            </a:extLst>
          </p:cNvPr>
          <p:cNvSpPr/>
          <p:nvPr/>
        </p:nvSpPr>
        <p:spPr>
          <a:xfrm>
            <a:off x="583902" y="5265202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16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77CD4FD-9970-268C-D5B8-C28A1981C922}"/>
              </a:ext>
            </a:extLst>
          </p:cNvPr>
          <p:cNvSpPr txBox="1"/>
          <p:nvPr/>
        </p:nvSpPr>
        <p:spPr>
          <a:xfrm>
            <a:off x="1283564" y="6162425"/>
            <a:ext cx="5834588" cy="3405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do psychologists think causes people to hurt animals?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937D688-5FE1-A8C6-6125-5411D941CC62}"/>
              </a:ext>
            </a:extLst>
          </p:cNvPr>
          <p:cNvSpPr/>
          <p:nvPr/>
        </p:nvSpPr>
        <p:spPr>
          <a:xfrm>
            <a:off x="583902" y="6004975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17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2F522CC-B8B6-D16B-9DA3-EEA3174C63AD}"/>
              </a:ext>
            </a:extLst>
          </p:cNvPr>
          <p:cNvSpPr txBox="1"/>
          <p:nvPr/>
        </p:nvSpPr>
        <p:spPr>
          <a:xfrm>
            <a:off x="1283564" y="6902199"/>
            <a:ext cx="5834588" cy="3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are causes and potential cures for breast cancer?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7206358-16EA-37E6-B6C1-D0FA87564A75}"/>
              </a:ext>
            </a:extLst>
          </p:cNvPr>
          <p:cNvSpPr/>
          <p:nvPr/>
        </p:nvSpPr>
        <p:spPr>
          <a:xfrm>
            <a:off x="583902" y="6744749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73A1D71-D7A7-6C3D-2FF3-9263962E9D09}"/>
              </a:ext>
            </a:extLst>
          </p:cNvPr>
          <p:cNvSpPr txBox="1"/>
          <p:nvPr/>
        </p:nvSpPr>
        <p:spPr>
          <a:xfrm>
            <a:off x="1283564" y="7641972"/>
            <a:ext cx="5834588" cy="3405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do teens think causes people to abuse animals?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7052AFDE-94A6-6BA4-D270-7C4A61950DB2}"/>
              </a:ext>
            </a:extLst>
          </p:cNvPr>
          <p:cNvSpPr/>
          <p:nvPr/>
        </p:nvSpPr>
        <p:spPr>
          <a:xfrm>
            <a:off x="583902" y="7484522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5949933-D641-91B4-639E-E6D7F737D304}"/>
              </a:ext>
            </a:extLst>
          </p:cNvPr>
          <p:cNvSpPr txBox="1"/>
          <p:nvPr/>
        </p:nvSpPr>
        <p:spPr>
          <a:xfrm>
            <a:off x="1283564" y="8381743"/>
            <a:ext cx="5834588" cy="3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are the effects of police brutality on people of color?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9801544-4551-6CA6-AF89-4612BA6657BD}"/>
              </a:ext>
            </a:extLst>
          </p:cNvPr>
          <p:cNvSpPr/>
          <p:nvPr/>
        </p:nvSpPr>
        <p:spPr>
          <a:xfrm>
            <a:off x="583902" y="8224293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32778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13039"/>
            <a:ext cx="1748790" cy="535517"/>
          </a:xfrm>
        </p:spPr>
        <p:txBody>
          <a:bodyPr/>
          <a:lstStyle/>
          <a:p>
            <a:fld id="{49719EBA-0370-4C47-8ED0-A0CAB8E113E6}" type="slidenum">
              <a:rPr lang="en-US" smtClean="0"/>
              <a:t>3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6AD93A-01FD-4920-B1E8-85046322A39F}"/>
              </a:ext>
            </a:extLst>
          </p:cNvPr>
          <p:cNvSpPr txBox="1"/>
          <p:nvPr/>
        </p:nvSpPr>
        <p:spPr>
          <a:xfrm>
            <a:off x="442871" y="840052"/>
            <a:ext cx="6886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Research Question Examples from 2021-2022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66CB53A-4E99-45AA-AF67-3F488001CD65}"/>
              </a:ext>
            </a:extLst>
          </p:cNvPr>
          <p:cNvGrpSpPr/>
          <p:nvPr/>
        </p:nvGrpSpPr>
        <p:grpSpPr>
          <a:xfrm>
            <a:off x="2187242" y="259976"/>
            <a:ext cx="3397916" cy="536408"/>
            <a:chOff x="1852050" y="259976"/>
            <a:chExt cx="3397916" cy="536408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B8C7759-0DDE-4ADF-ADE8-A21E3EB7CA97}"/>
                </a:ext>
              </a:extLst>
            </p:cNvPr>
            <p:cNvSpPr txBox="1"/>
            <p:nvPr/>
          </p:nvSpPr>
          <p:spPr>
            <a:xfrm>
              <a:off x="2440987" y="273164"/>
              <a:ext cx="28089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6C648B"/>
                  </a:solidFill>
                  <a:latin typeface="Josefin Sans" pitchFamily="2" charset="0"/>
                </a:rPr>
                <a:t>YPAR in School</a:t>
              </a:r>
            </a:p>
          </p:txBody>
        </p:sp>
        <p:pic>
          <p:nvPicPr>
            <p:cNvPr id="28" name="Picture 27" descr="Icon&#10;&#10;Description automatically generated">
              <a:extLst>
                <a:ext uri="{FF2B5EF4-FFF2-40B4-BE49-F238E27FC236}">
                  <a16:creationId xmlns:a16="http://schemas.microsoft.com/office/drawing/2014/main" id="{4C36E06C-6B7A-497E-B4C2-CA3936CD2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2050" y="259976"/>
              <a:ext cx="546954" cy="523220"/>
            </a:xfrm>
            <a:prstGeom prst="rect">
              <a:avLst/>
            </a:prstGeom>
          </p:spPr>
        </p:pic>
      </p:grpSp>
      <p:sp>
        <p:nvSpPr>
          <p:cNvPr id="25" name="Footer Placeholder 18">
            <a:extLst>
              <a:ext uri="{FF2B5EF4-FFF2-40B4-BE49-F238E27FC236}">
                <a16:creationId xmlns:a16="http://schemas.microsoft.com/office/drawing/2014/main" id="{EC517576-C5C1-C589-9B99-DD8FCE5C3B03}"/>
              </a:ext>
            </a:extLst>
          </p:cNvPr>
          <p:cNvSpPr txBox="1">
            <a:spLocks/>
          </p:cNvSpPr>
          <p:nvPr/>
        </p:nvSpPr>
        <p:spPr>
          <a:xfrm>
            <a:off x="388932" y="943641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7E5975-D91B-41A1-8E91-82AE69AE55A9}"/>
              </a:ext>
            </a:extLst>
          </p:cNvPr>
          <p:cNvSpPr txBox="1"/>
          <p:nvPr/>
        </p:nvSpPr>
        <p:spPr>
          <a:xfrm>
            <a:off x="1283564" y="1604603"/>
            <a:ext cx="5834588" cy="5788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are the </a:t>
            </a:r>
            <a:r>
              <a:rPr lang="en-US" sz="1400" dirty="0" err="1">
                <a:latin typeface="Georgia" panose="02040502050405020303" pitchFamily="18" charset="0"/>
              </a:rPr>
              <a:t>longterm</a:t>
            </a:r>
            <a:r>
              <a:rPr lang="en-US" sz="1400" dirty="0">
                <a:latin typeface="Georgia" panose="02040502050405020303" pitchFamily="18" charset="0"/>
              </a:rPr>
              <a:t> affects of sexual assault in children ages 12 and under?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85C9FEF-F6CA-9F53-B548-CFBD121D7A6E}"/>
              </a:ext>
            </a:extLst>
          </p:cNvPr>
          <p:cNvSpPr/>
          <p:nvPr/>
        </p:nvSpPr>
        <p:spPr>
          <a:xfrm>
            <a:off x="583902" y="1566334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21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25DF33-B174-41D5-AE4A-5DB822EA08C3}"/>
              </a:ext>
            </a:extLst>
          </p:cNvPr>
          <p:cNvSpPr txBox="1"/>
          <p:nvPr/>
        </p:nvSpPr>
        <p:spPr>
          <a:xfrm>
            <a:off x="1283564" y="2463558"/>
            <a:ext cx="5834588" cy="3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is the impact of young girls being overlooked for autism?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5C216C1-2794-2CE2-F076-19B7D7A96B01}"/>
              </a:ext>
            </a:extLst>
          </p:cNvPr>
          <p:cNvSpPr/>
          <p:nvPr/>
        </p:nvSpPr>
        <p:spPr>
          <a:xfrm>
            <a:off x="583902" y="2306108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22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D218961-0EA4-76F2-447A-BDB805FC6DDD}"/>
              </a:ext>
            </a:extLst>
          </p:cNvPr>
          <p:cNvSpPr txBox="1"/>
          <p:nvPr/>
        </p:nvSpPr>
        <p:spPr>
          <a:xfrm>
            <a:off x="1283564" y="3084150"/>
            <a:ext cx="5834588" cy="5788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does social media negatively impact the mental health of U.S. teens?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19B73D4-5FE6-7E5B-31A2-DE394FA2BE4C}"/>
              </a:ext>
            </a:extLst>
          </p:cNvPr>
          <p:cNvSpPr/>
          <p:nvPr/>
        </p:nvSpPr>
        <p:spPr>
          <a:xfrm>
            <a:off x="583902" y="3045881"/>
            <a:ext cx="655420" cy="65542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cs typeface="Biome" panose="020B0502040204020203" pitchFamily="34" charset="0"/>
              </a:rPr>
              <a:t>23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433F18-04BD-F571-4B0E-78E61982FF50}"/>
              </a:ext>
            </a:extLst>
          </p:cNvPr>
          <p:cNvSpPr txBox="1"/>
          <p:nvPr/>
        </p:nvSpPr>
        <p:spPr>
          <a:xfrm>
            <a:off x="1283564" y="3943105"/>
            <a:ext cx="5834588" cy="340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How does binge eating negatively impact the human body?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497B78A-8A2A-92F7-109E-6F8192B0348B}"/>
              </a:ext>
            </a:extLst>
          </p:cNvPr>
          <p:cNvSpPr/>
          <p:nvPr/>
        </p:nvSpPr>
        <p:spPr>
          <a:xfrm>
            <a:off x="583902" y="3785655"/>
            <a:ext cx="655419" cy="65541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Georgia" panose="02040502050405020303" pitchFamily="18" charset="0"/>
                <a:ea typeface="Cambria Math" panose="02040503050406030204" pitchFamily="18" charset="0"/>
                <a:cs typeface="Biome" panose="020B0502040204020203" pitchFamily="34" charset="0"/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647727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000000"/>
      </a:dk1>
      <a:lt1>
        <a:srgbClr val="6C648B"/>
      </a:lt1>
      <a:dk2>
        <a:srgbClr val="FFFFFF"/>
      </a:dk2>
      <a:lt2>
        <a:srgbClr val="FFFFFF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Theme1-yparinschool</Template>
  <TotalTime>8052</TotalTime>
  <Words>470</Words>
  <Application>Microsoft Office PowerPoint</Application>
  <PresentationFormat>Custom</PresentationFormat>
  <Paragraphs>69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Georgia</vt:lpstr>
      <vt:lpstr>Josefin Sans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Carrick</dc:creator>
  <cp:lastModifiedBy>Alla A Karapunarly</cp:lastModifiedBy>
  <cp:revision>13</cp:revision>
  <dcterms:created xsi:type="dcterms:W3CDTF">2021-06-22T13:02:41Z</dcterms:created>
  <dcterms:modified xsi:type="dcterms:W3CDTF">2022-07-19T23:49:48Z</dcterms:modified>
</cp:coreProperties>
</file>