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00"/>
    <a:srgbClr val="9BD252"/>
    <a:srgbClr val="6C648B"/>
    <a:srgbClr val="B6A19E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773A2-9AEA-4AA1-8F1C-1E8DBC833093}" v="20" dt="2022-07-19T23:56:52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>
        <p:scale>
          <a:sx n="76" d="100"/>
          <a:sy n="76" d="100"/>
        </p:scale>
        <p:origin x="1232" y="-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Carrick" userId="4ca0ed9eaddc65e4" providerId="LiveId" clId="{AE3837CA-F7B5-422D-B375-20485D56DA87}"/>
    <pc:docChg chg="custSel delSld modSld">
      <pc:chgData name="Lisa Carrick" userId="4ca0ed9eaddc65e4" providerId="LiveId" clId="{AE3837CA-F7B5-422D-B375-20485D56DA87}" dt="2021-08-29T20:27:37.449" v="164"/>
      <pc:docMkLst>
        <pc:docMk/>
      </pc:docMkLst>
      <pc:sldChg chg="addSp delSp modSp mod">
        <pc:chgData name="Lisa Carrick" userId="4ca0ed9eaddc65e4" providerId="LiveId" clId="{AE3837CA-F7B5-422D-B375-20485D56DA87}" dt="2021-08-29T20:27:37.449" v="164"/>
        <pc:sldMkLst>
          <pc:docMk/>
          <pc:sldMk cId="3430333599" sldId="256"/>
        </pc:sldMkLst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2" creationId="{8074CDA5-ECEA-4353-833B-2E38584393C4}"/>
          </ac:spMkLst>
        </pc:spChg>
        <pc:spChg chg="del">
          <ac:chgData name="Lisa Carrick" userId="4ca0ed9eaddc65e4" providerId="LiveId" clId="{AE3837CA-F7B5-422D-B375-20485D56DA87}" dt="2021-08-29T20:27:28.860" v="161" actId="478"/>
          <ac:spMkLst>
            <pc:docMk/>
            <pc:sldMk cId="3430333599" sldId="256"/>
            <ac:spMk id="4" creationId="{6C29F813-C4EB-400B-9434-EEB12138E248}"/>
          </ac:spMkLst>
        </pc:spChg>
        <pc:spChg chg="mod">
          <ac:chgData name="Lisa Carrick" userId="4ca0ed9eaddc65e4" providerId="LiveId" clId="{AE3837CA-F7B5-422D-B375-20485D56DA87}" dt="2021-08-21T19:01:07.962" v="19" actId="1076"/>
          <ac:spMkLst>
            <pc:docMk/>
            <pc:sldMk cId="3430333599" sldId="256"/>
            <ac:spMk id="11" creationId="{97C13C52-2134-4884-A1B2-723AABE9B082}"/>
          </ac:spMkLst>
        </pc:spChg>
        <pc:spChg chg="add mod">
          <ac:chgData name="Lisa Carrick" userId="4ca0ed9eaddc65e4" providerId="LiveId" clId="{AE3837CA-F7B5-422D-B375-20485D56DA87}" dt="2021-08-29T20:27:29.182" v="162"/>
          <ac:spMkLst>
            <pc:docMk/>
            <pc:sldMk cId="3430333599" sldId="256"/>
            <ac:spMk id="12" creationId="{C04796B7-272F-4D42-ADDB-C79B12E57DC2}"/>
          </ac:spMkLst>
        </pc:spChg>
        <pc:spChg chg="add mod">
          <ac:chgData name="Lisa Carrick" userId="4ca0ed9eaddc65e4" providerId="LiveId" clId="{AE3837CA-F7B5-422D-B375-20485D56DA87}" dt="2021-08-29T20:27:37.449" v="164"/>
          <ac:spMkLst>
            <pc:docMk/>
            <pc:sldMk cId="3430333599" sldId="256"/>
            <ac:spMk id="13" creationId="{9E3D01AC-BC0B-4327-82B1-44C580A89428}"/>
          </ac:spMkLst>
        </pc:spChg>
        <pc:spChg chg="del">
          <ac:chgData name="Lisa Carrick" userId="4ca0ed9eaddc65e4" providerId="LiveId" clId="{AE3837CA-F7B5-422D-B375-20485D56DA87}" dt="2021-08-21T19:01:13.798" v="21" actId="478"/>
          <ac:spMkLst>
            <pc:docMk/>
            <pc:sldMk cId="3430333599" sldId="256"/>
            <ac:spMk id="13" creationId="{A8C5D9F0-7A31-440C-8968-8DDD950A4EC8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5" creationId="{04C7945D-4CB9-4949-B8D3-A2A747ED8596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6" creationId="{23A4EAF7-38C3-49F5-98B6-EA59C341E87E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7" creationId="{4673177F-FBBE-4776-AA1C-869BBCEC0E59}"/>
          </ac:spMkLst>
        </pc:spChg>
        <pc:spChg chg="del">
          <ac:chgData name="Lisa Carrick" userId="4ca0ed9eaddc65e4" providerId="LiveId" clId="{AE3837CA-F7B5-422D-B375-20485D56DA87}" dt="2021-08-21T19:01:14.466" v="22" actId="478"/>
          <ac:spMkLst>
            <pc:docMk/>
            <pc:sldMk cId="3430333599" sldId="256"/>
            <ac:spMk id="18" creationId="{FABA863C-3841-4F51-B670-3CA075AE6F66}"/>
          </ac:spMkLst>
        </pc:spChg>
        <pc:spChg chg="del">
          <ac:chgData name="Lisa Carrick" userId="4ca0ed9eaddc65e4" providerId="LiveId" clId="{AE3837CA-F7B5-422D-B375-20485D56DA87}" dt="2021-08-29T20:27:37.201" v="163" actId="478"/>
          <ac:spMkLst>
            <pc:docMk/>
            <pc:sldMk cId="3430333599" sldId="256"/>
            <ac:spMk id="19" creationId="{C74348C4-73B1-4332-A82D-F49F2BE5512E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21" creationId="{5E573E6F-2E6C-4036-AD44-A929B3D4EC7D}"/>
          </ac:spMkLst>
        </pc:spChg>
        <pc:graphicFrameChg chg="add del mod">
          <ac:chgData name="Lisa Carrick" userId="4ca0ed9eaddc65e4" providerId="LiveId" clId="{AE3837CA-F7B5-422D-B375-20485D56DA87}" dt="2021-08-21T19:01:21.225" v="26"/>
          <ac:graphicFrameMkLst>
            <pc:docMk/>
            <pc:sldMk cId="3430333599" sldId="256"/>
            <ac:graphicFrameMk id="3" creationId="{AB802972-686A-4678-A3AD-28BBAC2BD0F1}"/>
          </ac:graphicFrameMkLst>
        </pc:graphicFrameChg>
        <pc:graphicFrameChg chg="add mod modGraphic">
          <ac:chgData name="Lisa Carrick" userId="4ca0ed9eaddc65e4" providerId="LiveId" clId="{AE3837CA-F7B5-422D-B375-20485D56DA87}" dt="2021-08-21T19:03:52.035" v="150" actId="20577"/>
          <ac:graphicFrameMkLst>
            <pc:docMk/>
            <pc:sldMk cId="3430333599" sldId="256"/>
            <ac:graphicFrameMk id="7" creationId="{52E630ED-C365-4B2D-9E7E-B6C3C99B089F}"/>
          </ac:graphicFrameMkLst>
        </pc:graphicFrameChg>
        <pc:picChg chg="del">
          <ac:chgData name="Lisa Carrick" userId="4ca0ed9eaddc65e4" providerId="LiveId" clId="{AE3837CA-F7B5-422D-B375-20485D56DA87}" dt="2021-08-29T20:27:21.247" v="158" actId="478"/>
          <ac:picMkLst>
            <pc:docMk/>
            <pc:sldMk cId="3430333599" sldId="256"/>
            <ac:picMk id="5" creationId="{CA7DAAE9-ADE8-4470-9BE4-36BA5002DCD0}"/>
          </ac:picMkLst>
        </pc:picChg>
        <pc:picChg chg="del">
          <ac:chgData name="Lisa Carrick" userId="4ca0ed9eaddc65e4" providerId="LiveId" clId="{AE3837CA-F7B5-422D-B375-20485D56DA87}" dt="2021-08-29T20:27:22.961" v="159" actId="478"/>
          <ac:picMkLst>
            <pc:docMk/>
            <pc:sldMk cId="3430333599" sldId="256"/>
            <ac:picMk id="6" creationId="{2B7F788A-AA55-4A34-8225-6C3FD65D481B}"/>
          </ac:picMkLst>
        </pc:picChg>
        <pc:picChg chg="add mod">
          <ac:chgData name="Lisa Carrick" userId="4ca0ed9eaddc65e4" providerId="LiveId" clId="{AE3837CA-F7B5-422D-B375-20485D56DA87}" dt="2021-08-21T19:04:34.673" v="157" actId="1076"/>
          <ac:picMkLst>
            <pc:docMk/>
            <pc:sldMk cId="3430333599" sldId="256"/>
            <ac:picMk id="9" creationId="{9CACABFA-8140-40B0-93B9-EC534756C6E3}"/>
          </ac:picMkLst>
        </pc:picChg>
        <pc:picChg chg="add mod">
          <ac:chgData name="Lisa Carrick" userId="4ca0ed9eaddc65e4" providerId="LiveId" clId="{AE3837CA-F7B5-422D-B375-20485D56DA87}" dt="2021-08-29T20:27:23.531" v="160"/>
          <ac:picMkLst>
            <pc:docMk/>
            <pc:sldMk cId="3430333599" sldId="256"/>
            <ac:picMk id="10" creationId="{4C82CEA5-B243-4626-A72A-2B42FC63DBE9}"/>
          </ac:picMkLst>
        </pc:picChg>
      </pc:sldChg>
      <pc:sldChg chg="del">
        <pc:chgData name="Lisa Carrick" userId="4ca0ed9eaddc65e4" providerId="LiveId" clId="{AE3837CA-F7B5-422D-B375-20485D56DA87}" dt="2021-08-21T19:04:08.424" v="151" actId="47"/>
        <pc:sldMkLst>
          <pc:docMk/>
          <pc:sldMk cId="2754776371" sldId="258"/>
        </pc:sldMkLst>
      </pc:sldChg>
      <pc:sldChg chg="del">
        <pc:chgData name="Lisa Carrick" userId="4ca0ed9eaddc65e4" providerId="LiveId" clId="{AE3837CA-F7B5-422D-B375-20485D56DA87}" dt="2021-08-21T19:04:09.286" v="152" actId="47"/>
        <pc:sldMkLst>
          <pc:docMk/>
          <pc:sldMk cId="1578317631" sldId="259"/>
        </pc:sldMkLst>
      </pc:sldChg>
    </pc:docChg>
  </pc:docChgLst>
  <pc:docChgLst>
    <pc:chgData name="Alla A Karapunarly" userId="bad96ab6-5253-4430-8be5-67af7205d973" providerId="ADAL" clId="{159773A2-9AEA-4AA1-8F1C-1E8DBC833093}"/>
    <pc:docChg chg="undo custSel modSld">
      <pc:chgData name="Alla A Karapunarly" userId="bad96ab6-5253-4430-8be5-67af7205d973" providerId="ADAL" clId="{159773A2-9AEA-4AA1-8F1C-1E8DBC833093}" dt="2022-07-19T23:58:44.574" v="177" actId="12"/>
      <pc:docMkLst>
        <pc:docMk/>
      </pc:docMkLst>
      <pc:sldChg chg="modSp mod">
        <pc:chgData name="Alla A Karapunarly" userId="bad96ab6-5253-4430-8be5-67af7205d973" providerId="ADAL" clId="{159773A2-9AEA-4AA1-8F1C-1E8DBC833093}" dt="2022-07-19T23:58:44.574" v="177" actId="12"/>
        <pc:sldMkLst>
          <pc:docMk/>
          <pc:sldMk cId="3430333599" sldId="256"/>
        </pc:sldMkLst>
        <pc:spChg chg="mod">
          <ac:chgData name="Alla A Karapunarly" userId="bad96ab6-5253-4430-8be5-67af7205d973" providerId="ADAL" clId="{159773A2-9AEA-4AA1-8F1C-1E8DBC833093}" dt="2022-07-19T23:52:17.951" v="1" actId="6549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159773A2-9AEA-4AA1-8F1C-1E8DBC833093}" dt="2022-07-19T23:58:44.574" v="177" actId="12"/>
          <ac:graphicFrameMkLst>
            <pc:docMk/>
            <pc:sldMk cId="3430333599" sldId="256"/>
            <ac:graphicFrameMk id="7" creationId="{52E630ED-C365-4B2D-9E7E-B6C3C99B089F}"/>
          </ac:graphicFrameMkLst>
        </pc:graphicFrameChg>
      </pc:sldChg>
    </pc:docChg>
  </pc:docChgLst>
  <pc:docChgLst>
    <pc:chgData name="Alla" userId="bad96ab6-5253-4430-8be5-67af7205d973" providerId="ADAL" clId="{AAA9AB2D-35C8-44B5-94AF-62D888CB3ACE}"/>
    <pc:docChg chg="custSel modSld">
      <pc:chgData name="Alla" userId="bad96ab6-5253-4430-8be5-67af7205d973" providerId="ADAL" clId="{AAA9AB2D-35C8-44B5-94AF-62D888CB3ACE}" dt="2022-03-19T00:13:16.211" v="3"/>
      <pc:docMkLst>
        <pc:docMk/>
      </pc:docMkLst>
      <pc:sldChg chg="addSp delSp modSp mod">
        <pc:chgData name="Alla" userId="bad96ab6-5253-4430-8be5-67af7205d973" providerId="ADAL" clId="{AAA9AB2D-35C8-44B5-94AF-62D888CB3ACE}" dt="2022-03-19T00:13:16.211" v="3"/>
        <pc:sldMkLst>
          <pc:docMk/>
          <pc:sldMk cId="3430333599" sldId="256"/>
        </pc:sldMkLst>
        <pc:spChg chg="del">
          <ac:chgData name="Alla" userId="bad96ab6-5253-4430-8be5-67af7205d973" providerId="ADAL" clId="{AAA9AB2D-35C8-44B5-94AF-62D888CB3ACE}" dt="2022-03-19T00:12:33.006" v="0" actId="478"/>
          <ac:spMkLst>
            <pc:docMk/>
            <pc:sldMk cId="3430333599" sldId="256"/>
            <ac:spMk id="12" creationId="{C04796B7-272F-4D42-ADDB-C79B12E57DC2}"/>
          </ac:spMkLst>
        </pc:spChg>
        <pc:spChg chg="add mod">
          <ac:chgData name="Alla" userId="bad96ab6-5253-4430-8be5-67af7205d973" providerId="ADAL" clId="{AAA9AB2D-35C8-44B5-94AF-62D888CB3ACE}" dt="2022-03-19T00:13:16.211" v="3"/>
          <ac:spMkLst>
            <pc:docMk/>
            <pc:sldMk cId="3430333599" sldId="256"/>
            <ac:spMk id="14" creationId="{8D265D47-6C06-458C-AF66-2B900838D916}"/>
          </ac:spMkLst>
        </pc:spChg>
        <pc:picChg chg="del mod">
          <ac:chgData name="Alla" userId="bad96ab6-5253-4430-8be5-67af7205d973" providerId="ADAL" clId="{AAA9AB2D-35C8-44B5-94AF-62D888CB3ACE}" dt="2022-03-19T00:12:34.878" v="2" actId="478"/>
          <ac:picMkLst>
            <pc:docMk/>
            <pc:sldMk cId="3430333599" sldId="256"/>
            <ac:picMk id="10" creationId="{4C82CEA5-B243-4626-A72A-2B42FC63DBE9}"/>
          </ac:picMkLst>
        </pc:picChg>
        <pc:picChg chg="add mod">
          <ac:chgData name="Alla" userId="bad96ab6-5253-4430-8be5-67af7205d973" providerId="ADAL" clId="{AAA9AB2D-35C8-44B5-94AF-62D888CB3ACE}" dt="2022-03-19T00:13:16.211" v="3"/>
          <ac:picMkLst>
            <pc:docMk/>
            <pc:sldMk cId="3430333599" sldId="256"/>
            <ac:picMk id="15" creationId="{A3CB6972-A0B3-4293-A490-93E9DC2382AE}"/>
          </ac:picMkLst>
        </pc:picChg>
      </pc:sldChg>
    </pc:docChg>
  </pc:docChgLst>
  <pc:docChgLst>
    <pc:chgData name="Alla A Karapunarly" userId="bad96ab6-5253-4430-8be5-67af7205d973" providerId="ADAL" clId="{59B7124A-9756-4C0F-A835-4EC3212BE3DE}"/>
    <pc:docChg chg="custSel modSld">
      <pc:chgData name="Alla A Karapunarly" userId="bad96ab6-5253-4430-8be5-67af7205d973" providerId="ADAL" clId="{59B7124A-9756-4C0F-A835-4EC3212BE3DE}" dt="2022-06-27T20:53:56.860" v="1" actId="6549"/>
      <pc:docMkLst>
        <pc:docMk/>
      </pc:docMkLst>
      <pc:sldChg chg="modSp mod">
        <pc:chgData name="Alla A Karapunarly" userId="bad96ab6-5253-4430-8be5-67af7205d973" providerId="ADAL" clId="{59B7124A-9756-4C0F-A835-4EC3212BE3DE}" dt="2022-06-27T20:53:56.860" v="1" actId="6549"/>
        <pc:sldMkLst>
          <pc:docMk/>
          <pc:sldMk cId="3430333599" sldId="256"/>
        </pc:sldMkLst>
        <pc:spChg chg="mod">
          <ac:chgData name="Alla A Karapunarly" userId="bad96ab6-5253-4430-8be5-67af7205d973" providerId="ADAL" clId="{59B7124A-9756-4C0F-A835-4EC3212BE3DE}" dt="2022-06-27T20:53:56.860" v="1" actId="6549"/>
          <ac:spMkLst>
            <pc:docMk/>
            <pc:sldMk cId="3430333599" sldId="256"/>
            <ac:spMk id="13" creationId="{9E3D01AC-BC0B-4327-82B1-44C580A89428}"/>
          </ac:spMkLst>
        </pc:spChg>
      </pc:sldChg>
    </pc:docChg>
  </pc:docChgLst>
  <pc:docChgLst>
    <pc:chgData name="Alla A Karapunarly" userId="bad96ab6-5253-4430-8be5-67af7205d973" providerId="ADAL" clId="{5735FA5A-D66D-4AEB-8D74-CC6285DAC63A}"/>
    <pc:docChg chg="undo custSel modSld">
      <pc:chgData name="Alla A Karapunarly" userId="bad96ab6-5253-4430-8be5-67af7205d973" providerId="ADAL" clId="{5735FA5A-D66D-4AEB-8D74-CC6285DAC63A}" dt="2022-07-18T23:17:22.757" v="235" actId="478"/>
      <pc:docMkLst>
        <pc:docMk/>
      </pc:docMkLst>
      <pc:sldChg chg="delSp modSp mod">
        <pc:chgData name="Alla A Karapunarly" userId="bad96ab6-5253-4430-8be5-67af7205d973" providerId="ADAL" clId="{5735FA5A-D66D-4AEB-8D74-CC6285DAC63A}" dt="2022-07-18T23:17:22.757" v="235" actId="478"/>
        <pc:sldMkLst>
          <pc:docMk/>
          <pc:sldMk cId="3430333599" sldId="256"/>
        </pc:sldMkLst>
        <pc:spChg chg="mod">
          <ac:chgData name="Alla A Karapunarly" userId="bad96ab6-5253-4430-8be5-67af7205d973" providerId="ADAL" clId="{5735FA5A-D66D-4AEB-8D74-CC6285DAC63A}" dt="2022-07-18T23:09:05.422" v="30" actId="12788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5735FA5A-D66D-4AEB-8D74-CC6285DAC63A}" dt="2022-07-18T23:17:12.897" v="234" actId="12788"/>
          <ac:graphicFrameMkLst>
            <pc:docMk/>
            <pc:sldMk cId="3430333599" sldId="256"/>
            <ac:graphicFrameMk id="7" creationId="{52E630ED-C365-4B2D-9E7E-B6C3C99B089F}"/>
          </ac:graphicFrameMkLst>
        </pc:graphicFrameChg>
        <pc:picChg chg="del">
          <ac:chgData name="Alla A Karapunarly" userId="bad96ab6-5253-4430-8be5-67af7205d973" providerId="ADAL" clId="{5735FA5A-D66D-4AEB-8D74-CC6285DAC63A}" dt="2022-07-18T23:17:22.757" v="235" actId="478"/>
          <ac:picMkLst>
            <pc:docMk/>
            <pc:sldMk cId="3430333599" sldId="256"/>
            <ac:picMk id="9" creationId="{9CACABFA-8140-40B0-93B9-EC534756C6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7C13C52-2134-4884-A1B2-723AABE9B082}"/>
              </a:ext>
            </a:extLst>
          </p:cNvPr>
          <p:cNvSpPr txBox="1"/>
          <p:nvPr/>
        </p:nvSpPr>
        <p:spPr>
          <a:xfrm>
            <a:off x="839948" y="1108057"/>
            <a:ext cx="60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Quarter 2 Process Journals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E630ED-C365-4B2D-9E7E-B6C3C99B0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44822"/>
              </p:ext>
            </p:extLst>
          </p:nvPr>
        </p:nvGraphicFramePr>
        <p:xfrm>
          <a:off x="584947" y="1520841"/>
          <a:ext cx="6602506" cy="7340460"/>
        </p:xfrm>
        <a:graphic>
          <a:graphicData uri="http://schemas.openxmlformats.org/drawingml/2006/table">
            <a:tbl>
              <a:tblPr/>
              <a:tblGrid>
                <a:gridCol w="625939">
                  <a:extLst>
                    <a:ext uri="{9D8B030D-6E8A-4147-A177-3AD203B41FA5}">
                      <a16:colId xmlns:a16="http://schemas.microsoft.com/office/drawing/2014/main" val="445303139"/>
                    </a:ext>
                  </a:extLst>
                </a:gridCol>
                <a:gridCol w="5171768">
                  <a:extLst>
                    <a:ext uri="{9D8B030D-6E8A-4147-A177-3AD203B41FA5}">
                      <a16:colId xmlns:a16="http://schemas.microsoft.com/office/drawing/2014/main" val="3681640713"/>
                    </a:ext>
                  </a:extLst>
                </a:gridCol>
                <a:gridCol w="804799">
                  <a:extLst>
                    <a:ext uri="{9D8B030D-6E8A-4147-A177-3AD203B41FA5}">
                      <a16:colId xmlns:a16="http://schemas.microsoft.com/office/drawing/2014/main" val="428527615"/>
                    </a:ext>
                  </a:extLst>
                </a:gridCol>
              </a:tblGrid>
              <a:tr h="28988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❒"/>
                      </a:pPr>
                      <a:endParaRPr lang="en-US" sz="12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Reflection Questions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118990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❒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8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“Reflecting on goals and plans…”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i="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Looking at the data collection brainstorm, reflect on the following questions individually: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Does it feel like all of these data sources are needed? Do any overlap?  Could we eliminate some and prioritize others?  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Does it feel like anything is missing?  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would be most fun and engaging for you?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would lead to the most important or persuasive kind of information?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Who in your group wants to lead the effort on creating the protocol for each of the data sources?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 22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734974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❒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9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“Reflecting on observations” - 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Reflect on your observations. Consider: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did you decide what to observe? Is there something that was impossible to observe that you wish you could have?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was something surprising or interesting that you observed?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did you learn from observing?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was discouraging or frustrating about your observations?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We’re going to do surveys next … what do you anticipate will be different about surveys versus observations?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 10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163010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❒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10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“Reflecting on surveys” -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Reflect on your survey. Consider: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was easier about the survey process than you thought?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was harder about the survey process than you thought?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is the most useful piece of data you hope to get from your survey?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Does your group feel like having the opportunity to interview an expert would be helpful? What role(s)/position(s) would this person/people be in?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10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866364"/>
                  </a:ext>
                </a:extLst>
              </a:tr>
              <a:tr h="467992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❒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11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“Organizing data” -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Remember that you will be taking action as a result of your research. 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are some changes you hope to make in your community by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answering your research question? 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Hypothesis: What do you think or hope your data will show?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13</a:t>
                      </a:r>
                    </a:p>
                  </a:txBody>
                  <a:tcPr marL="57390" marR="57390" marT="57390" marB="573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266225"/>
                  </a:ext>
                </a:extLst>
              </a:tr>
            </a:tbl>
          </a:graphicData>
        </a:graphic>
      </p:graphicFrame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9E3D01AC-BC0B-4327-82B1-44C580A8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2891" y="9446299"/>
            <a:ext cx="6994537" cy="412774"/>
          </a:xfrm>
        </p:spPr>
        <p:txBody>
          <a:bodyPr/>
          <a:lstStyle/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265D47-6C06-458C-AF66-2B900838D916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3CB6972-A0B3-4293-A490-93E9DC238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6431</TotalTime>
  <Words>371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9</cp:revision>
  <dcterms:created xsi:type="dcterms:W3CDTF">2021-06-22T13:02:41Z</dcterms:created>
  <dcterms:modified xsi:type="dcterms:W3CDTF">2022-07-19T23:58:45Z</dcterms:modified>
</cp:coreProperties>
</file>