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291840" y="10226042"/>
            <a:ext cx="37307519" cy="705612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583680" y="18653759"/>
            <a:ext cx="30723839" cy="8412480"/>
          </a:xfrm>
          <a:prstGeom prst="rect">
            <a:avLst/>
          </a:prstGeom>
          <a:noFill/>
          <a:ln>
            <a:noFill/>
          </a:ln>
        </p:spPr>
        <p:txBody>
          <a:bodyPr anchorCtr="0" anchor="t" bIns="219450" lIns="438900" spcFirstLastPara="1" rIns="438900" wrap="square" tIns="219450">
            <a:noAutofit/>
          </a:bodyPr>
          <a:lstStyle>
            <a:lvl1pPr lvl="0" algn="ctr">
              <a:spcBef>
                <a:spcPts val="3080"/>
              </a:spcBef>
              <a:spcAft>
                <a:spcPts val="0"/>
              </a:spcAft>
              <a:buClr>
                <a:srgbClr val="888888"/>
              </a:buClr>
              <a:buSzPts val="15400"/>
              <a:buNone/>
              <a:defRPr>
                <a:solidFill>
                  <a:srgbClr val="888888"/>
                </a:solidFill>
              </a:defRPr>
            </a:lvl1pPr>
            <a:lvl2pPr lvl="1" algn="ctr">
              <a:spcBef>
                <a:spcPts val="2680"/>
              </a:spcBef>
              <a:spcAft>
                <a:spcPts val="0"/>
              </a:spcAft>
              <a:buClr>
                <a:srgbClr val="888888"/>
              </a:buClr>
              <a:buSzPts val="134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p:txBody>
      </p:sp>
      <p:sp>
        <p:nvSpPr>
          <p:cNvPr id="14" name="Google Shape;14;p2"/>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1083290" y="-1207767"/>
            <a:ext cx="21724621" cy="39502081"/>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2715220" y="10424165"/>
            <a:ext cx="28087320" cy="987552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2598421" y="914406"/>
            <a:ext cx="28087320" cy="28895039"/>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2194560" y="7680963"/>
            <a:ext cx="39502081" cy="21724621"/>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467102" y="21153122"/>
            <a:ext cx="37307519" cy="653796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19200"/>
              <a:buFont typeface="Calibri"/>
              <a:buNone/>
              <a:defRPr b="1" sz="19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467102" y="13952225"/>
            <a:ext cx="37307519" cy="7200898"/>
          </a:xfrm>
          <a:prstGeom prst="rect">
            <a:avLst/>
          </a:prstGeom>
          <a:noFill/>
          <a:ln>
            <a:noFill/>
          </a:ln>
        </p:spPr>
        <p:txBody>
          <a:bodyPr anchorCtr="0" anchor="b" bIns="219450" lIns="438900" spcFirstLastPara="1" rIns="438900" wrap="square" tIns="219450">
            <a:noAutofit/>
          </a:bodyPr>
          <a:lstStyle>
            <a:lvl1pPr indent="-228600" lvl="0" marL="457200" algn="l">
              <a:spcBef>
                <a:spcPts val="1920"/>
              </a:spcBef>
              <a:spcAft>
                <a:spcPts val="0"/>
              </a:spcAft>
              <a:buClr>
                <a:srgbClr val="888888"/>
              </a:buClr>
              <a:buSzPts val="9600"/>
              <a:buNone/>
              <a:defRPr sz="9600">
                <a:solidFill>
                  <a:srgbClr val="888888"/>
                </a:solidFill>
              </a:defRPr>
            </a:lvl1pPr>
            <a:lvl2pPr indent="-228600" lvl="1" marL="914400" algn="l">
              <a:spcBef>
                <a:spcPts val="1720"/>
              </a:spcBef>
              <a:spcAft>
                <a:spcPts val="0"/>
              </a:spcAft>
              <a:buClr>
                <a:srgbClr val="888888"/>
              </a:buClr>
              <a:buSzPts val="8600"/>
              <a:buNone/>
              <a:defRPr sz="8600">
                <a:solidFill>
                  <a:srgbClr val="888888"/>
                </a:solidFill>
              </a:defRPr>
            </a:lvl2pPr>
            <a:lvl3pPr indent="-228600" lvl="2" marL="1371600" algn="l">
              <a:spcBef>
                <a:spcPts val="1540"/>
              </a:spcBef>
              <a:spcAft>
                <a:spcPts val="0"/>
              </a:spcAft>
              <a:buClr>
                <a:srgbClr val="888888"/>
              </a:buClr>
              <a:buSzPts val="7700"/>
              <a:buNone/>
              <a:defRPr sz="7700">
                <a:solidFill>
                  <a:srgbClr val="888888"/>
                </a:solidFill>
              </a:defRPr>
            </a:lvl3pPr>
            <a:lvl4pPr indent="-228600" lvl="3" marL="1828800" algn="l">
              <a:spcBef>
                <a:spcPts val="1340"/>
              </a:spcBef>
              <a:spcAft>
                <a:spcPts val="0"/>
              </a:spcAft>
              <a:buClr>
                <a:srgbClr val="888888"/>
              </a:buClr>
              <a:buSzPts val="6700"/>
              <a:buNone/>
              <a:defRPr sz="6700">
                <a:solidFill>
                  <a:srgbClr val="888888"/>
                </a:solidFill>
              </a:defRPr>
            </a:lvl4pPr>
            <a:lvl5pPr indent="-228600" lvl="4" marL="2286000" algn="l">
              <a:spcBef>
                <a:spcPts val="1340"/>
              </a:spcBef>
              <a:spcAft>
                <a:spcPts val="0"/>
              </a:spcAft>
              <a:buClr>
                <a:srgbClr val="888888"/>
              </a:buClr>
              <a:buSzPts val="6700"/>
              <a:buNone/>
              <a:defRPr sz="6700">
                <a:solidFill>
                  <a:srgbClr val="888888"/>
                </a:solidFill>
              </a:defRPr>
            </a:lvl5pPr>
            <a:lvl6pPr indent="-228600" lvl="5" marL="2743200" algn="l">
              <a:spcBef>
                <a:spcPts val="1340"/>
              </a:spcBef>
              <a:spcAft>
                <a:spcPts val="0"/>
              </a:spcAft>
              <a:buClr>
                <a:srgbClr val="888888"/>
              </a:buClr>
              <a:buSzPts val="6700"/>
              <a:buNone/>
              <a:defRPr sz="6700">
                <a:solidFill>
                  <a:srgbClr val="888888"/>
                </a:solidFill>
              </a:defRPr>
            </a:lvl6pPr>
            <a:lvl7pPr indent="-228600" lvl="6" marL="3200400" algn="l">
              <a:spcBef>
                <a:spcPts val="1340"/>
              </a:spcBef>
              <a:spcAft>
                <a:spcPts val="0"/>
              </a:spcAft>
              <a:buClr>
                <a:srgbClr val="888888"/>
              </a:buClr>
              <a:buSzPts val="6700"/>
              <a:buNone/>
              <a:defRPr sz="6700">
                <a:solidFill>
                  <a:srgbClr val="888888"/>
                </a:solidFill>
              </a:defRPr>
            </a:lvl7pPr>
            <a:lvl8pPr indent="-228600" lvl="7" marL="3657600" algn="l">
              <a:spcBef>
                <a:spcPts val="1340"/>
              </a:spcBef>
              <a:spcAft>
                <a:spcPts val="0"/>
              </a:spcAft>
              <a:buClr>
                <a:srgbClr val="888888"/>
              </a:buClr>
              <a:buSzPts val="6700"/>
              <a:buNone/>
              <a:defRPr sz="6700">
                <a:solidFill>
                  <a:srgbClr val="888888"/>
                </a:solidFill>
              </a:defRPr>
            </a:lvl8pPr>
            <a:lvl9pPr indent="-228600" lvl="8" marL="4114800" algn="l">
              <a:spcBef>
                <a:spcPts val="1340"/>
              </a:spcBef>
              <a:spcAft>
                <a:spcPts val="0"/>
              </a:spcAft>
              <a:buClr>
                <a:srgbClr val="888888"/>
              </a:buClr>
              <a:buSzPts val="6700"/>
              <a:buNone/>
              <a:defRPr sz="6700">
                <a:solidFill>
                  <a:srgbClr val="888888"/>
                </a:solidFill>
              </a:defRPr>
            </a:lvl9pPr>
          </a:lstStyle>
          <a:p/>
        </p:txBody>
      </p:sp>
      <p:sp>
        <p:nvSpPr>
          <p:cNvPr id="26" name="Google Shape;26;p4"/>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194560" y="7680963"/>
            <a:ext cx="19385280" cy="21724621"/>
          </a:xfrm>
          <a:prstGeom prst="rect">
            <a:avLst/>
          </a:prstGeom>
          <a:noFill/>
          <a:ln>
            <a:noFill/>
          </a:ln>
        </p:spPr>
        <p:txBody>
          <a:bodyPr anchorCtr="0" anchor="t" bIns="219450" lIns="438900" spcFirstLastPara="1" rIns="438900" wrap="square" tIns="219450">
            <a:noAutofit/>
          </a:bodyPr>
          <a:lstStyle>
            <a:lvl1pPr indent="-1079500" lvl="0" marL="457200" algn="l">
              <a:spcBef>
                <a:spcPts val="2680"/>
              </a:spcBef>
              <a:spcAft>
                <a:spcPts val="0"/>
              </a:spcAft>
              <a:buClr>
                <a:schemeClr val="dk1"/>
              </a:buClr>
              <a:buSzPts val="13400"/>
              <a:buChar char="•"/>
              <a:defRPr sz="134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2" name="Google Shape;32;p5"/>
          <p:cNvSpPr txBox="1"/>
          <p:nvPr>
            <p:ph idx="2" type="body"/>
          </p:nvPr>
        </p:nvSpPr>
        <p:spPr>
          <a:xfrm>
            <a:off x="22311359" y="7680963"/>
            <a:ext cx="19385280" cy="21724621"/>
          </a:xfrm>
          <a:prstGeom prst="rect">
            <a:avLst/>
          </a:prstGeom>
          <a:noFill/>
          <a:ln>
            <a:noFill/>
          </a:ln>
        </p:spPr>
        <p:txBody>
          <a:bodyPr anchorCtr="0" anchor="t" bIns="219450" lIns="438900" spcFirstLastPara="1" rIns="438900" wrap="square" tIns="219450">
            <a:noAutofit/>
          </a:bodyPr>
          <a:lstStyle>
            <a:lvl1pPr indent="-1079500" lvl="0" marL="457200" algn="l">
              <a:spcBef>
                <a:spcPts val="2680"/>
              </a:spcBef>
              <a:spcAft>
                <a:spcPts val="0"/>
              </a:spcAft>
              <a:buClr>
                <a:schemeClr val="dk1"/>
              </a:buClr>
              <a:buSzPts val="13400"/>
              <a:buChar char="•"/>
              <a:defRPr sz="134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3" name="Google Shape;33;p5"/>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2194560" y="7368542"/>
            <a:ext cx="19392902" cy="3070858"/>
          </a:xfrm>
          <a:prstGeom prst="rect">
            <a:avLst/>
          </a:prstGeom>
          <a:noFill/>
          <a:ln>
            <a:noFill/>
          </a:ln>
        </p:spPr>
        <p:txBody>
          <a:bodyPr anchorCtr="0" anchor="b" bIns="219450" lIns="438900" spcFirstLastPara="1" rIns="438900" wrap="square" tIns="219450">
            <a:noAutofit/>
          </a:bodyPr>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40"/>
              </a:spcBef>
              <a:spcAft>
                <a:spcPts val="0"/>
              </a:spcAft>
              <a:buClr>
                <a:schemeClr val="dk1"/>
              </a:buClr>
              <a:buSzPts val="7700"/>
              <a:buNone/>
              <a:defRPr b="1" sz="7700"/>
            </a:lvl4pPr>
            <a:lvl5pPr indent="-228600" lvl="4" marL="2286000" algn="l">
              <a:spcBef>
                <a:spcPts val="1540"/>
              </a:spcBef>
              <a:spcAft>
                <a:spcPts val="0"/>
              </a:spcAft>
              <a:buClr>
                <a:schemeClr val="dk1"/>
              </a:buClr>
              <a:buSzPts val="7700"/>
              <a:buNone/>
              <a:defRPr b="1" sz="7700"/>
            </a:lvl5pPr>
            <a:lvl6pPr indent="-228600" lvl="5" marL="2743200" algn="l">
              <a:spcBef>
                <a:spcPts val="1540"/>
              </a:spcBef>
              <a:spcAft>
                <a:spcPts val="0"/>
              </a:spcAft>
              <a:buClr>
                <a:schemeClr val="dk1"/>
              </a:buClr>
              <a:buSzPts val="7700"/>
              <a:buNone/>
              <a:defRPr b="1" sz="7700"/>
            </a:lvl6pPr>
            <a:lvl7pPr indent="-228600" lvl="6" marL="3200400" algn="l">
              <a:spcBef>
                <a:spcPts val="1540"/>
              </a:spcBef>
              <a:spcAft>
                <a:spcPts val="0"/>
              </a:spcAft>
              <a:buClr>
                <a:schemeClr val="dk1"/>
              </a:buClr>
              <a:buSzPts val="7700"/>
              <a:buNone/>
              <a:defRPr b="1" sz="7700"/>
            </a:lvl7pPr>
            <a:lvl8pPr indent="-228600" lvl="7" marL="3657600" algn="l">
              <a:spcBef>
                <a:spcPts val="1540"/>
              </a:spcBef>
              <a:spcAft>
                <a:spcPts val="0"/>
              </a:spcAft>
              <a:buClr>
                <a:schemeClr val="dk1"/>
              </a:buClr>
              <a:buSzPts val="7700"/>
              <a:buNone/>
              <a:defRPr b="1" sz="7700"/>
            </a:lvl8pPr>
            <a:lvl9pPr indent="-228600" lvl="8" marL="4114800" algn="l">
              <a:spcBef>
                <a:spcPts val="1540"/>
              </a:spcBef>
              <a:spcAft>
                <a:spcPts val="0"/>
              </a:spcAft>
              <a:buClr>
                <a:schemeClr val="dk1"/>
              </a:buClr>
              <a:buSzPts val="7700"/>
              <a:buNone/>
              <a:defRPr b="1" sz="7700"/>
            </a:lvl9pPr>
          </a:lstStyle>
          <a:p/>
        </p:txBody>
      </p:sp>
      <p:sp>
        <p:nvSpPr>
          <p:cNvPr id="39" name="Google Shape;39;p6"/>
          <p:cNvSpPr txBox="1"/>
          <p:nvPr>
            <p:ph idx="2" type="body"/>
          </p:nvPr>
        </p:nvSpPr>
        <p:spPr>
          <a:xfrm>
            <a:off x="2194560" y="10439400"/>
            <a:ext cx="19392902" cy="18966182"/>
          </a:xfrm>
          <a:prstGeom prst="rect">
            <a:avLst/>
          </a:prstGeom>
          <a:noFill/>
          <a:ln>
            <a:noFill/>
          </a:ln>
        </p:spPr>
        <p:txBody>
          <a:bodyPr anchorCtr="0" anchor="t" bIns="219450" lIns="438900" spcFirstLastPara="1" rIns="438900" wrap="square" tIns="219450">
            <a:noAutofit/>
          </a:bodyPr>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7550" lvl="3" marL="1828800" algn="l">
              <a:spcBef>
                <a:spcPts val="1540"/>
              </a:spcBef>
              <a:spcAft>
                <a:spcPts val="0"/>
              </a:spcAft>
              <a:buClr>
                <a:schemeClr val="dk1"/>
              </a:buClr>
              <a:buSzPts val="7700"/>
              <a:buChar char="–"/>
              <a:defRPr sz="7700"/>
            </a:lvl4pPr>
            <a:lvl5pPr indent="-717550" lvl="4" marL="2286000" algn="l">
              <a:spcBef>
                <a:spcPts val="1540"/>
              </a:spcBef>
              <a:spcAft>
                <a:spcPts val="0"/>
              </a:spcAft>
              <a:buClr>
                <a:schemeClr val="dk1"/>
              </a:buClr>
              <a:buSzPts val="7700"/>
              <a:buChar char="»"/>
              <a:defRPr sz="7700"/>
            </a:lvl5pPr>
            <a:lvl6pPr indent="-717550" lvl="5" marL="2743200" algn="l">
              <a:spcBef>
                <a:spcPts val="1540"/>
              </a:spcBef>
              <a:spcAft>
                <a:spcPts val="0"/>
              </a:spcAft>
              <a:buClr>
                <a:schemeClr val="dk1"/>
              </a:buClr>
              <a:buSzPts val="7700"/>
              <a:buChar char="•"/>
              <a:defRPr sz="7700"/>
            </a:lvl6pPr>
            <a:lvl7pPr indent="-717550" lvl="6" marL="3200400" algn="l">
              <a:spcBef>
                <a:spcPts val="1540"/>
              </a:spcBef>
              <a:spcAft>
                <a:spcPts val="0"/>
              </a:spcAft>
              <a:buClr>
                <a:schemeClr val="dk1"/>
              </a:buClr>
              <a:buSzPts val="7700"/>
              <a:buChar char="•"/>
              <a:defRPr sz="7700"/>
            </a:lvl7pPr>
            <a:lvl8pPr indent="-717550" lvl="7" marL="3657600" algn="l">
              <a:spcBef>
                <a:spcPts val="1540"/>
              </a:spcBef>
              <a:spcAft>
                <a:spcPts val="0"/>
              </a:spcAft>
              <a:buClr>
                <a:schemeClr val="dk1"/>
              </a:buClr>
              <a:buSzPts val="7700"/>
              <a:buChar char="•"/>
              <a:defRPr sz="7700"/>
            </a:lvl8pPr>
            <a:lvl9pPr indent="-717550" lvl="8" marL="4114800" algn="l">
              <a:spcBef>
                <a:spcPts val="1540"/>
              </a:spcBef>
              <a:spcAft>
                <a:spcPts val="0"/>
              </a:spcAft>
              <a:buClr>
                <a:schemeClr val="dk1"/>
              </a:buClr>
              <a:buSzPts val="7700"/>
              <a:buChar char="•"/>
              <a:defRPr sz="7700"/>
            </a:lvl9pPr>
          </a:lstStyle>
          <a:p/>
        </p:txBody>
      </p:sp>
      <p:sp>
        <p:nvSpPr>
          <p:cNvPr id="40" name="Google Shape;40;p6"/>
          <p:cNvSpPr txBox="1"/>
          <p:nvPr>
            <p:ph idx="3" type="body"/>
          </p:nvPr>
        </p:nvSpPr>
        <p:spPr>
          <a:xfrm>
            <a:off x="22296122" y="7368542"/>
            <a:ext cx="19400519" cy="3070858"/>
          </a:xfrm>
          <a:prstGeom prst="rect">
            <a:avLst/>
          </a:prstGeom>
          <a:noFill/>
          <a:ln>
            <a:noFill/>
          </a:ln>
        </p:spPr>
        <p:txBody>
          <a:bodyPr anchorCtr="0" anchor="b" bIns="219450" lIns="438900" spcFirstLastPara="1" rIns="438900" wrap="square" tIns="219450">
            <a:noAutofit/>
          </a:bodyPr>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40"/>
              </a:spcBef>
              <a:spcAft>
                <a:spcPts val="0"/>
              </a:spcAft>
              <a:buClr>
                <a:schemeClr val="dk1"/>
              </a:buClr>
              <a:buSzPts val="7700"/>
              <a:buNone/>
              <a:defRPr b="1" sz="7700"/>
            </a:lvl4pPr>
            <a:lvl5pPr indent="-228600" lvl="4" marL="2286000" algn="l">
              <a:spcBef>
                <a:spcPts val="1540"/>
              </a:spcBef>
              <a:spcAft>
                <a:spcPts val="0"/>
              </a:spcAft>
              <a:buClr>
                <a:schemeClr val="dk1"/>
              </a:buClr>
              <a:buSzPts val="7700"/>
              <a:buNone/>
              <a:defRPr b="1" sz="7700"/>
            </a:lvl5pPr>
            <a:lvl6pPr indent="-228600" lvl="5" marL="2743200" algn="l">
              <a:spcBef>
                <a:spcPts val="1540"/>
              </a:spcBef>
              <a:spcAft>
                <a:spcPts val="0"/>
              </a:spcAft>
              <a:buClr>
                <a:schemeClr val="dk1"/>
              </a:buClr>
              <a:buSzPts val="7700"/>
              <a:buNone/>
              <a:defRPr b="1" sz="7700"/>
            </a:lvl6pPr>
            <a:lvl7pPr indent="-228600" lvl="6" marL="3200400" algn="l">
              <a:spcBef>
                <a:spcPts val="1540"/>
              </a:spcBef>
              <a:spcAft>
                <a:spcPts val="0"/>
              </a:spcAft>
              <a:buClr>
                <a:schemeClr val="dk1"/>
              </a:buClr>
              <a:buSzPts val="7700"/>
              <a:buNone/>
              <a:defRPr b="1" sz="7700"/>
            </a:lvl7pPr>
            <a:lvl8pPr indent="-228600" lvl="7" marL="3657600" algn="l">
              <a:spcBef>
                <a:spcPts val="1540"/>
              </a:spcBef>
              <a:spcAft>
                <a:spcPts val="0"/>
              </a:spcAft>
              <a:buClr>
                <a:schemeClr val="dk1"/>
              </a:buClr>
              <a:buSzPts val="7700"/>
              <a:buNone/>
              <a:defRPr b="1" sz="7700"/>
            </a:lvl8pPr>
            <a:lvl9pPr indent="-228600" lvl="8" marL="4114800" algn="l">
              <a:spcBef>
                <a:spcPts val="1540"/>
              </a:spcBef>
              <a:spcAft>
                <a:spcPts val="0"/>
              </a:spcAft>
              <a:buClr>
                <a:schemeClr val="dk1"/>
              </a:buClr>
              <a:buSzPts val="7700"/>
              <a:buNone/>
              <a:defRPr b="1" sz="7700"/>
            </a:lvl9pPr>
          </a:lstStyle>
          <a:p/>
        </p:txBody>
      </p:sp>
      <p:sp>
        <p:nvSpPr>
          <p:cNvPr id="41" name="Google Shape;41;p6"/>
          <p:cNvSpPr txBox="1"/>
          <p:nvPr>
            <p:ph idx="4" type="body"/>
          </p:nvPr>
        </p:nvSpPr>
        <p:spPr>
          <a:xfrm>
            <a:off x="22296122" y="10439400"/>
            <a:ext cx="19400519" cy="18966182"/>
          </a:xfrm>
          <a:prstGeom prst="rect">
            <a:avLst/>
          </a:prstGeom>
          <a:noFill/>
          <a:ln>
            <a:noFill/>
          </a:ln>
        </p:spPr>
        <p:txBody>
          <a:bodyPr anchorCtr="0" anchor="t" bIns="219450" lIns="438900" spcFirstLastPara="1" rIns="438900" wrap="square" tIns="219450">
            <a:noAutofit/>
          </a:bodyPr>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7550" lvl="3" marL="1828800" algn="l">
              <a:spcBef>
                <a:spcPts val="1540"/>
              </a:spcBef>
              <a:spcAft>
                <a:spcPts val="0"/>
              </a:spcAft>
              <a:buClr>
                <a:schemeClr val="dk1"/>
              </a:buClr>
              <a:buSzPts val="7700"/>
              <a:buChar char="–"/>
              <a:defRPr sz="7700"/>
            </a:lvl4pPr>
            <a:lvl5pPr indent="-717550" lvl="4" marL="2286000" algn="l">
              <a:spcBef>
                <a:spcPts val="1540"/>
              </a:spcBef>
              <a:spcAft>
                <a:spcPts val="0"/>
              </a:spcAft>
              <a:buClr>
                <a:schemeClr val="dk1"/>
              </a:buClr>
              <a:buSzPts val="7700"/>
              <a:buChar char="»"/>
              <a:defRPr sz="7700"/>
            </a:lvl5pPr>
            <a:lvl6pPr indent="-717550" lvl="5" marL="2743200" algn="l">
              <a:spcBef>
                <a:spcPts val="1540"/>
              </a:spcBef>
              <a:spcAft>
                <a:spcPts val="0"/>
              </a:spcAft>
              <a:buClr>
                <a:schemeClr val="dk1"/>
              </a:buClr>
              <a:buSzPts val="7700"/>
              <a:buChar char="•"/>
              <a:defRPr sz="7700"/>
            </a:lvl6pPr>
            <a:lvl7pPr indent="-717550" lvl="6" marL="3200400" algn="l">
              <a:spcBef>
                <a:spcPts val="1540"/>
              </a:spcBef>
              <a:spcAft>
                <a:spcPts val="0"/>
              </a:spcAft>
              <a:buClr>
                <a:schemeClr val="dk1"/>
              </a:buClr>
              <a:buSzPts val="7700"/>
              <a:buChar char="•"/>
              <a:defRPr sz="7700"/>
            </a:lvl7pPr>
            <a:lvl8pPr indent="-717550" lvl="7" marL="3657600" algn="l">
              <a:spcBef>
                <a:spcPts val="1540"/>
              </a:spcBef>
              <a:spcAft>
                <a:spcPts val="0"/>
              </a:spcAft>
              <a:buClr>
                <a:schemeClr val="dk1"/>
              </a:buClr>
              <a:buSzPts val="7700"/>
              <a:buChar char="•"/>
              <a:defRPr sz="7700"/>
            </a:lvl8pPr>
            <a:lvl9pPr indent="-717550" lvl="8" marL="4114800" algn="l">
              <a:spcBef>
                <a:spcPts val="1540"/>
              </a:spcBef>
              <a:spcAft>
                <a:spcPts val="0"/>
              </a:spcAft>
              <a:buClr>
                <a:schemeClr val="dk1"/>
              </a:buClr>
              <a:buSzPts val="7700"/>
              <a:buChar char="•"/>
              <a:defRPr sz="7700"/>
            </a:lvl9pPr>
          </a:lstStyle>
          <a:p/>
        </p:txBody>
      </p:sp>
      <p:sp>
        <p:nvSpPr>
          <p:cNvPr id="42" name="Google Shape;42;p6"/>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194563" y="1310640"/>
            <a:ext cx="14439902" cy="5577840"/>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7160241" y="1310643"/>
            <a:ext cx="24536399" cy="28094942"/>
          </a:xfrm>
          <a:prstGeom prst="rect">
            <a:avLst/>
          </a:prstGeom>
          <a:noFill/>
          <a:ln>
            <a:noFill/>
          </a:ln>
        </p:spPr>
        <p:txBody>
          <a:bodyPr anchorCtr="0" anchor="t" bIns="219450" lIns="438900" spcFirstLastPara="1" rIns="438900" wrap="square" tIns="219450">
            <a:noAutofit/>
          </a:bodyPr>
          <a:lstStyle>
            <a:lvl1pPr indent="-1206500" lvl="0" marL="457200" algn="l">
              <a:spcBef>
                <a:spcPts val="3080"/>
              </a:spcBef>
              <a:spcAft>
                <a:spcPts val="0"/>
              </a:spcAft>
              <a:buClr>
                <a:schemeClr val="dk1"/>
              </a:buClr>
              <a:buSzPts val="15400"/>
              <a:buChar char="•"/>
              <a:defRPr sz="15400"/>
            </a:lvl1pPr>
            <a:lvl2pPr indent="-1079500" lvl="1" marL="914400" algn="l">
              <a:spcBef>
                <a:spcPts val="2680"/>
              </a:spcBef>
              <a:spcAft>
                <a:spcPts val="0"/>
              </a:spcAft>
              <a:buClr>
                <a:schemeClr val="dk1"/>
              </a:buClr>
              <a:buSzPts val="13400"/>
              <a:buChar char="–"/>
              <a:defRPr sz="13400"/>
            </a:lvl2pPr>
            <a:lvl3pPr indent="-958850" lvl="2" marL="1371600" algn="l">
              <a:spcBef>
                <a:spcPts val="2300"/>
              </a:spcBef>
              <a:spcAft>
                <a:spcPts val="0"/>
              </a:spcAft>
              <a:buClr>
                <a:schemeClr val="dk1"/>
              </a:buClr>
              <a:buSzPts val="11500"/>
              <a:buChar char="•"/>
              <a:defRPr sz="11500"/>
            </a:lvl3pPr>
            <a:lvl4pPr indent="-838200" lvl="3" marL="1828800" algn="l">
              <a:spcBef>
                <a:spcPts val="1920"/>
              </a:spcBef>
              <a:spcAft>
                <a:spcPts val="0"/>
              </a:spcAft>
              <a:buClr>
                <a:schemeClr val="dk1"/>
              </a:buClr>
              <a:buSzPts val="9600"/>
              <a:buChar char="–"/>
              <a:defRPr sz="9600"/>
            </a:lvl4pPr>
            <a:lvl5pPr indent="-838200" lvl="4" marL="2286000" algn="l">
              <a:spcBef>
                <a:spcPts val="1920"/>
              </a:spcBef>
              <a:spcAft>
                <a:spcPts val="0"/>
              </a:spcAft>
              <a:buClr>
                <a:schemeClr val="dk1"/>
              </a:buClr>
              <a:buSzPts val="9600"/>
              <a:buChar char="»"/>
              <a:defRPr sz="9600"/>
            </a:lvl5pPr>
            <a:lvl6pPr indent="-838200" lvl="5" marL="2743200" algn="l">
              <a:spcBef>
                <a:spcPts val="1920"/>
              </a:spcBef>
              <a:spcAft>
                <a:spcPts val="0"/>
              </a:spcAft>
              <a:buClr>
                <a:schemeClr val="dk1"/>
              </a:buClr>
              <a:buSzPts val="9600"/>
              <a:buChar char="•"/>
              <a:defRPr sz="9600"/>
            </a:lvl6pPr>
            <a:lvl7pPr indent="-838200" lvl="6" marL="3200400" algn="l">
              <a:spcBef>
                <a:spcPts val="1920"/>
              </a:spcBef>
              <a:spcAft>
                <a:spcPts val="0"/>
              </a:spcAft>
              <a:buClr>
                <a:schemeClr val="dk1"/>
              </a:buClr>
              <a:buSzPts val="9600"/>
              <a:buChar char="•"/>
              <a:defRPr sz="9600"/>
            </a:lvl7pPr>
            <a:lvl8pPr indent="-838200" lvl="7" marL="3657600" algn="l">
              <a:spcBef>
                <a:spcPts val="1920"/>
              </a:spcBef>
              <a:spcAft>
                <a:spcPts val="0"/>
              </a:spcAft>
              <a:buClr>
                <a:schemeClr val="dk1"/>
              </a:buClr>
              <a:buSzPts val="9600"/>
              <a:buChar char="•"/>
              <a:defRPr sz="9600"/>
            </a:lvl8pPr>
            <a:lvl9pPr indent="-838200" lvl="8" marL="4114800" algn="l">
              <a:spcBef>
                <a:spcPts val="1920"/>
              </a:spcBef>
              <a:spcAft>
                <a:spcPts val="0"/>
              </a:spcAft>
              <a:buClr>
                <a:schemeClr val="dk1"/>
              </a:buClr>
              <a:buSzPts val="9600"/>
              <a:buChar char="•"/>
              <a:defRPr sz="9600"/>
            </a:lvl9pPr>
          </a:lstStyle>
          <a:p/>
        </p:txBody>
      </p:sp>
      <p:sp>
        <p:nvSpPr>
          <p:cNvPr id="57" name="Google Shape;57;p9"/>
          <p:cNvSpPr txBox="1"/>
          <p:nvPr>
            <p:ph idx="2" type="body"/>
          </p:nvPr>
        </p:nvSpPr>
        <p:spPr>
          <a:xfrm>
            <a:off x="2194563" y="6888483"/>
            <a:ext cx="14439902" cy="22517102"/>
          </a:xfrm>
          <a:prstGeom prst="rect">
            <a:avLst/>
          </a:prstGeom>
          <a:noFill/>
          <a:ln>
            <a:noFill/>
          </a:ln>
        </p:spPr>
        <p:txBody>
          <a:bodyPr anchorCtr="0" anchor="t" bIns="219450" lIns="438900" spcFirstLastPara="1" rIns="438900" wrap="square" tIns="219450">
            <a:noAutofit/>
          </a:bodyPr>
          <a:lstStyle>
            <a:lvl1pPr indent="-228600" lvl="0" marL="457200" algn="l">
              <a:spcBef>
                <a:spcPts val="1340"/>
              </a:spcBef>
              <a:spcAft>
                <a:spcPts val="0"/>
              </a:spcAft>
              <a:buClr>
                <a:schemeClr val="dk1"/>
              </a:buClr>
              <a:buSzPts val="6700"/>
              <a:buNone/>
              <a:defRPr sz="6700"/>
            </a:lvl1pPr>
            <a:lvl2pPr indent="-228600" lvl="1" marL="914400" algn="l">
              <a:spcBef>
                <a:spcPts val="1160"/>
              </a:spcBef>
              <a:spcAft>
                <a:spcPts val="0"/>
              </a:spcAft>
              <a:buClr>
                <a:schemeClr val="dk1"/>
              </a:buClr>
              <a:buSzPts val="5800"/>
              <a:buNone/>
              <a:defRPr sz="58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58" name="Google Shape;58;p9"/>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602982" y="23042880"/>
            <a:ext cx="26334721" cy="2720342"/>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8602982" y="2941320"/>
            <a:ext cx="26334721" cy="19751040"/>
          </a:xfrm>
          <a:prstGeom prst="rect">
            <a:avLst/>
          </a:prstGeom>
          <a:noFill/>
          <a:ln>
            <a:noFill/>
          </a:ln>
        </p:spPr>
        <p:txBody>
          <a:bodyPr anchorCtr="0" anchor="t" bIns="219450" lIns="438900" spcFirstLastPara="1" rIns="438900" wrap="square" tIns="219450">
            <a:noAutofit/>
          </a:bodyPr>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680"/>
              </a:spcBef>
              <a:spcAft>
                <a:spcPts val="0"/>
              </a:spcAft>
              <a:buClr>
                <a:schemeClr val="dk1"/>
              </a:buClr>
              <a:buSzPts val="13400"/>
              <a:buFont typeface="Arial"/>
              <a:buNone/>
              <a:defRPr b="0" i="0" sz="134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602982" y="25763222"/>
            <a:ext cx="26334721" cy="3863338"/>
          </a:xfrm>
          <a:prstGeom prst="rect">
            <a:avLst/>
          </a:prstGeom>
          <a:noFill/>
          <a:ln>
            <a:noFill/>
          </a:ln>
        </p:spPr>
        <p:txBody>
          <a:bodyPr anchorCtr="0" anchor="t" bIns="219450" lIns="438900" spcFirstLastPara="1" rIns="438900" wrap="square" tIns="219450">
            <a:noAutofit/>
          </a:bodyPr>
          <a:lstStyle>
            <a:lvl1pPr indent="-228600" lvl="0" marL="457200" algn="l">
              <a:spcBef>
                <a:spcPts val="1340"/>
              </a:spcBef>
              <a:spcAft>
                <a:spcPts val="0"/>
              </a:spcAft>
              <a:buClr>
                <a:schemeClr val="dk1"/>
              </a:buClr>
              <a:buSzPts val="6700"/>
              <a:buNone/>
              <a:defRPr sz="6700"/>
            </a:lvl1pPr>
            <a:lvl2pPr indent="-228600" lvl="1" marL="914400" algn="l">
              <a:spcBef>
                <a:spcPts val="1160"/>
              </a:spcBef>
              <a:spcAft>
                <a:spcPts val="0"/>
              </a:spcAft>
              <a:buClr>
                <a:schemeClr val="dk1"/>
              </a:buClr>
              <a:buSzPts val="5800"/>
              <a:buNone/>
              <a:defRPr sz="58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65" name="Google Shape;65;p10"/>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94560" y="7680963"/>
            <a:ext cx="39502081" cy="21724621"/>
          </a:xfrm>
          <a:prstGeom prst="rect">
            <a:avLst/>
          </a:prstGeom>
          <a:noFill/>
          <a:ln>
            <a:noFill/>
          </a:ln>
        </p:spPr>
        <p:txBody>
          <a:bodyPr anchorCtr="0" anchor="t" bIns="219450" lIns="438900" spcFirstLastPara="1" rIns="438900" wrap="square" tIns="219450">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marR="0" rtl="0" algn="l">
              <a:spcBef>
                <a:spcPts val="0"/>
              </a:spcBef>
              <a:spcAft>
                <a:spcPts val="0"/>
              </a:spcAft>
              <a:buSzPts val="1400"/>
              <a:buNone/>
              <a:defRPr b="0" i="0" sz="5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SzPts val="1400"/>
              <a:buNone/>
              <a:defRPr b="0" i="0" sz="5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800" u="none" cap="none" strike="noStrike">
                <a:solidFill>
                  <a:srgbClr val="888888"/>
                </a:solidFill>
                <a:latin typeface="Calibri"/>
                <a:ea typeface="Calibri"/>
                <a:cs typeface="Calibri"/>
                <a:sym typeface="Calibri"/>
              </a:defRPr>
            </a:lvl1pPr>
            <a:lvl2pPr indent="0" lvl="1" marL="0" marR="0" rtl="0" algn="r">
              <a:spcBef>
                <a:spcPts val="0"/>
              </a:spcBef>
              <a:buNone/>
              <a:defRPr b="0" i="0" sz="5800" u="none" cap="none" strike="noStrike">
                <a:solidFill>
                  <a:srgbClr val="888888"/>
                </a:solidFill>
                <a:latin typeface="Calibri"/>
                <a:ea typeface="Calibri"/>
                <a:cs typeface="Calibri"/>
                <a:sym typeface="Calibri"/>
              </a:defRPr>
            </a:lvl2pPr>
            <a:lvl3pPr indent="0" lvl="2" marL="0" marR="0" rtl="0" algn="r">
              <a:spcBef>
                <a:spcPts val="0"/>
              </a:spcBef>
              <a:buNone/>
              <a:defRPr b="0" i="0" sz="5800" u="none" cap="none" strike="noStrike">
                <a:solidFill>
                  <a:srgbClr val="888888"/>
                </a:solidFill>
                <a:latin typeface="Calibri"/>
                <a:ea typeface="Calibri"/>
                <a:cs typeface="Calibri"/>
                <a:sym typeface="Calibri"/>
              </a:defRPr>
            </a:lvl3pPr>
            <a:lvl4pPr indent="0" lvl="3" marL="0" marR="0" rtl="0" algn="r">
              <a:spcBef>
                <a:spcPts val="0"/>
              </a:spcBef>
              <a:buNone/>
              <a:defRPr b="0" i="0" sz="5800" u="none" cap="none" strike="noStrike">
                <a:solidFill>
                  <a:srgbClr val="888888"/>
                </a:solidFill>
                <a:latin typeface="Calibri"/>
                <a:ea typeface="Calibri"/>
                <a:cs typeface="Calibri"/>
                <a:sym typeface="Calibri"/>
              </a:defRPr>
            </a:lvl4pPr>
            <a:lvl5pPr indent="0" lvl="4" marL="0" marR="0" rtl="0" algn="r">
              <a:spcBef>
                <a:spcPts val="0"/>
              </a:spcBef>
              <a:buNone/>
              <a:defRPr b="0" i="0" sz="5800" u="none" cap="none" strike="noStrike">
                <a:solidFill>
                  <a:srgbClr val="888888"/>
                </a:solidFill>
                <a:latin typeface="Calibri"/>
                <a:ea typeface="Calibri"/>
                <a:cs typeface="Calibri"/>
                <a:sym typeface="Calibri"/>
              </a:defRPr>
            </a:lvl5pPr>
            <a:lvl6pPr indent="0" lvl="5" marL="0" marR="0" rtl="0" algn="r">
              <a:spcBef>
                <a:spcPts val="0"/>
              </a:spcBef>
              <a:buNone/>
              <a:defRPr b="0" i="0" sz="5800" u="none" cap="none" strike="noStrike">
                <a:solidFill>
                  <a:srgbClr val="888888"/>
                </a:solidFill>
                <a:latin typeface="Calibri"/>
                <a:ea typeface="Calibri"/>
                <a:cs typeface="Calibri"/>
                <a:sym typeface="Calibri"/>
              </a:defRPr>
            </a:lvl6pPr>
            <a:lvl7pPr indent="0" lvl="6" marL="0" marR="0" rtl="0" algn="r">
              <a:spcBef>
                <a:spcPts val="0"/>
              </a:spcBef>
              <a:buNone/>
              <a:defRPr b="0" i="0" sz="5800" u="none" cap="none" strike="noStrike">
                <a:solidFill>
                  <a:srgbClr val="888888"/>
                </a:solidFill>
                <a:latin typeface="Calibri"/>
                <a:ea typeface="Calibri"/>
                <a:cs typeface="Calibri"/>
                <a:sym typeface="Calibri"/>
              </a:defRPr>
            </a:lvl7pPr>
            <a:lvl8pPr indent="0" lvl="7" marL="0" marR="0" rtl="0" algn="r">
              <a:spcBef>
                <a:spcPts val="0"/>
              </a:spcBef>
              <a:buNone/>
              <a:defRPr b="0" i="0" sz="5800" u="none" cap="none" strike="noStrike">
                <a:solidFill>
                  <a:srgbClr val="888888"/>
                </a:solidFill>
                <a:latin typeface="Calibri"/>
                <a:ea typeface="Calibri"/>
                <a:cs typeface="Calibri"/>
                <a:sym typeface="Calibri"/>
              </a:defRPr>
            </a:lvl8pPr>
            <a:lvl9pPr indent="0" lvl="8" marL="0" marR="0" rtl="0" algn="r">
              <a:spcBef>
                <a:spcPts val="0"/>
              </a:spcBef>
              <a:buNone/>
              <a:defRPr b="0" i="0" sz="5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3.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4084073"/>
            <a:ext cx="43891199" cy="280224"/>
          </a:xfrm>
          <a:prstGeom prst="rect">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600" u="none" cap="none" strike="noStrike">
              <a:solidFill>
                <a:srgbClr val="991B1E"/>
              </a:solidFill>
              <a:latin typeface="Calibri"/>
              <a:ea typeface="Calibri"/>
              <a:cs typeface="Calibri"/>
              <a:sym typeface="Calibri"/>
            </a:endParaRPr>
          </a:p>
        </p:txBody>
      </p:sp>
      <p:sp>
        <p:nvSpPr>
          <p:cNvPr id="85" name="Google Shape;85;p13"/>
          <p:cNvSpPr/>
          <p:nvPr/>
        </p:nvSpPr>
        <p:spPr>
          <a:xfrm>
            <a:off x="0" y="31823700"/>
            <a:ext cx="43891199" cy="1094701"/>
          </a:xfrm>
          <a:prstGeom prst="rect">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600" u="none" cap="none" strike="noStrike">
              <a:solidFill>
                <a:srgbClr val="991B1E"/>
              </a:solidFill>
              <a:latin typeface="Calibri"/>
              <a:ea typeface="Calibri"/>
              <a:cs typeface="Calibri"/>
              <a:sym typeface="Calibri"/>
            </a:endParaRPr>
          </a:p>
        </p:txBody>
      </p:sp>
      <p:sp>
        <p:nvSpPr>
          <p:cNvPr id="86" name="Google Shape;86;p13"/>
          <p:cNvSpPr txBox="1"/>
          <p:nvPr/>
        </p:nvSpPr>
        <p:spPr>
          <a:xfrm>
            <a:off x="14332554" y="2375675"/>
            <a:ext cx="25203300" cy="101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a:p>
        </p:txBody>
      </p:sp>
      <p:sp>
        <p:nvSpPr>
          <p:cNvPr id="87" name="Google Shape;87;p13"/>
          <p:cNvSpPr txBox="1"/>
          <p:nvPr/>
        </p:nvSpPr>
        <p:spPr>
          <a:xfrm>
            <a:off x="2663875" y="21808950"/>
            <a:ext cx="12423900" cy="974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Background Information</a:t>
            </a:r>
            <a:endParaRPr/>
          </a:p>
          <a:p>
            <a:pPr indent="457200" lvl="0" marL="0" rtl="0" algn="l">
              <a:lnSpc>
                <a:spcPct val="100000"/>
              </a:lnSpc>
              <a:spcBef>
                <a:spcPts val="1200"/>
              </a:spcBef>
              <a:spcAft>
                <a:spcPts val="0"/>
              </a:spcAft>
              <a:buClr>
                <a:schemeClr val="dk1"/>
              </a:buClr>
              <a:buSzPts val="1100"/>
              <a:buFont typeface="Arial"/>
              <a:buNone/>
            </a:pPr>
            <a:r>
              <a:rPr lang="en-US" sz="3600">
                <a:solidFill>
                  <a:schemeClr val="dk1"/>
                </a:solidFill>
              </a:rPr>
              <a:t>The research question we chose to study is, “How does poor mental health affect teens?” Mental health has become more of a problem since the pandemic, and teens have been a group that are really struggling. We learned that feelings of sadness and hopelessness have increased 40% since 2009, and that one third of high school students have felt this way. Suicide attempts have also increased by 44%. Having poor mental health can cause students to not do well in school and to make bad decisions like using drugs or engaging in risky behaviors. Through our research, we learned that everyone in a student’s life has a role to play in their mental health. Friends, schools, parents, and doctors should all be active in supporting students. Feeling connected to others and supported can help decrease the chances of students behaving in a negative way. </a:t>
            </a:r>
            <a:endParaRPr sz="3600">
              <a:solidFill>
                <a:schemeClr val="dk1"/>
              </a:solidFill>
            </a:endParaRPr>
          </a:p>
          <a:p>
            <a:pPr indent="0" lvl="0" marL="0" marR="0" rtl="0" algn="l">
              <a:spcBef>
                <a:spcPts val="0"/>
              </a:spcBef>
              <a:spcAft>
                <a:spcPts val="0"/>
              </a:spcAft>
              <a:buNone/>
            </a:pPr>
            <a:r>
              <a:t/>
            </a:r>
            <a:endParaRPr sz="2000">
              <a:solidFill>
                <a:schemeClr val="dk1"/>
              </a:solidFill>
            </a:endParaRPr>
          </a:p>
        </p:txBody>
      </p:sp>
      <p:sp>
        <p:nvSpPr>
          <p:cNvPr id="88" name="Google Shape;88;p13"/>
          <p:cNvSpPr txBox="1"/>
          <p:nvPr/>
        </p:nvSpPr>
        <p:spPr>
          <a:xfrm>
            <a:off x="30711575" y="13748575"/>
            <a:ext cx="12274200" cy="1230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br>
              <a:rPr lang="en-US" sz="5400">
                <a:solidFill>
                  <a:schemeClr val="dk1"/>
                </a:solidFill>
                <a:latin typeface="Arial"/>
                <a:ea typeface="Arial"/>
                <a:cs typeface="Arial"/>
                <a:sym typeface="Arial"/>
              </a:rPr>
            </a:br>
            <a:r>
              <a:rPr lang="en-US" sz="8600">
                <a:solidFill>
                  <a:schemeClr val="dk1"/>
                </a:solidFill>
              </a:rPr>
              <a:t>Recommendations</a:t>
            </a:r>
            <a:endParaRPr sz="5400">
              <a:solidFill>
                <a:srgbClr val="595959"/>
              </a:solidFill>
              <a:latin typeface="Calibri"/>
              <a:ea typeface="Calibri"/>
              <a:cs typeface="Calibri"/>
              <a:sym typeface="Calibri"/>
            </a:endParaRPr>
          </a:p>
          <a:p>
            <a:pPr indent="457200" lvl="0" marL="0" marR="0" rtl="0" algn="l">
              <a:spcBef>
                <a:spcPts val="0"/>
              </a:spcBef>
              <a:spcAft>
                <a:spcPts val="0"/>
              </a:spcAft>
              <a:buNone/>
            </a:pPr>
            <a:r>
              <a:rPr lang="en-US" sz="4100">
                <a:solidFill>
                  <a:schemeClr val="dk1"/>
                </a:solidFill>
              </a:rPr>
              <a:t>We asked the people that responded to our survey what recommendations they had for how to increase mental health awareness. Some solutions offered included creating a club for self-expression, taking mental health days, establishing welcoming support groups, promoting therapy, and having open discussions. We plan to encourage awareness by helping create an environment where students feel heard and supported, while spreading information about the importance of good mental health and resources. We believe schools should train teachers on mental health, direct students to resources, and have lessons on social/emotional topics. Parents can help their teens by being open to conversations about mental health, encouraging them in school, and showing an interest in their feelings.</a:t>
            </a:r>
            <a:endParaRPr sz="8300">
              <a:solidFill>
                <a:srgbClr val="595959"/>
              </a:solidFill>
            </a:endParaRPr>
          </a:p>
        </p:txBody>
      </p:sp>
      <p:sp>
        <p:nvSpPr>
          <p:cNvPr id="89" name="Google Shape;89;p13"/>
          <p:cNvSpPr txBox="1"/>
          <p:nvPr/>
        </p:nvSpPr>
        <p:spPr>
          <a:xfrm>
            <a:off x="16687725" y="4941475"/>
            <a:ext cx="11758800" cy="1169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Survey Results</a:t>
            </a:r>
            <a:endParaRPr/>
          </a:p>
          <a:p>
            <a:pPr indent="457200" lvl="0" marL="0" rtl="0" algn="l">
              <a:lnSpc>
                <a:spcPct val="100000"/>
              </a:lnSpc>
              <a:spcBef>
                <a:spcPts val="1200"/>
              </a:spcBef>
              <a:spcAft>
                <a:spcPts val="0"/>
              </a:spcAft>
              <a:buClr>
                <a:schemeClr val="dk1"/>
              </a:buClr>
              <a:buSzPts val="1100"/>
              <a:buFont typeface="Arial"/>
              <a:buNone/>
            </a:pPr>
            <a:r>
              <a:rPr lang="en-US" sz="4100">
                <a:solidFill>
                  <a:schemeClr val="dk1"/>
                </a:solidFill>
              </a:rPr>
              <a:t>We used a survey to ask students at CIHS about what they feel causes poor mental health and what they believe can be done to improve their mental wellness. All students surveyed felt that mental health awareness is very important to them. They identified some of the warning signs of poor mental health as being mood swings, excessive worry or fear, inability to concentrate, sadness, avoiding situations, and losing interest. These could point to anxiety, depression, insomnia, stress, or eating disorders in students. 100% of the students surveyed responded that school and home cause mental health problems, while others listed friends, social media, and genetics as responsible. Though most students know someone struggling with mental health, they do not feel it is discussed enough in school.</a:t>
            </a:r>
            <a:endParaRPr sz="4100">
              <a:solidFill>
                <a:schemeClr val="dk1"/>
              </a:solidFill>
            </a:endParaRPr>
          </a:p>
          <a:p>
            <a:pPr indent="0" lvl="0" marL="0" marR="0" rtl="0" algn="l">
              <a:spcBef>
                <a:spcPts val="0"/>
              </a:spcBef>
              <a:spcAft>
                <a:spcPts val="0"/>
              </a:spcAft>
              <a:buNone/>
            </a:pPr>
            <a:r>
              <a:t/>
            </a:r>
            <a:endParaRPr/>
          </a:p>
        </p:txBody>
      </p:sp>
      <p:sp>
        <p:nvSpPr>
          <p:cNvPr id="90" name="Google Shape;90;p13"/>
          <p:cNvSpPr txBox="1"/>
          <p:nvPr/>
        </p:nvSpPr>
        <p:spPr>
          <a:xfrm>
            <a:off x="16687725" y="23702575"/>
            <a:ext cx="12423900" cy="843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Observations</a:t>
            </a:r>
            <a:endParaRPr/>
          </a:p>
          <a:p>
            <a:pPr indent="457200" lvl="0" marL="0" rtl="0" algn="l">
              <a:lnSpc>
                <a:spcPct val="100000"/>
              </a:lnSpc>
              <a:spcBef>
                <a:spcPts val="1200"/>
              </a:spcBef>
              <a:spcAft>
                <a:spcPts val="0"/>
              </a:spcAft>
              <a:buClr>
                <a:schemeClr val="dk1"/>
              </a:buClr>
              <a:buSzPts val="1100"/>
              <a:buFont typeface="Arial"/>
              <a:buNone/>
            </a:pPr>
            <a:r>
              <a:rPr lang="en-US" sz="3500">
                <a:solidFill>
                  <a:schemeClr val="dk1"/>
                </a:solidFill>
              </a:rPr>
              <a:t>We watched a video that discussed ways that students can help support each other through mental health struggles. The video explained a program in Parma schools that encourages students to become mental health ambassadors. The students meet once a month and talk about how to support each other and find resources. They are involved in letting counselors know when students need someone to talk to about their mental health problems, both in the classroom and on social media. Students are able to relate to one another, which makes talking about mental health with them easier. The main message of this group is that students are not alone when dealing with mental health struggles. </a:t>
            </a:r>
            <a:endParaRPr sz="3500">
              <a:solidFill>
                <a:schemeClr val="dk1"/>
              </a:solidFill>
            </a:endParaRPr>
          </a:p>
          <a:p>
            <a:pPr indent="0" lvl="0" marL="0" marR="0" rtl="0" algn="l">
              <a:spcBef>
                <a:spcPts val="0"/>
              </a:spcBef>
              <a:spcAft>
                <a:spcPts val="0"/>
              </a:spcAft>
              <a:buNone/>
            </a:pPr>
            <a:r>
              <a:t/>
            </a:r>
            <a:endParaRPr/>
          </a:p>
        </p:txBody>
      </p:sp>
      <p:sp>
        <p:nvSpPr>
          <p:cNvPr id="91" name="Google Shape;91;p13"/>
          <p:cNvSpPr txBox="1"/>
          <p:nvPr/>
        </p:nvSpPr>
        <p:spPr>
          <a:xfrm>
            <a:off x="30861075" y="26055475"/>
            <a:ext cx="12423900" cy="654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Arial"/>
                <a:ea typeface="Arial"/>
                <a:cs typeface="Arial"/>
                <a:sym typeface="Arial"/>
              </a:rPr>
              <a:t>Main References</a:t>
            </a:r>
            <a:endParaRPr/>
          </a:p>
          <a:p>
            <a:pPr indent="-355600" lvl="0" marL="355600" rtl="0" algn="l">
              <a:lnSpc>
                <a:spcPct val="100000"/>
              </a:lnSpc>
              <a:spcBef>
                <a:spcPts val="0"/>
              </a:spcBef>
              <a:spcAft>
                <a:spcPts val="0"/>
              </a:spcAft>
              <a:buClr>
                <a:schemeClr val="dk1"/>
              </a:buClr>
              <a:buSzPts val="1100"/>
              <a:buFont typeface="Arial"/>
              <a:buNone/>
            </a:pPr>
            <a:r>
              <a:rPr lang="en-US" sz="3600">
                <a:solidFill>
                  <a:schemeClr val="dk1"/>
                </a:solidFill>
              </a:rPr>
              <a:t>“Mental Health.” </a:t>
            </a:r>
            <a:r>
              <a:rPr i="1" lang="en-US" sz="3600">
                <a:solidFill>
                  <a:schemeClr val="dk1"/>
                </a:solidFill>
              </a:rPr>
              <a:t>Adolescent and School Health</a:t>
            </a:r>
            <a:r>
              <a:rPr lang="en-US" sz="3600">
                <a:solidFill>
                  <a:schemeClr val="dk1"/>
                </a:solidFill>
              </a:rPr>
              <a:t>, Centers for Disease Control and Prevention, 12 May 2021, https://www.cdc.gov/healthyyouth/mental-health/index.htm.</a:t>
            </a:r>
            <a:endParaRPr sz="3600">
              <a:solidFill>
                <a:schemeClr val="dk1"/>
              </a:solidFill>
            </a:endParaRPr>
          </a:p>
          <a:p>
            <a:pPr indent="0" lvl="0" marL="0" rtl="0" algn="l">
              <a:lnSpc>
                <a:spcPct val="100000"/>
              </a:lnSpc>
              <a:spcBef>
                <a:spcPts val="1200"/>
              </a:spcBef>
              <a:spcAft>
                <a:spcPts val="0"/>
              </a:spcAft>
              <a:buSzPts val="1100"/>
              <a:buNone/>
            </a:pPr>
            <a:r>
              <a:rPr lang="en-US" sz="3600">
                <a:solidFill>
                  <a:schemeClr val="dk1"/>
                </a:solidFill>
              </a:rPr>
              <a:t>WKYC Channel 3. “Parma high schools using 'Hope Squad' </a:t>
            </a:r>
            <a:endParaRPr sz="3600">
              <a:solidFill>
                <a:schemeClr val="dk1"/>
              </a:solidFill>
            </a:endParaRPr>
          </a:p>
          <a:p>
            <a:pPr indent="457200" lvl="0" marL="0" rtl="0" algn="l">
              <a:lnSpc>
                <a:spcPct val="100000"/>
              </a:lnSpc>
              <a:spcBef>
                <a:spcPts val="0"/>
              </a:spcBef>
              <a:spcAft>
                <a:spcPts val="0"/>
              </a:spcAft>
              <a:buSzPts val="1100"/>
              <a:buNone/>
            </a:pPr>
            <a:r>
              <a:rPr lang="en-US" sz="3600">
                <a:solidFill>
                  <a:schemeClr val="dk1"/>
                </a:solidFill>
              </a:rPr>
              <a:t>program to address mental health.” YouTube, 2021, </a:t>
            </a:r>
            <a:endParaRPr sz="3600">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US" sz="3600">
                <a:solidFill>
                  <a:schemeClr val="dk1"/>
                </a:solidFill>
              </a:rPr>
              <a:t>https://www.youtube.com/watch?v=S6evGG00poo.</a:t>
            </a:r>
            <a:endParaRPr sz="3600">
              <a:solidFill>
                <a:schemeClr val="dk1"/>
              </a:solidFill>
            </a:endParaRPr>
          </a:p>
          <a:p>
            <a:pPr indent="0" lvl="0" marL="0" marR="0" rtl="0" algn="l">
              <a:spcBef>
                <a:spcPts val="0"/>
              </a:spcBef>
              <a:spcAft>
                <a:spcPts val="0"/>
              </a:spcAft>
              <a:buNone/>
            </a:pPr>
            <a:r>
              <a:t/>
            </a:r>
            <a:endParaRPr sz="3200">
              <a:solidFill>
                <a:srgbClr val="595959"/>
              </a:solidFill>
              <a:latin typeface="Calibri"/>
              <a:ea typeface="Calibri"/>
              <a:cs typeface="Calibri"/>
              <a:sym typeface="Calibri"/>
            </a:endParaRPr>
          </a:p>
        </p:txBody>
      </p:sp>
      <p:sp>
        <p:nvSpPr>
          <p:cNvPr id="92" name="Google Shape;92;p13"/>
          <p:cNvSpPr/>
          <p:nvPr/>
        </p:nvSpPr>
        <p:spPr>
          <a:xfrm>
            <a:off x="30711575" y="5599249"/>
            <a:ext cx="11110800" cy="8433000"/>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8600">
                <a:solidFill>
                  <a:schemeClr val="lt1"/>
                </a:solidFill>
                <a:latin typeface="Calibri"/>
                <a:ea typeface="Calibri"/>
                <a:cs typeface="Calibri"/>
                <a:sym typeface="Calibri"/>
              </a:rPr>
              <a:t>INSERT PICTURE HERE</a:t>
            </a:r>
            <a:endParaRPr/>
          </a:p>
        </p:txBody>
      </p:sp>
      <p:sp>
        <p:nvSpPr>
          <p:cNvPr id="93" name="Google Shape;93;p13"/>
          <p:cNvSpPr txBox="1"/>
          <p:nvPr/>
        </p:nvSpPr>
        <p:spPr>
          <a:xfrm>
            <a:off x="10882700" y="404250"/>
            <a:ext cx="32103000" cy="2445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0">
                <a:solidFill>
                  <a:schemeClr val="dk1"/>
                </a:solidFill>
              </a:rPr>
              <a:t>Teen Mental Health: How Schools Can Support Struggling Students</a:t>
            </a:r>
            <a:endParaRPr/>
          </a:p>
        </p:txBody>
      </p:sp>
      <p:pic>
        <p:nvPicPr>
          <p:cNvPr id="94" name="Google Shape;94;p13"/>
          <p:cNvPicPr preferRelativeResize="0"/>
          <p:nvPr/>
        </p:nvPicPr>
        <p:blipFill rotWithShape="1">
          <a:blip r:embed="rId3">
            <a:alphaModFix/>
          </a:blip>
          <a:srcRect b="0" l="0" r="0" t="0"/>
          <a:stretch/>
        </p:blipFill>
        <p:spPr>
          <a:xfrm>
            <a:off x="1537868" y="984447"/>
            <a:ext cx="9004626" cy="3214116"/>
          </a:xfrm>
          <a:prstGeom prst="rect">
            <a:avLst/>
          </a:prstGeom>
          <a:noFill/>
          <a:ln>
            <a:noFill/>
          </a:ln>
        </p:spPr>
      </p:pic>
      <p:sp>
        <p:nvSpPr>
          <p:cNvPr id="95" name="Google Shape;95;p13"/>
          <p:cNvSpPr txBox="1"/>
          <p:nvPr/>
        </p:nvSpPr>
        <p:spPr>
          <a:xfrm>
            <a:off x="2663890" y="4644754"/>
            <a:ext cx="12423991" cy="116955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Arial"/>
                <a:ea typeface="Arial"/>
                <a:cs typeface="Arial"/>
                <a:sym typeface="Arial"/>
              </a:rPr>
              <a:t>Introduction </a:t>
            </a:r>
            <a:endParaRPr/>
          </a:p>
          <a:p>
            <a:pPr indent="0" lvl="0" marL="0" marR="0" rtl="0" algn="l">
              <a:spcBef>
                <a:spcPts val="0"/>
              </a:spcBef>
              <a:spcAft>
                <a:spcPts val="0"/>
              </a:spcAft>
              <a:buNone/>
            </a:pPr>
            <a:r>
              <a:rPr lang="en-US" sz="4100">
                <a:solidFill>
                  <a:schemeClr val="dk1"/>
                </a:solidFill>
              </a:rPr>
              <a:t> The purpose of our project is to spread awareness about the impact that poor mental health can have on teens, so that schools can work to provide more support and resources to students in need. Through our research, we learned the warning signs of mental illness and common mental health issues teens suffer from. Warning signs can include mood swings, excessive worry, fear, inability to concentrate, sadness, avoidance, and loss of interest. Teens may suffer from anxiety, depression, insomnia, stress, and eating disorders. We surveyed students to see what they feel causes poor mental health and what they believe can be done to improve their mental wellness. We encourage you to take action in supporting students with their mental health by actively implementing solutions. </a:t>
            </a:r>
            <a:endParaRPr sz="4100">
              <a:solidFill>
                <a:schemeClr val="dk1"/>
              </a:solidFill>
            </a:endParaRPr>
          </a:p>
          <a:p>
            <a:pPr indent="0" lvl="0" marL="0" marR="0" rtl="0" algn="l">
              <a:spcBef>
                <a:spcPts val="0"/>
              </a:spcBef>
              <a:spcAft>
                <a:spcPts val="0"/>
              </a:spcAft>
              <a:buNone/>
            </a:pPr>
            <a:r>
              <a:t/>
            </a:r>
            <a:endParaRPr sz="5400">
              <a:solidFill>
                <a:schemeClr val="dk1"/>
              </a:solidFill>
            </a:endParaRPr>
          </a:p>
        </p:txBody>
      </p:sp>
      <p:pic>
        <p:nvPicPr>
          <p:cNvPr id="96" name="Google Shape;96;p13"/>
          <p:cNvPicPr preferRelativeResize="0"/>
          <p:nvPr/>
        </p:nvPicPr>
        <p:blipFill>
          <a:blip r:embed="rId4">
            <a:alphaModFix/>
          </a:blip>
          <a:stretch>
            <a:fillRect/>
          </a:stretch>
        </p:blipFill>
        <p:spPr>
          <a:xfrm>
            <a:off x="30711575" y="5056900"/>
            <a:ext cx="11110800" cy="9423349"/>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pic>
        <p:nvPicPr>
          <p:cNvPr id="97" name="Google Shape;97;p13"/>
          <p:cNvPicPr preferRelativeResize="0"/>
          <p:nvPr/>
        </p:nvPicPr>
        <p:blipFill>
          <a:blip r:embed="rId5">
            <a:alphaModFix/>
          </a:blip>
          <a:stretch>
            <a:fillRect/>
          </a:stretch>
        </p:blipFill>
        <p:spPr>
          <a:xfrm>
            <a:off x="16687725" y="17411900"/>
            <a:ext cx="12424000" cy="6290675"/>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pic>
        <p:nvPicPr>
          <p:cNvPr id="98" name="Google Shape;98;p13"/>
          <p:cNvPicPr preferRelativeResize="0"/>
          <p:nvPr/>
        </p:nvPicPr>
        <p:blipFill>
          <a:blip r:embed="rId6">
            <a:alphaModFix/>
          </a:blip>
          <a:stretch>
            <a:fillRect/>
          </a:stretch>
        </p:blipFill>
        <p:spPr>
          <a:xfrm>
            <a:off x="2663900" y="16147375"/>
            <a:ext cx="12423975" cy="5475950"/>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