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32918400" cx="438912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0368" orient="horz"/>
        <p:guide pos="13824"/>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3291840" y="10226042"/>
            <a:ext cx="37307519" cy="705612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6583680" y="18653759"/>
            <a:ext cx="30723839" cy="8412480"/>
          </a:xfrm>
          <a:prstGeom prst="rect">
            <a:avLst/>
          </a:prstGeom>
          <a:noFill/>
          <a:ln>
            <a:noFill/>
          </a:ln>
        </p:spPr>
        <p:txBody>
          <a:bodyPr anchorCtr="0" anchor="t" bIns="219450" lIns="438900" spcFirstLastPara="1" rIns="438900" wrap="square" tIns="219450">
            <a:noAutofit/>
          </a:bodyPr>
          <a:lstStyle>
            <a:lvl1pPr lvl="0" algn="ctr">
              <a:spcBef>
                <a:spcPts val="3080"/>
              </a:spcBef>
              <a:spcAft>
                <a:spcPts val="0"/>
              </a:spcAft>
              <a:buClr>
                <a:srgbClr val="888888"/>
              </a:buClr>
              <a:buSzPts val="15400"/>
              <a:buNone/>
              <a:defRPr>
                <a:solidFill>
                  <a:srgbClr val="888888"/>
                </a:solidFill>
              </a:defRPr>
            </a:lvl1pPr>
            <a:lvl2pPr lvl="1" algn="ctr">
              <a:spcBef>
                <a:spcPts val="2680"/>
              </a:spcBef>
              <a:spcAft>
                <a:spcPts val="0"/>
              </a:spcAft>
              <a:buClr>
                <a:srgbClr val="888888"/>
              </a:buClr>
              <a:buSzPts val="13400"/>
              <a:buNone/>
              <a:defRPr>
                <a:solidFill>
                  <a:srgbClr val="888888"/>
                </a:solidFill>
              </a:defRPr>
            </a:lvl2pPr>
            <a:lvl3pPr lvl="2" algn="ctr">
              <a:spcBef>
                <a:spcPts val="2300"/>
              </a:spcBef>
              <a:spcAft>
                <a:spcPts val="0"/>
              </a:spcAft>
              <a:buClr>
                <a:srgbClr val="888888"/>
              </a:buClr>
              <a:buSzPts val="11500"/>
              <a:buNone/>
              <a:defRPr>
                <a:solidFill>
                  <a:srgbClr val="888888"/>
                </a:solidFill>
              </a:defRPr>
            </a:lvl3pPr>
            <a:lvl4pPr lvl="3" algn="ctr">
              <a:spcBef>
                <a:spcPts val="1920"/>
              </a:spcBef>
              <a:spcAft>
                <a:spcPts val="0"/>
              </a:spcAft>
              <a:buClr>
                <a:srgbClr val="888888"/>
              </a:buClr>
              <a:buSzPts val="9600"/>
              <a:buNone/>
              <a:defRPr>
                <a:solidFill>
                  <a:srgbClr val="888888"/>
                </a:solidFill>
              </a:defRPr>
            </a:lvl4pPr>
            <a:lvl5pPr lvl="4" algn="ctr">
              <a:spcBef>
                <a:spcPts val="1920"/>
              </a:spcBef>
              <a:spcAft>
                <a:spcPts val="0"/>
              </a:spcAft>
              <a:buClr>
                <a:srgbClr val="888888"/>
              </a:buClr>
              <a:buSzPts val="9600"/>
              <a:buNone/>
              <a:defRPr>
                <a:solidFill>
                  <a:srgbClr val="888888"/>
                </a:solidFill>
              </a:defRPr>
            </a:lvl5pPr>
            <a:lvl6pPr lvl="5" algn="ctr">
              <a:spcBef>
                <a:spcPts val="1920"/>
              </a:spcBef>
              <a:spcAft>
                <a:spcPts val="0"/>
              </a:spcAft>
              <a:buClr>
                <a:srgbClr val="888888"/>
              </a:buClr>
              <a:buSzPts val="9600"/>
              <a:buNone/>
              <a:defRPr>
                <a:solidFill>
                  <a:srgbClr val="888888"/>
                </a:solidFill>
              </a:defRPr>
            </a:lvl6pPr>
            <a:lvl7pPr lvl="6" algn="ctr">
              <a:spcBef>
                <a:spcPts val="1920"/>
              </a:spcBef>
              <a:spcAft>
                <a:spcPts val="0"/>
              </a:spcAft>
              <a:buClr>
                <a:srgbClr val="888888"/>
              </a:buClr>
              <a:buSzPts val="9600"/>
              <a:buNone/>
              <a:defRPr>
                <a:solidFill>
                  <a:srgbClr val="888888"/>
                </a:solidFill>
              </a:defRPr>
            </a:lvl7pPr>
            <a:lvl8pPr lvl="7" algn="ctr">
              <a:spcBef>
                <a:spcPts val="1920"/>
              </a:spcBef>
              <a:spcAft>
                <a:spcPts val="0"/>
              </a:spcAft>
              <a:buClr>
                <a:srgbClr val="888888"/>
              </a:buClr>
              <a:buSzPts val="9600"/>
              <a:buNone/>
              <a:defRPr>
                <a:solidFill>
                  <a:srgbClr val="888888"/>
                </a:solidFill>
              </a:defRPr>
            </a:lvl8pPr>
            <a:lvl9pPr lvl="8" algn="ctr">
              <a:spcBef>
                <a:spcPts val="1920"/>
              </a:spcBef>
              <a:spcAft>
                <a:spcPts val="0"/>
              </a:spcAft>
              <a:buClr>
                <a:srgbClr val="888888"/>
              </a:buClr>
              <a:buSzPts val="9600"/>
              <a:buNone/>
              <a:defRPr>
                <a:solidFill>
                  <a:srgbClr val="888888"/>
                </a:solidFill>
              </a:defRPr>
            </a:lvl9pPr>
          </a:lstStyle>
          <a:p/>
        </p:txBody>
      </p:sp>
      <p:sp>
        <p:nvSpPr>
          <p:cNvPr id="14" name="Google Shape;14;p2"/>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2194560" y="1318262"/>
            <a:ext cx="39502081" cy="54864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11083290" y="-1207767"/>
            <a:ext cx="21724621" cy="39502081"/>
          </a:xfrm>
          <a:prstGeom prst="rect">
            <a:avLst/>
          </a:prstGeom>
          <a:noFill/>
          <a:ln>
            <a:noFill/>
          </a:ln>
        </p:spPr>
        <p:txBody>
          <a:bodyPr anchorCtr="0" anchor="t" bIns="219450" lIns="438900" spcFirstLastPara="1" rIns="438900" wrap="square" tIns="21945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1"/>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22715220" y="10424165"/>
            <a:ext cx="28087320" cy="987552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2598421" y="914406"/>
            <a:ext cx="28087320" cy="28895039"/>
          </a:xfrm>
          <a:prstGeom prst="rect">
            <a:avLst/>
          </a:prstGeom>
          <a:noFill/>
          <a:ln>
            <a:noFill/>
          </a:ln>
        </p:spPr>
        <p:txBody>
          <a:bodyPr anchorCtr="0" anchor="t" bIns="219450" lIns="438900" spcFirstLastPara="1" rIns="438900" wrap="square" tIns="21945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2"/>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2194560" y="1318262"/>
            <a:ext cx="39502081" cy="54864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body"/>
          </p:nvPr>
        </p:nvSpPr>
        <p:spPr>
          <a:xfrm>
            <a:off x="2194560" y="7680963"/>
            <a:ext cx="39502081" cy="21724621"/>
          </a:xfrm>
          <a:prstGeom prst="rect">
            <a:avLst/>
          </a:prstGeom>
          <a:noFill/>
          <a:ln>
            <a:noFill/>
          </a:ln>
        </p:spPr>
        <p:txBody>
          <a:bodyPr anchorCtr="0" anchor="t" bIns="219450" lIns="438900" spcFirstLastPara="1" rIns="438900" wrap="square" tIns="21945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 name="Google Shape;20;p3"/>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3467102" y="21153122"/>
            <a:ext cx="37307519" cy="6537960"/>
          </a:xfrm>
          <a:prstGeom prst="rect">
            <a:avLst/>
          </a:prstGeom>
          <a:noFill/>
          <a:ln>
            <a:noFill/>
          </a:ln>
        </p:spPr>
        <p:txBody>
          <a:bodyPr anchorCtr="0" anchor="t" bIns="219450" lIns="438900" spcFirstLastPara="1" rIns="438900" wrap="square" tIns="219450">
            <a:noAutofit/>
          </a:bodyPr>
          <a:lstStyle>
            <a:lvl1pPr lvl="0" algn="l">
              <a:spcBef>
                <a:spcPts val="0"/>
              </a:spcBef>
              <a:spcAft>
                <a:spcPts val="0"/>
              </a:spcAft>
              <a:buClr>
                <a:schemeClr val="dk1"/>
              </a:buClr>
              <a:buSzPts val="19200"/>
              <a:buFont typeface="Calibri"/>
              <a:buNone/>
              <a:defRPr b="1" sz="192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a:off x="3467102" y="13952225"/>
            <a:ext cx="37307519" cy="7200898"/>
          </a:xfrm>
          <a:prstGeom prst="rect">
            <a:avLst/>
          </a:prstGeom>
          <a:noFill/>
          <a:ln>
            <a:noFill/>
          </a:ln>
        </p:spPr>
        <p:txBody>
          <a:bodyPr anchorCtr="0" anchor="b" bIns="219450" lIns="438900" spcFirstLastPara="1" rIns="438900" wrap="square" tIns="219450">
            <a:noAutofit/>
          </a:bodyPr>
          <a:lstStyle>
            <a:lvl1pPr indent="-228600" lvl="0" marL="457200" algn="l">
              <a:spcBef>
                <a:spcPts val="1920"/>
              </a:spcBef>
              <a:spcAft>
                <a:spcPts val="0"/>
              </a:spcAft>
              <a:buClr>
                <a:srgbClr val="888888"/>
              </a:buClr>
              <a:buSzPts val="9600"/>
              <a:buNone/>
              <a:defRPr sz="9600">
                <a:solidFill>
                  <a:srgbClr val="888888"/>
                </a:solidFill>
              </a:defRPr>
            </a:lvl1pPr>
            <a:lvl2pPr indent="-228600" lvl="1" marL="914400" algn="l">
              <a:spcBef>
                <a:spcPts val="1720"/>
              </a:spcBef>
              <a:spcAft>
                <a:spcPts val="0"/>
              </a:spcAft>
              <a:buClr>
                <a:srgbClr val="888888"/>
              </a:buClr>
              <a:buSzPts val="8600"/>
              <a:buNone/>
              <a:defRPr sz="8600">
                <a:solidFill>
                  <a:srgbClr val="888888"/>
                </a:solidFill>
              </a:defRPr>
            </a:lvl2pPr>
            <a:lvl3pPr indent="-228600" lvl="2" marL="1371600" algn="l">
              <a:spcBef>
                <a:spcPts val="1540"/>
              </a:spcBef>
              <a:spcAft>
                <a:spcPts val="0"/>
              </a:spcAft>
              <a:buClr>
                <a:srgbClr val="888888"/>
              </a:buClr>
              <a:buSzPts val="7700"/>
              <a:buNone/>
              <a:defRPr sz="7700">
                <a:solidFill>
                  <a:srgbClr val="888888"/>
                </a:solidFill>
              </a:defRPr>
            </a:lvl3pPr>
            <a:lvl4pPr indent="-228600" lvl="3" marL="1828800" algn="l">
              <a:spcBef>
                <a:spcPts val="1340"/>
              </a:spcBef>
              <a:spcAft>
                <a:spcPts val="0"/>
              </a:spcAft>
              <a:buClr>
                <a:srgbClr val="888888"/>
              </a:buClr>
              <a:buSzPts val="6700"/>
              <a:buNone/>
              <a:defRPr sz="6700">
                <a:solidFill>
                  <a:srgbClr val="888888"/>
                </a:solidFill>
              </a:defRPr>
            </a:lvl4pPr>
            <a:lvl5pPr indent="-228600" lvl="4" marL="2286000" algn="l">
              <a:spcBef>
                <a:spcPts val="1340"/>
              </a:spcBef>
              <a:spcAft>
                <a:spcPts val="0"/>
              </a:spcAft>
              <a:buClr>
                <a:srgbClr val="888888"/>
              </a:buClr>
              <a:buSzPts val="6700"/>
              <a:buNone/>
              <a:defRPr sz="6700">
                <a:solidFill>
                  <a:srgbClr val="888888"/>
                </a:solidFill>
              </a:defRPr>
            </a:lvl5pPr>
            <a:lvl6pPr indent="-228600" lvl="5" marL="2743200" algn="l">
              <a:spcBef>
                <a:spcPts val="1340"/>
              </a:spcBef>
              <a:spcAft>
                <a:spcPts val="0"/>
              </a:spcAft>
              <a:buClr>
                <a:srgbClr val="888888"/>
              </a:buClr>
              <a:buSzPts val="6700"/>
              <a:buNone/>
              <a:defRPr sz="6700">
                <a:solidFill>
                  <a:srgbClr val="888888"/>
                </a:solidFill>
              </a:defRPr>
            </a:lvl6pPr>
            <a:lvl7pPr indent="-228600" lvl="6" marL="3200400" algn="l">
              <a:spcBef>
                <a:spcPts val="1340"/>
              </a:spcBef>
              <a:spcAft>
                <a:spcPts val="0"/>
              </a:spcAft>
              <a:buClr>
                <a:srgbClr val="888888"/>
              </a:buClr>
              <a:buSzPts val="6700"/>
              <a:buNone/>
              <a:defRPr sz="6700">
                <a:solidFill>
                  <a:srgbClr val="888888"/>
                </a:solidFill>
              </a:defRPr>
            </a:lvl7pPr>
            <a:lvl8pPr indent="-228600" lvl="7" marL="3657600" algn="l">
              <a:spcBef>
                <a:spcPts val="1340"/>
              </a:spcBef>
              <a:spcAft>
                <a:spcPts val="0"/>
              </a:spcAft>
              <a:buClr>
                <a:srgbClr val="888888"/>
              </a:buClr>
              <a:buSzPts val="6700"/>
              <a:buNone/>
              <a:defRPr sz="6700">
                <a:solidFill>
                  <a:srgbClr val="888888"/>
                </a:solidFill>
              </a:defRPr>
            </a:lvl8pPr>
            <a:lvl9pPr indent="-228600" lvl="8" marL="4114800" algn="l">
              <a:spcBef>
                <a:spcPts val="1340"/>
              </a:spcBef>
              <a:spcAft>
                <a:spcPts val="0"/>
              </a:spcAft>
              <a:buClr>
                <a:srgbClr val="888888"/>
              </a:buClr>
              <a:buSzPts val="6700"/>
              <a:buNone/>
              <a:defRPr sz="6700">
                <a:solidFill>
                  <a:srgbClr val="888888"/>
                </a:solidFill>
              </a:defRPr>
            </a:lvl9pPr>
          </a:lstStyle>
          <a:p/>
        </p:txBody>
      </p:sp>
      <p:sp>
        <p:nvSpPr>
          <p:cNvPr id="26" name="Google Shape;26;p4"/>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2194560" y="1318262"/>
            <a:ext cx="39502081" cy="54864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2194560" y="7680963"/>
            <a:ext cx="19385280" cy="21724621"/>
          </a:xfrm>
          <a:prstGeom prst="rect">
            <a:avLst/>
          </a:prstGeom>
          <a:noFill/>
          <a:ln>
            <a:noFill/>
          </a:ln>
        </p:spPr>
        <p:txBody>
          <a:bodyPr anchorCtr="0" anchor="t" bIns="219450" lIns="438900" spcFirstLastPara="1" rIns="438900" wrap="square" tIns="219450">
            <a:noAutofit/>
          </a:bodyPr>
          <a:lstStyle>
            <a:lvl1pPr indent="-1079500" lvl="0" marL="457200" algn="l">
              <a:spcBef>
                <a:spcPts val="2680"/>
              </a:spcBef>
              <a:spcAft>
                <a:spcPts val="0"/>
              </a:spcAft>
              <a:buClr>
                <a:schemeClr val="dk1"/>
              </a:buClr>
              <a:buSzPts val="13400"/>
              <a:buChar char="•"/>
              <a:defRPr sz="13400"/>
            </a:lvl1pPr>
            <a:lvl2pPr indent="-958850" lvl="1" marL="914400" algn="l">
              <a:spcBef>
                <a:spcPts val="2300"/>
              </a:spcBef>
              <a:spcAft>
                <a:spcPts val="0"/>
              </a:spcAft>
              <a:buClr>
                <a:schemeClr val="dk1"/>
              </a:buClr>
              <a:buSzPts val="11500"/>
              <a:buChar char="–"/>
              <a:defRPr sz="11500"/>
            </a:lvl2pPr>
            <a:lvl3pPr indent="-838200" lvl="2" marL="1371600" algn="l">
              <a:spcBef>
                <a:spcPts val="1920"/>
              </a:spcBef>
              <a:spcAft>
                <a:spcPts val="0"/>
              </a:spcAft>
              <a:buClr>
                <a:schemeClr val="dk1"/>
              </a:buClr>
              <a:buSzPts val="9600"/>
              <a:buChar char="•"/>
              <a:defRPr sz="9600"/>
            </a:lvl3pPr>
            <a:lvl4pPr indent="-774700" lvl="3" marL="1828800" algn="l">
              <a:spcBef>
                <a:spcPts val="1720"/>
              </a:spcBef>
              <a:spcAft>
                <a:spcPts val="0"/>
              </a:spcAft>
              <a:buClr>
                <a:schemeClr val="dk1"/>
              </a:buClr>
              <a:buSzPts val="8600"/>
              <a:buChar char="–"/>
              <a:defRPr sz="8600"/>
            </a:lvl4pPr>
            <a:lvl5pPr indent="-774700" lvl="4" marL="2286000" algn="l">
              <a:spcBef>
                <a:spcPts val="1720"/>
              </a:spcBef>
              <a:spcAft>
                <a:spcPts val="0"/>
              </a:spcAft>
              <a:buClr>
                <a:schemeClr val="dk1"/>
              </a:buClr>
              <a:buSzPts val="8600"/>
              <a:buChar char="»"/>
              <a:defRPr sz="8600"/>
            </a:lvl5pPr>
            <a:lvl6pPr indent="-774700" lvl="5" marL="2743200" algn="l">
              <a:spcBef>
                <a:spcPts val="1720"/>
              </a:spcBef>
              <a:spcAft>
                <a:spcPts val="0"/>
              </a:spcAft>
              <a:buClr>
                <a:schemeClr val="dk1"/>
              </a:buClr>
              <a:buSzPts val="8600"/>
              <a:buChar char="•"/>
              <a:defRPr sz="8600"/>
            </a:lvl6pPr>
            <a:lvl7pPr indent="-774700" lvl="6" marL="3200400" algn="l">
              <a:spcBef>
                <a:spcPts val="1720"/>
              </a:spcBef>
              <a:spcAft>
                <a:spcPts val="0"/>
              </a:spcAft>
              <a:buClr>
                <a:schemeClr val="dk1"/>
              </a:buClr>
              <a:buSzPts val="8600"/>
              <a:buChar char="•"/>
              <a:defRPr sz="8600"/>
            </a:lvl7pPr>
            <a:lvl8pPr indent="-774700" lvl="7" marL="3657600" algn="l">
              <a:spcBef>
                <a:spcPts val="1720"/>
              </a:spcBef>
              <a:spcAft>
                <a:spcPts val="0"/>
              </a:spcAft>
              <a:buClr>
                <a:schemeClr val="dk1"/>
              </a:buClr>
              <a:buSzPts val="8600"/>
              <a:buChar char="•"/>
              <a:defRPr sz="8600"/>
            </a:lvl8pPr>
            <a:lvl9pPr indent="-774700" lvl="8" marL="4114800" algn="l">
              <a:spcBef>
                <a:spcPts val="1720"/>
              </a:spcBef>
              <a:spcAft>
                <a:spcPts val="0"/>
              </a:spcAft>
              <a:buClr>
                <a:schemeClr val="dk1"/>
              </a:buClr>
              <a:buSzPts val="8600"/>
              <a:buChar char="•"/>
              <a:defRPr sz="8600"/>
            </a:lvl9pPr>
          </a:lstStyle>
          <a:p/>
        </p:txBody>
      </p:sp>
      <p:sp>
        <p:nvSpPr>
          <p:cNvPr id="32" name="Google Shape;32;p5"/>
          <p:cNvSpPr txBox="1"/>
          <p:nvPr>
            <p:ph idx="2" type="body"/>
          </p:nvPr>
        </p:nvSpPr>
        <p:spPr>
          <a:xfrm>
            <a:off x="22311359" y="7680963"/>
            <a:ext cx="19385280" cy="21724621"/>
          </a:xfrm>
          <a:prstGeom prst="rect">
            <a:avLst/>
          </a:prstGeom>
          <a:noFill/>
          <a:ln>
            <a:noFill/>
          </a:ln>
        </p:spPr>
        <p:txBody>
          <a:bodyPr anchorCtr="0" anchor="t" bIns="219450" lIns="438900" spcFirstLastPara="1" rIns="438900" wrap="square" tIns="219450">
            <a:noAutofit/>
          </a:bodyPr>
          <a:lstStyle>
            <a:lvl1pPr indent="-1079500" lvl="0" marL="457200" algn="l">
              <a:spcBef>
                <a:spcPts val="2680"/>
              </a:spcBef>
              <a:spcAft>
                <a:spcPts val="0"/>
              </a:spcAft>
              <a:buClr>
                <a:schemeClr val="dk1"/>
              </a:buClr>
              <a:buSzPts val="13400"/>
              <a:buChar char="•"/>
              <a:defRPr sz="13400"/>
            </a:lvl1pPr>
            <a:lvl2pPr indent="-958850" lvl="1" marL="914400" algn="l">
              <a:spcBef>
                <a:spcPts val="2300"/>
              </a:spcBef>
              <a:spcAft>
                <a:spcPts val="0"/>
              </a:spcAft>
              <a:buClr>
                <a:schemeClr val="dk1"/>
              </a:buClr>
              <a:buSzPts val="11500"/>
              <a:buChar char="–"/>
              <a:defRPr sz="11500"/>
            </a:lvl2pPr>
            <a:lvl3pPr indent="-838200" lvl="2" marL="1371600" algn="l">
              <a:spcBef>
                <a:spcPts val="1920"/>
              </a:spcBef>
              <a:spcAft>
                <a:spcPts val="0"/>
              </a:spcAft>
              <a:buClr>
                <a:schemeClr val="dk1"/>
              </a:buClr>
              <a:buSzPts val="9600"/>
              <a:buChar char="•"/>
              <a:defRPr sz="9600"/>
            </a:lvl3pPr>
            <a:lvl4pPr indent="-774700" lvl="3" marL="1828800" algn="l">
              <a:spcBef>
                <a:spcPts val="1720"/>
              </a:spcBef>
              <a:spcAft>
                <a:spcPts val="0"/>
              </a:spcAft>
              <a:buClr>
                <a:schemeClr val="dk1"/>
              </a:buClr>
              <a:buSzPts val="8600"/>
              <a:buChar char="–"/>
              <a:defRPr sz="8600"/>
            </a:lvl4pPr>
            <a:lvl5pPr indent="-774700" lvl="4" marL="2286000" algn="l">
              <a:spcBef>
                <a:spcPts val="1720"/>
              </a:spcBef>
              <a:spcAft>
                <a:spcPts val="0"/>
              </a:spcAft>
              <a:buClr>
                <a:schemeClr val="dk1"/>
              </a:buClr>
              <a:buSzPts val="8600"/>
              <a:buChar char="»"/>
              <a:defRPr sz="8600"/>
            </a:lvl5pPr>
            <a:lvl6pPr indent="-774700" lvl="5" marL="2743200" algn="l">
              <a:spcBef>
                <a:spcPts val="1720"/>
              </a:spcBef>
              <a:spcAft>
                <a:spcPts val="0"/>
              </a:spcAft>
              <a:buClr>
                <a:schemeClr val="dk1"/>
              </a:buClr>
              <a:buSzPts val="8600"/>
              <a:buChar char="•"/>
              <a:defRPr sz="8600"/>
            </a:lvl6pPr>
            <a:lvl7pPr indent="-774700" lvl="6" marL="3200400" algn="l">
              <a:spcBef>
                <a:spcPts val="1720"/>
              </a:spcBef>
              <a:spcAft>
                <a:spcPts val="0"/>
              </a:spcAft>
              <a:buClr>
                <a:schemeClr val="dk1"/>
              </a:buClr>
              <a:buSzPts val="8600"/>
              <a:buChar char="•"/>
              <a:defRPr sz="8600"/>
            </a:lvl7pPr>
            <a:lvl8pPr indent="-774700" lvl="7" marL="3657600" algn="l">
              <a:spcBef>
                <a:spcPts val="1720"/>
              </a:spcBef>
              <a:spcAft>
                <a:spcPts val="0"/>
              </a:spcAft>
              <a:buClr>
                <a:schemeClr val="dk1"/>
              </a:buClr>
              <a:buSzPts val="8600"/>
              <a:buChar char="•"/>
              <a:defRPr sz="8600"/>
            </a:lvl8pPr>
            <a:lvl9pPr indent="-774700" lvl="8" marL="4114800" algn="l">
              <a:spcBef>
                <a:spcPts val="1720"/>
              </a:spcBef>
              <a:spcAft>
                <a:spcPts val="0"/>
              </a:spcAft>
              <a:buClr>
                <a:schemeClr val="dk1"/>
              </a:buClr>
              <a:buSzPts val="8600"/>
              <a:buChar char="•"/>
              <a:defRPr sz="8600"/>
            </a:lvl9pPr>
          </a:lstStyle>
          <a:p/>
        </p:txBody>
      </p:sp>
      <p:sp>
        <p:nvSpPr>
          <p:cNvPr id="33" name="Google Shape;33;p5"/>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2194560" y="1318262"/>
            <a:ext cx="39502081" cy="54864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Clr>
                <a:schemeClr val="dk1"/>
              </a:buClr>
              <a:buSzPts val="211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2194560" y="7368542"/>
            <a:ext cx="19392902" cy="3070858"/>
          </a:xfrm>
          <a:prstGeom prst="rect">
            <a:avLst/>
          </a:prstGeom>
          <a:noFill/>
          <a:ln>
            <a:noFill/>
          </a:ln>
        </p:spPr>
        <p:txBody>
          <a:bodyPr anchorCtr="0" anchor="b" bIns="219450" lIns="438900" spcFirstLastPara="1" rIns="438900" wrap="square" tIns="219450">
            <a:noAutofit/>
          </a:bodyPr>
          <a:lstStyle>
            <a:lvl1pPr indent="-228600" lvl="0" marL="457200" algn="l">
              <a:spcBef>
                <a:spcPts val="2300"/>
              </a:spcBef>
              <a:spcAft>
                <a:spcPts val="0"/>
              </a:spcAft>
              <a:buClr>
                <a:schemeClr val="dk1"/>
              </a:buClr>
              <a:buSzPts val="11500"/>
              <a:buNone/>
              <a:defRPr b="1" sz="11500"/>
            </a:lvl1pPr>
            <a:lvl2pPr indent="-228600" lvl="1" marL="914400" algn="l">
              <a:spcBef>
                <a:spcPts val="1920"/>
              </a:spcBef>
              <a:spcAft>
                <a:spcPts val="0"/>
              </a:spcAft>
              <a:buClr>
                <a:schemeClr val="dk1"/>
              </a:buClr>
              <a:buSzPts val="9600"/>
              <a:buNone/>
              <a:defRPr b="1" sz="9600"/>
            </a:lvl2pPr>
            <a:lvl3pPr indent="-228600" lvl="2" marL="1371600" algn="l">
              <a:spcBef>
                <a:spcPts val="1720"/>
              </a:spcBef>
              <a:spcAft>
                <a:spcPts val="0"/>
              </a:spcAft>
              <a:buClr>
                <a:schemeClr val="dk1"/>
              </a:buClr>
              <a:buSzPts val="8600"/>
              <a:buNone/>
              <a:defRPr b="1" sz="8600"/>
            </a:lvl3pPr>
            <a:lvl4pPr indent="-228600" lvl="3" marL="1828800" algn="l">
              <a:spcBef>
                <a:spcPts val="1540"/>
              </a:spcBef>
              <a:spcAft>
                <a:spcPts val="0"/>
              </a:spcAft>
              <a:buClr>
                <a:schemeClr val="dk1"/>
              </a:buClr>
              <a:buSzPts val="7700"/>
              <a:buNone/>
              <a:defRPr b="1" sz="7700"/>
            </a:lvl4pPr>
            <a:lvl5pPr indent="-228600" lvl="4" marL="2286000" algn="l">
              <a:spcBef>
                <a:spcPts val="1540"/>
              </a:spcBef>
              <a:spcAft>
                <a:spcPts val="0"/>
              </a:spcAft>
              <a:buClr>
                <a:schemeClr val="dk1"/>
              </a:buClr>
              <a:buSzPts val="7700"/>
              <a:buNone/>
              <a:defRPr b="1" sz="7700"/>
            </a:lvl5pPr>
            <a:lvl6pPr indent="-228600" lvl="5" marL="2743200" algn="l">
              <a:spcBef>
                <a:spcPts val="1540"/>
              </a:spcBef>
              <a:spcAft>
                <a:spcPts val="0"/>
              </a:spcAft>
              <a:buClr>
                <a:schemeClr val="dk1"/>
              </a:buClr>
              <a:buSzPts val="7700"/>
              <a:buNone/>
              <a:defRPr b="1" sz="7700"/>
            </a:lvl6pPr>
            <a:lvl7pPr indent="-228600" lvl="6" marL="3200400" algn="l">
              <a:spcBef>
                <a:spcPts val="1540"/>
              </a:spcBef>
              <a:spcAft>
                <a:spcPts val="0"/>
              </a:spcAft>
              <a:buClr>
                <a:schemeClr val="dk1"/>
              </a:buClr>
              <a:buSzPts val="7700"/>
              <a:buNone/>
              <a:defRPr b="1" sz="7700"/>
            </a:lvl7pPr>
            <a:lvl8pPr indent="-228600" lvl="7" marL="3657600" algn="l">
              <a:spcBef>
                <a:spcPts val="1540"/>
              </a:spcBef>
              <a:spcAft>
                <a:spcPts val="0"/>
              </a:spcAft>
              <a:buClr>
                <a:schemeClr val="dk1"/>
              </a:buClr>
              <a:buSzPts val="7700"/>
              <a:buNone/>
              <a:defRPr b="1" sz="7700"/>
            </a:lvl8pPr>
            <a:lvl9pPr indent="-228600" lvl="8" marL="4114800" algn="l">
              <a:spcBef>
                <a:spcPts val="1540"/>
              </a:spcBef>
              <a:spcAft>
                <a:spcPts val="0"/>
              </a:spcAft>
              <a:buClr>
                <a:schemeClr val="dk1"/>
              </a:buClr>
              <a:buSzPts val="7700"/>
              <a:buNone/>
              <a:defRPr b="1" sz="7700"/>
            </a:lvl9pPr>
          </a:lstStyle>
          <a:p/>
        </p:txBody>
      </p:sp>
      <p:sp>
        <p:nvSpPr>
          <p:cNvPr id="39" name="Google Shape;39;p6"/>
          <p:cNvSpPr txBox="1"/>
          <p:nvPr>
            <p:ph idx="2" type="body"/>
          </p:nvPr>
        </p:nvSpPr>
        <p:spPr>
          <a:xfrm>
            <a:off x="2194560" y="10439400"/>
            <a:ext cx="19392902" cy="18966182"/>
          </a:xfrm>
          <a:prstGeom prst="rect">
            <a:avLst/>
          </a:prstGeom>
          <a:noFill/>
          <a:ln>
            <a:noFill/>
          </a:ln>
        </p:spPr>
        <p:txBody>
          <a:bodyPr anchorCtr="0" anchor="t" bIns="219450" lIns="438900" spcFirstLastPara="1" rIns="438900" wrap="square" tIns="219450">
            <a:noAutofit/>
          </a:bodyPr>
          <a:lstStyle>
            <a:lvl1pPr indent="-958850" lvl="0" marL="457200" algn="l">
              <a:spcBef>
                <a:spcPts val="2300"/>
              </a:spcBef>
              <a:spcAft>
                <a:spcPts val="0"/>
              </a:spcAft>
              <a:buClr>
                <a:schemeClr val="dk1"/>
              </a:buClr>
              <a:buSzPts val="11500"/>
              <a:buChar char="•"/>
              <a:defRPr sz="11500"/>
            </a:lvl1pPr>
            <a:lvl2pPr indent="-838200" lvl="1" marL="914400" algn="l">
              <a:spcBef>
                <a:spcPts val="1920"/>
              </a:spcBef>
              <a:spcAft>
                <a:spcPts val="0"/>
              </a:spcAft>
              <a:buClr>
                <a:schemeClr val="dk1"/>
              </a:buClr>
              <a:buSzPts val="9600"/>
              <a:buChar char="–"/>
              <a:defRPr sz="9600"/>
            </a:lvl2pPr>
            <a:lvl3pPr indent="-774700" lvl="2" marL="1371600" algn="l">
              <a:spcBef>
                <a:spcPts val="1720"/>
              </a:spcBef>
              <a:spcAft>
                <a:spcPts val="0"/>
              </a:spcAft>
              <a:buClr>
                <a:schemeClr val="dk1"/>
              </a:buClr>
              <a:buSzPts val="8600"/>
              <a:buChar char="•"/>
              <a:defRPr sz="8600"/>
            </a:lvl3pPr>
            <a:lvl4pPr indent="-717550" lvl="3" marL="1828800" algn="l">
              <a:spcBef>
                <a:spcPts val="1540"/>
              </a:spcBef>
              <a:spcAft>
                <a:spcPts val="0"/>
              </a:spcAft>
              <a:buClr>
                <a:schemeClr val="dk1"/>
              </a:buClr>
              <a:buSzPts val="7700"/>
              <a:buChar char="–"/>
              <a:defRPr sz="7700"/>
            </a:lvl4pPr>
            <a:lvl5pPr indent="-717550" lvl="4" marL="2286000" algn="l">
              <a:spcBef>
                <a:spcPts val="1540"/>
              </a:spcBef>
              <a:spcAft>
                <a:spcPts val="0"/>
              </a:spcAft>
              <a:buClr>
                <a:schemeClr val="dk1"/>
              </a:buClr>
              <a:buSzPts val="7700"/>
              <a:buChar char="»"/>
              <a:defRPr sz="7700"/>
            </a:lvl5pPr>
            <a:lvl6pPr indent="-717550" lvl="5" marL="2743200" algn="l">
              <a:spcBef>
                <a:spcPts val="1540"/>
              </a:spcBef>
              <a:spcAft>
                <a:spcPts val="0"/>
              </a:spcAft>
              <a:buClr>
                <a:schemeClr val="dk1"/>
              </a:buClr>
              <a:buSzPts val="7700"/>
              <a:buChar char="•"/>
              <a:defRPr sz="7700"/>
            </a:lvl6pPr>
            <a:lvl7pPr indent="-717550" lvl="6" marL="3200400" algn="l">
              <a:spcBef>
                <a:spcPts val="1540"/>
              </a:spcBef>
              <a:spcAft>
                <a:spcPts val="0"/>
              </a:spcAft>
              <a:buClr>
                <a:schemeClr val="dk1"/>
              </a:buClr>
              <a:buSzPts val="7700"/>
              <a:buChar char="•"/>
              <a:defRPr sz="7700"/>
            </a:lvl7pPr>
            <a:lvl8pPr indent="-717550" lvl="7" marL="3657600" algn="l">
              <a:spcBef>
                <a:spcPts val="1540"/>
              </a:spcBef>
              <a:spcAft>
                <a:spcPts val="0"/>
              </a:spcAft>
              <a:buClr>
                <a:schemeClr val="dk1"/>
              </a:buClr>
              <a:buSzPts val="7700"/>
              <a:buChar char="•"/>
              <a:defRPr sz="7700"/>
            </a:lvl8pPr>
            <a:lvl9pPr indent="-717550" lvl="8" marL="4114800" algn="l">
              <a:spcBef>
                <a:spcPts val="1540"/>
              </a:spcBef>
              <a:spcAft>
                <a:spcPts val="0"/>
              </a:spcAft>
              <a:buClr>
                <a:schemeClr val="dk1"/>
              </a:buClr>
              <a:buSzPts val="7700"/>
              <a:buChar char="•"/>
              <a:defRPr sz="7700"/>
            </a:lvl9pPr>
          </a:lstStyle>
          <a:p/>
        </p:txBody>
      </p:sp>
      <p:sp>
        <p:nvSpPr>
          <p:cNvPr id="40" name="Google Shape;40;p6"/>
          <p:cNvSpPr txBox="1"/>
          <p:nvPr>
            <p:ph idx="3" type="body"/>
          </p:nvPr>
        </p:nvSpPr>
        <p:spPr>
          <a:xfrm>
            <a:off x="22296122" y="7368542"/>
            <a:ext cx="19400519" cy="3070858"/>
          </a:xfrm>
          <a:prstGeom prst="rect">
            <a:avLst/>
          </a:prstGeom>
          <a:noFill/>
          <a:ln>
            <a:noFill/>
          </a:ln>
        </p:spPr>
        <p:txBody>
          <a:bodyPr anchorCtr="0" anchor="b" bIns="219450" lIns="438900" spcFirstLastPara="1" rIns="438900" wrap="square" tIns="219450">
            <a:noAutofit/>
          </a:bodyPr>
          <a:lstStyle>
            <a:lvl1pPr indent="-228600" lvl="0" marL="457200" algn="l">
              <a:spcBef>
                <a:spcPts val="2300"/>
              </a:spcBef>
              <a:spcAft>
                <a:spcPts val="0"/>
              </a:spcAft>
              <a:buClr>
                <a:schemeClr val="dk1"/>
              </a:buClr>
              <a:buSzPts val="11500"/>
              <a:buNone/>
              <a:defRPr b="1" sz="11500"/>
            </a:lvl1pPr>
            <a:lvl2pPr indent="-228600" lvl="1" marL="914400" algn="l">
              <a:spcBef>
                <a:spcPts val="1920"/>
              </a:spcBef>
              <a:spcAft>
                <a:spcPts val="0"/>
              </a:spcAft>
              <a:buClr>
                <a:schemeClr val="dk1"/>
              </a:buClr>
              <a:buSzPts val="9600"/>
              <a:buNone/>
              <a:defRPr b="1" sz="9600"/>
            </a:lvl2pPr>
            <a:lvl3pPr indent="-228600" lvl="2" marL="1371600" algn="l">
              <a:spcBef>
                <a:spcPts val="1720"/>
              </a:spcBef>
              <a:spcAft>
                <a:spcPts val="0"/>
              </a:spcAft>
              <a:buClr>
                <a:schemeClr val="dk1"/>
              </a:buClr>
              <a:buSzPts val="8600"/>
              <a:buNone/>
              <a:defRPr b="1" sz="8600"/>
            </a:lvl3pPr>
            <a:lvl4pPr indent="-228600" lvl="3" marL="1828800" algn="l">
              <a:spcBef>
                <a:spcPts val="1540"/>
              </a:spcBef>
              <a:spcAft>
                <a:spcPts val="0"/>
              </a:spcAft>
              <a:buClr>
                <a:schemeClr val="dk1"/>
              </a:buClr>
              <a:buSzPts val="7700"/>
              <a:buNone/>
              <a:defRPr b="1" sz="7700"/>
            </a:lvl4pPr>
            <a:lvl5pPr indent="-228600" lvl="4" marL="2286000" algn="l">
              <a:spcBef>
                <a:spcPts val="1540"/>
              </a:spcBef>
              <a:spcAft>
                <a:spcPts val="0"/>
              </a:spcAft>
              <a:buClr>
                <a:schemeClr val="dk1"/>
              </a:buClr>
              <a:buSzPts val="7700"/>
              <a:buNone/>
              <a:defRPr b="1" sz="7700"/>
            </a:lvl5pPr>
            <a:lvl6pPr indent="-228600" lvl="5" marL="2743200" algn="l">
              <a:spcBef>
                <a:spcPts val="1540"/>
              </a:spcBef>
              <a:spcAft>
                <a:spcPts val="0"/>
              </a:spcAft>
              <a:buClr>
                <a:schemeClr val="dk1"/>
              </a:buClr>
              <a:buSzPts val="7700"/>
              <a:buNone/>
              <a:defRPr b="1" sz="7700"/>
            </a:lvl6pPr>
            <a:lvl7pPr indent="-228600" lvl="6" marL="3200400" algn="l">
              <a:spcBef>
                <a:spcPts val="1540"/>
              </a:spcBef>
              <a:spcAft>
                <a:spcPts val="0"/>
              </a:spcAft>
              <a:buClr>
                <a:schemeClr val="dk1"/>
              </a:buClr>
              <a:buSzPts val="7700"/>
              <a:buNone/>
              <a:defRPr b="1" sz="7700"/>
            </a:lvl7pPr>
            <a:lvl8pPr indent="-228600" lvl="7" marL="3657600" algn="l">
              <a:spcBef>
                <a:spcPts val="1540"/>
              </a:spcBef>
              <a:spcAft>
                <a:spcPts val="0"/>
              </a:spcAft>
              <a:buClr>
                <a:schemeClr val="dk1"/>
              </a:buClr>
              <a:buSzPts val="7700"/>
              <a:buNone/>
              <a:defRPr b="1" sz="7700"/>
            </a:lvl8pPr>
            <a:lvl9pPr indent="-228600" lvl="8" marL="4114800" algn="l">
              <a:spcBef>
                <a:spcPts val="1540"/>
              </a:spcBef>
              <a:spcAft>
                <a:spcPts val="0"/>
              </a:spcAft>
              <a:buClr>
                <a:schemeClr val="dk1"/>
              </a:buClr>
              <a:buSzPts val="7700"/>
              <a:buNone/>
              <a:defRPr b="1" sz="7700"/>
            </a:lvl9pPr>
          </a:lstStyle>
          <a:p/>
        </p:txBody>
      </p:sp>
      <p:sp>
        <p:nvSpPr>
          <p:cNvPr id="41" name="Google Shape;41;p6"/>
          <p:cNvSpPr txBox="1"/>
          <p:nvPr>
            <p:ph idx="4" type="body"/>
          </p:nvPr>
        </p:nvSpPr>
        <p:spPr>
          <a:xfrm>
            <a:off x="22296122" y="10439400"/>
            <a:ext cx="19400519" cy="18966182"/>
          </a:xfrm>
          <a:prstGeom prst="rect">
            <a:avLst/>
          </a:prstGeom>
          <a:noFill/>
          <a:ln>
            <a:noFill/>
          </a:ln>
        </p:spPr>
        <p:txBody>
          <a:bodyPr anchorCtr="0" anchor="t" bIns="219450" lIns="438900" spcFirstLastPara="1" rIns="438900" wrap="square" tIns="219450">
            <a:noAutofit/>
          </a:bodyPr>
          <a:lstStyle>
            <a:lvl1pPr indent="-958850" lvl="0" marL="457200" algn="l">
              <a:spcBef>
                <a:spcPts val="2300"/>
              </a:spcBef>
              <a:spcAft>
                <a:spcPts val="0"/>
              </a:spcAft>
              <a:buClr>
                <a:schemeClr val="dk1"/>
              </a:buClr>
              <a:buSzPts val="11500"/>
              <a:buChar char="•"/>
              <a:defRPr sz="11500"/>
            </a:lvl1pPr>
            <a:lvl2pPr indent="-838200" lvl="1" marL="914400" algn="l">
              <a:spcBef>
                <a:spcPts val="1920"/>
              </a:spcBef>
              <a:spcAft>
                <a:spcPts val="0"/>
              </a:spcAft>
              <a:buClr>
                <a:schemeClr val="dk1"/>
              </a:buClr>
              <a:buSzPts val="9600"/>
              <a:buChar char="–"/>
              <a:defRPr sz="9600"/>
            </a:lvl2pPr>
            <a:lvl3pPr indent="-774700" lvl="2" marL="1371600" algn="l">
              <a:spcBef>
                <a:spcPts val="1720"/>
              </a:spcBef>
              <a:spcAft>
                <a:spcPts val="0"/>
              </a:spcAft>
              <a:buClr>
                <a:schemeClr val="dk1"/>
              </a:buClr>
              <a:buSzPts val="8600"/>
              <a:buChar char="•"/>
              <a:defRPr sz="8600"/>
            </a:lvl3pPr>
            <a:lvl4pPr indent="-717550" lvl="3" marL="1828800" algn="l">
              <a:spcBef>
                <a:spcPts val="1540"/>
              </a:spcBef>
              <a:spcAft>
                <a:spcPts val="0"/>
              </a:spcAft>
              <a:buClr>
                <a:schemeClr val="dk1"/>
              </a:buClr>
              <a:buSzPts val="7700"/>
              <a:buChar char="–"/>
              <a:defRPr sz="7700"/>
            </a:lvl4pPr>
            <a:lvl5pPr indent="-717550" lvl="4" marL="2286000" algn="l">
              <a:spcBef>
                <a:spcPts val="1540"/>
              </a:spcBef>
              <a:spcAft>
                <a:spcPts val="0"/>
              </a:spcAft>
              <a:buClr>
                <a:schemeClr val="dk1"/>
              </a:buClr>
              <a:buSzPts val="7700"/>
              <a:buChar char="»"/>
              <a:defRPr sz="7700"/>
            </a:lvl5pPr>
            <a:lvl6pPr indent="-717550" lvl="5" marL="2743200" algn="l">
              <a:spcBef>
                <a:spcPts val="1540"/>
              </a:spcBef>
              <a:spcAft>
                <a:spcPts val="0"/>
              </a:spcAft>
              <a:buClr>
                <a:schemeClr val="dk1"/>
              </a:buClr>
              <a:buSzPts val="7700"/>
              <a:buChar char="•"/>
              <a:defRPr sz="7700"/>
            </a:lvl6pPr>
            <a:lvl7pPr indent="-717550" lvl="6" marL="3200400" algn="l">
              <a:spcBef>
                <a:spcPts val="1540"/>
              </a:spcBef>
              <a:spcAft>
                <a:spcPts val="0"/>
              </a:spcAft>
              <a:buClr>
                <a:schemeClr val="dk1"/>
              </a:buClr>
              <a:buSzPts val="7700"/>
              <a:buChar char="•"/>
              <a:defRPr sz="7700"/>
            </a:lvl7pPr>
            <a:lvl8pPr indent="-717550" lvl="7" marL="3657600" algn="l">
              <a:spcBef>
                <a:spcPts val="1540"/>
              </a:spcBef>
              <a:spcAft>
                <a:spcPts val="0"/>
              </a:spcAft>
              <a:buClr>
                <a:schemeClr val="dk1"/>
              </a:buClr>
              <a:buSzPts val="7700"/>
              <a:buChar char="•"/>
              <a:defRPr sz="7700"/>
            </a:lvl8pPr>
            <a:lvl9pPr indent="-717550" lvl="8" marL="4114800" algn="l">
              <a:spcBef>
                <a:spcPts val="1540"/>
              </a:spcBef>
              <a:spcAft>
                <a:spcPts val="0"/>
              </a:spcAft>
              <a:buClr>
                <a:schemeClr val="dk1"/>
              </a:buClr>
              <a:buSzPts val="7700"/>
              <a:buChar char="•"/>
              <a:defRPr sz="7700"/>
            </a:lvl9pPr>
          </a:lstStyle>
          <a:p/>
        </p:txBody>
      </p:sp>
      <p:sp>
        <p:nvSpPr>
          <p:cNvPr id="42" name="Google Shape;42;p6"/>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2194560" y="1318262"/>
            <a:ext cx="39502081" cy="54864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2194563" y="1310640"/>
            <a:ext cx="14439902" cy="5577840"/>
          </a:xfrm>
          <a:prstGeom prst="rect">
            <a:avLst/>
          </a:prstGeom>
          <a:noFill/>
          <a:ln>
            <a:noFill/>
          </a:ln>
        </p:spPr>
        <p:txBody>
          <a:bodyPr anchorCtr="0" anchor="b" bIns="219450" lIns="438900" spcFirstLastPara="1" rIns="438900" wrap="square" tIns="219450">
            <a:noAutofit/>
          </a:bodyPr>
          <a:lstStyle>
            <a:lvl1pPr lvl="0" algn="l">
              <a:spcBef>
                <a:spcPts val="0"/>
              </a:spcBef>
              <a:spcAft>
                <a:spcPts val="0"/>
              </a:spcAft>
              <a:buClr>
                <a:schemeClr val="dk1"/>
              </a:buClr>
              <a:buSzPts val="9600"/>
              <a:buFont typeface="Calibri"/>
              <a:buNone/>
              <a:defRPr b="1" sz="9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17160241" y="1310643"/>
            <a:ext cx="24536399" cy="28094942"/>
          </a:xfrm>
          <a:prstGeom prst="rect">
            <a:avLst/>
          </a:prstGeom>
          <a:noFill/>
          <a:ln>
            <a:noFill/>
          </a:ln>
        </p:spPr>
        <p:txBody>
          <a:bodyPr anchorCtr="0" anchor="t" bIns="219450" lIns="438900" spcFirstLastPara="1" rIns="438900" wrap="square" tIns="219450">
            <a:noAutofit/>
          </a:bodyPr>
          <a:lstStyle>
            <a:lvl1pPr indent="-1206500" lvl="0" marL="457200" algn="l">
              <a:spcBef>
                <a:spcPts val="3080"/>
              </a:spcBef>
              <a:spcAft>
                <a:spcPts val="0"/>
              </a:spcAft>
              <a:buClr>
                <a:schemeClr val="dk1"/>
              </a:buClr>
              <a:buSzPts val="15400"/>
              <a:buChar char="•"/>
              <a:defRPr sz="15400"/>
            </a:lvl1pPr>
            <a:lvl2pPr indent="-1079500" lvl="1" marL="914400" algn="l">
              <a:spcBef>
                <a:spcPts val="2680"/>
              </a:spcBef>
              <a:spcAft>
                <a:spcPts val="0"/>
              </a:spcAft>
              <a:buClr>
                <a:schemeClr val="dk1"/>
              </a:buClr>
              <a:buSzPts val="13400"/>
              <a:buChar char="–"/>
              <a:defRPr sz="13400"/>
            </a:lvl2pPr>
            <a:lvl3pPr indent="-958850" lvl="2" marL="1371600" algn="l">
              <a:spcBef>
                <a:spcPts val="2300"/>
              </a:spcBef>
              <a:spcAft>
                <a:spcPts val="0"/>
              </a:spcAft>
              <a:buClr>
                <a:schemeClr val="dk1"/>
              </a:buClr>
              <a:buSzPts val="11500"/>
              <a:buChar char="•"/>
              <a:defRPr sz="11500"/>
            </a:lvl3pPr>
            <a:lvl4pPr indent="-838200" lvl="3" marL="1828800" algn="l">
              <a:spcBef>
                <a:spcPts val="1920"/>
              </a:spcBef>
              <a:spcAft>
                <a:spcPts val="0"/>
              </a:spcAft>
              <a:buClr>
                <a:schemeClr val="dk1"/>
              </a:buClr>
              <a:buSzPts val="9600"/>
              <a:buChar char="–"/>
              <a:defRPr sz="9600"/>
            </a:lvl4pPr>
            <a:lvl5pPr indent="-838200" lvl="4" marL="2286000" algn="l">
              <a:spcBef>
                <a:spcPts val="1920"/>
              </a:spcBef>
              <a:spcAft>
                <a:spcPts val="0"/>
              </a:spcAft>
              <a:buClr>
                <a:schemeClr val="dk1"/>
              </a:buClr>
              <a:buSzPts val="9600"/>
              <a:buChar char="»"/>
              <a:defRPr sz="9600"/>
            </a:lvl5pPr>
            <a:lvl6pPr indent="-838200" lvl="5" marL="2743200" algn="l">
              <a:spcBef>
                <a:spcPts val="1920"/>
              </a:spcBef>
              <a:spcAft>
                <a:spcPts val="0"/>
              </a:spcAft>
              <a:buClr>
                <a:schemeClr val="dk1"/>
              </a:buClr>
              <a:buSzPts val="9600"/>
              <a:buChar char="•"/>
              <a:defRPr sz="9600"/>
            </a:lvl6pPr>
            <a:lvl7pPr indent="-838200" lvl="6" marL="3200400" algn="l">
              <a:spcBef>
                <a:spcPts val="1920"/>
              </a:spcBef>
              <a:spcAft>
                <a:spcPts val="0"/>
              </a:spcAft>
              <a:buClr>
                <a:schemeClr val="dk1"/>
              </a:buClr>
              <a:buSzPts val="9600"/>
              <a:buChar char="•"/>
              <a:defRPr sz="9600"/>
            </a:lvl7pPr>
            <a:lvl8pPr indent="-838200" lvl="7" marL="3657600" algn="l">
              <a:spcBef>
                <a:spcPts val="1920"/>
              </a:spcBef>
              <a:spcAft>
                <a:spcPts val="0"/>
              </a:spcAft>
              <a:buClr>
                <a:schemeClr val="dk1"/>
              </a:buClr>
              <a:buSzPts val="9600"/>
              <a:buChar char="•"/>
              <a:defRPr sz="9600"/>
            </a:lvl8pPr>
            <a:lvl9pPr indent="-838200" lvl="8" marL="4114800" algn="l">
              <a:spcBef>
                <a:spcPts val="1920"/>
              </a:spcBef>
              <a:spcAft>
                <a:spcPts val="0"/>
              </a:spcAft>
              <a:buClr>
                <a:schemeClr val="dk1"/>
              </a:buClr>
              <a:buSzPts val="9600"/>
              <a:buChar char="•"/>
              <a:defRPr sz="9600"/>
            </a:lvl9pPr>
          </a:lstStyle>
          <a:p/>
        </p:txBody>
      </p:sp>
      <p:sp>
        <p:nvSpPr>
          <p:cNvPr id="57" name="Google Shape;57;p9"/>
          <p:cNvSpPr txBox="1"/>
          <p:nvPr>
            <p:ph idx="2" type="body"/>
          </p:nvPr>
        </p:nvSpPr>
        <p:spPr>
          <a:xfrm>
            <a:off x="2194563" y="6888483"/>
            <a:ext cx="14439902" cy="22517102"/>
          </a:xfrm>
          <a:prstGeom prst="rect">
            <a:avLst/>
          </a:prstGeom>
          <a:noFill/>
          <a:ln>
            <a:noFill/>
          </a:ln>
        </p:spPr>
        <p:txBody>
          <a:bodyPr anchorCtr="0" anchor="t" bIns="219450" lIns="438900" spcFirstLastPara="1" rIns="438900" wrap="square" tIns="219450">
            <a:noAutofit/>
          </a:bodyPr>
          <a:lstStyle>
            <a:lvl1pPr indent="-228600" lvl="0" marL="457200" algn="l">
              <a:spcBef>
                <a:spcPts val="1340"/>
              </a:spcBef>
              <a:spcAft>
                <a:spcPts val="0"/>
              </a:spcAft>
              <a:buClr>
                <a:schemeClr val="dk1"/>
              </a:buClr>
              <a:buSzPts val="6700"/>
              <a:buNone/>
              <a:defRPr sz="6700"/>
            </a:lvl1pPr>
            <a:lvl2pPr indent="-228600" lvl="1" marL="914400" algn="l">
              <a:spcBef>
                <a:spcPts val="1160"/>
              </a:spcBef>
              <a:spcAft>
                <a:spcPts val="0"/>
              </a:spcAft>
              <a:buClr>
                <a:schemeClr val="dk1"/>
              </a:buClr>
              <a:buSzPts val="5800"/>
              <a:buNone/>
              <a:defRPr sz="5800"/>
            </a:lvl2pPr>
            <a:lvl3pPr indent="-228600" lvl="2" marL="1371600" algn="l">
              <a:spcBef>
                <a:spcPts val="960"/>
              </a:spcBef>
              <a:spcAft>
                <a:spcPts val="0"/>
              </a:spcAft>
              <a:buClr>
                <a:schemeClr val="dk1"/>
              </a:buClr>
              <a:buSzPts val="4800"/>
              <a:buNone/>
              <a:defRPr sz="4800"/>
            </a:lvl3pPr>
            <a:lvl4pPr indent="-228600" lvl="3" marL="1828800" algn="l">
              <a:spcBef>
                <a:spcPts val="860"/>
              </a:spcBef>
              <a:spcAft>
                <a:spcPts val="0"/>
              </a:spcAft>
              <a:buClr>
                <a:schemeClr val="dk1"/>
              </a:buClr>
              <a:buSzPts val="4300"/>
              <a:buNone/>
              <a:defRPr sz="4300"/>
            </a:lvl4pPr>
            <a:lvl5pPr indent="-228600" lvl="4" marL="2286000" algn="l">
              <a:spcBef>
                <a:spcPts val="860"/>
              </a:spcBef>
              <a:spcAft>
                <a:spcPts val="0"/>
              </a:spcAft>
              <a:buClr>
                <a:schemeClr val="dk1"/>
              </a:buClr>
              <a:buSzPts val="4300"/>
              <a:buNone/>
              <a:defRPr sz="4300"/>
            </a:lvl5pPr>
            <a:lvl6pPr indent="-228600" lvl="5" marL="2743200" algn="l">
              <a:spcBef>
                <a:spcPts val="860"/>
              </a:spcBef>
              <a:spcAft>
                <a:spcPts val="0"/>
              </a:spcAft>
              <a:buClr>
                <a:schemeClr val="dk1"/>
              </a:buClr>
              <a:buSzPts val="4300"/>
              <a:buNone/>
              <a:defRPr sz="4300"/>
            </a:lvl6pPr>
            <a:lvl7pPr indent="-228600" lvl="6" marL="3200400" algn="l">
              <a:spcBef>
                <a:spcPts val="860"/>
              </a:spcBef>
              <a:spcAft>
                <a:spcPts val="0"/>
              </a:spcAft>
              <a:buClr>
                <a:schemeClr val="dk1"/>
              </a:buClr>
              <a:buSzPts val="4300"/>
              <a:buNone/>
              <a:defRPr sz="4300"/>
            </a:lvl7pPr>
            <a:lvl8pPr indent="-228600" lvl="7" marL="3657600" algn="l">
              <a:spcBef>
                <a:spcPts val="860"/>
              </a:spcBef>
              <a:spcAft>
                <a:spcPts val="0"/>
              </a:spcAft>
              <a:buClr>
                <a:schemeClr val="dk1"/>
              </a:buClr>
              <a:buSzPts val="4300"/>
              <a:buNone/>
              <a:defRPr sz="4300"/>
            </a:lvl8pPr>
            <a:lvl9pPr indent="-228600" lvl="8" marL="4114800" algn="l">
              <a:spcBef>
                <a:spcPts val="860"/>
              </a:spcBef>
              <a:spcAft>
                <a:spcPts val="0"/>
              </a:spcAft>
              <a:buClr>
                <a:schemeClr val="dk1"/>
              </a:buClr>
              <a:buSzPts val="4300"/>
              <a:buNone/>
              <a:defRPr sz="4300"/>
            </a:lvl9pPr>
          </a:lstStyle>
          <a:p/>
        </p:txBody>
      </p:sp>
      <p:sp>
        <p:nvSpPr>
          <p:cNvPr id="58" name="Google Shape;58;p9"/>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8602982" y="23042880"/>
            <a:ext cx="26334721" cy="2720342"/>
          </a:xfrm>
          <a:prstGeom prst="rect">
            <a:avLst/>
          </a:prstGeom>
          <a:noFill/>
          <a:ln>
            <a:noFill/>
          </a:ln>
        </p:spPr>
        <p:txBody>
          <a:bodyPr anchorCtr="0" anchor="b" bIns="219450" lIns="438900" spcFirstLastPara="1" rIns="438900" wrap="square" tIns="219450">
            <a:noAutofit/>
          </a:bodyPr>
          <a:lstStyle>
            <a:lvl1pPr lvl="0" algn="l">
              <a:spcBef>
                <a:spcPts val="0"/>
              </a:spcBef>
              <a:spcAft>
                <a:spcPts val="0"/>
              </a:spcAft>
              <a:buClr>
                <a:schemeClr val="dk1"/>
              </a:buClr>
              <a:buSzPts val="9600"/>
              <a:buFont typeface="Calibri"/>
              <a:buNone/>
              <a:defRPr b="1" sz="9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8602982" y="2941320"/>
            <a:ext cx="26334721" cy="19751040"/>
          </a:xfrm>
          <a:prstGeom prst="rect">
            <a:avLst/>
          </a:prstGeom>
          <a:noFill/>
          <a:ln>
            <a:noFill/>
          </a:ln>
        </p:spPr>
        <p:txBody>
          <a:bodyPr anchorCtr="0" anchor="t" bIns="219450" lIns="438900" spcFirstLastPara="1" rIns="438900" wrap="square" tIns="219450">
            <a:noAutofit/>
          </a:bodyPr>
          <a:lstStyle>
            <a:lvl1pPr lvl="0" marR="0" rtl="0" algn="l">
              <a:spcBef>
                <a:spcPts val="3080"/>
              </a:spcBef>
              <a:spcAft>
                <a:spcPts val="0"/>
              </a:spcAft>
              <a:buClr>
                <a:schemeClr val="dk1"/>
              </a:buClr>
              <a:buSzPts val="15400"/>
              <a:buFont typeface="Arial"/>
              <a:buNone/>
              <a:defRPr b="0" i="0" sz="15400" u="none" cap="none" strike="noStrike">
                <a:solidFill>
                  <a:schemeClr val="dk1"/>
                </a:solidFill>
                <a:latin typeface="Calibri"/>
                <a:ea typeface="Calibri"/>
                <a:cs typeface="Calibri"/>
                <a:sym typeface="Calibri"/>
              </a:defRPr>
            </a:lvl1pPr>
            <a:lvl2pPr lvl="1" marR="0" rtl="0" algn="l">
              <a:spcBef>
                <a:spcPts val="2680"/>
              </a:spcBef>
              <a:spcAft>
                <a:spcPts val="0"/>
              </a:spcAft>
              <a:buClr>
                <a:schemeClr val="dk1"/>
              </a:buClr>
              <a:buSzPts val="13400"/>
              <a:buFont typeface="Arial"/>
              <a:buNone/>
              <a:defRPr b="0" i="0" sz="13400" u="none" cap="none" strike="noStrike">
                <a:solidFill>
                  <a:schemeClr val="dk1"/>
                </a:solidFill>
                <a:latin typeface="Calibri"/>
                <a:ea typeface="Calibri"/>
                <a:cs typeface="Calibri"/>
                <a:sym typeface="Calibri"/>
              </a:defRPr>
            </a:lvl2pPr>
            <a:lvl3pPr lvl="2" marR="0" rtl="0" algn="l">
              <a:spcBef>
                <a:spcPts val="2300"/>
              </a:spcBef>
              <a:spcAft>
                <a:spcPts val="0"/>
              </a:spcAft>
              <a:buClr>
                <a:schemeClr val="dk1"/>
              </a:buClr>
              <a:buSzPts val="11500"/>
              <a:buFont typeface="Arial"/>
              <a:buNone/>
              <a:defRPr b="0" i="0" sz="11500" u="none" cap="none" strike="noStrike">
                <a:solidFill>
                  <a:schemeClr val="dk1"/>
                </a:solidFill>
                <a:latin typeface="Calibri"/>
                <a:ea typeface="Calibri"/>
                <a:cs typeface="Calibri"/>
                <a:sym typeface="Calibri"/>
              </a:defRPr>
            </a:lvl3pPr>
            <a:lvl4pPr lvl="3"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4pPr>
            <a:lvl5pPr lvl="4"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5pPr>
            <a:lvl6pPr lvl="5"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6pPr>
            <a:lvl7pPr lvl="6"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7pPr>
            <a:lvl8pPr lvl="7"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8pPr>
            <a:lvl9pPr lvl="8"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9pPr>
          </a:lstStyle>
          <a:p/>
        </p:txBody>
      </p:sp>
      <p:sp>
        <p:nvSpPr>
          <p:cNvPr id="64" name="Google Shape;64;p10"/>
          <p:cNvSpPr txBox="1"/>
          <p:nvPr>
            <p:ph idx="1" type="body"/>
          </p:nvPr>
        </p:nvSpPr>
        <p:spPr>
          <a:xfrm>
            <a:off x="8602982" y="25763222"/>
            <a:ext cx="26334721" cy="3863338"/>
          </a:xfrm>
          <a:prstGeom prst="rect">
            <a:avLst/>
          </a:prstGeom>
          <a:noFill/>
          <a:ln>
            <a:noFill/>
          </a:ln>
        </p:spPr>
        <p:txBody>
          <a:bodyPr anchorCtr="0" anchor="t" bIns="219450" lIns="438900" spcFirstLastPara="1" rIns="438900" wrap="square" tIns="219450">
            <a:noAutofit/>
          </a:bodyPr>
          <a:lstStyle>
            <a:lvl1pPr indent="-228600" lvl="0" marL="457200" algn="l">
              <a:spcBef>
                <a:spcPts val="1340"/>
              </a:spcBef>
              <a:spcAft>
                <a:spcPts val="0"/>
              </a:spcAft>
              <a:buClr>
                <a:schemeClr val="dk1"/>
              </a:buClr>
              <a:buSzPts val="6700"/>
              <a:buNone/>
              <a:defRPr sz="6700"/>
            </a:lvl1pPr>
            <a:lvl2pPr indent="-228600" lvl="1" marL="914400" algn="l">
              <a:spcBef>
                <a:spcPts val="1160"/>
              </a:spcBef>
              <a:spcAft>
                <a:spcPts val="0"/>
              </a:spcAft>
              <a:buClr>
                <a:schemeClr val="dk1"/>
              </a:buClr>
              <a:buSzPts val="5800"/>
              <a:buNone/>
              <a:defRPr sz="5800"/>
            </a:lvl2pPr>
            <a:lvl3pPr indent="-228600" lvl="2" marL="1371600" algn="l">
              <a:spcBef>
                <a:spcPts val="960"/>
              </a:spcBef>
              <a:spcAft>
                <a:spcPts val="0"/>
              </a:spcAft>
              <a:buClr>
                <a:schemeClr val="dk1"/>
              </a:buClr>
              <a:buSzPts val="4800"/>
              <a:buNone/>
              <a:defRPr sz="4800"/>
            </a:lvl3pPr>
            <a:lvl4pPr indent="-228600" lvl="3" marL="1828800" algn="l">
              <a:spcBef>
                <a:spcPts val="860"/>
              </a:spcBef>
              <a:spcAft>
                <a:spcPts val="0"/>
              </a:spcAft>
              <a:buClr>
                <a:schemeClr val="dk1"/>
              </a:buClr>
              <a:buSzPts val="4300"/>
              <a:buNone/>
              <a:defRPr sz="4300"/>
            </a:lvl4pPr>
            <a:lvl5pPr indent="-228600" lvl="4" marL="2286000" algn="l">
              <a:spcBef>
                <a:spcPts val="860"/>
              </a:spcBef>
              <a:spcAft>
                <a:spcPts val="0"/>
              </a:spcAft>
              <a:buClr>
                <a:schemeClr val="dk1"/>
              </a:buClr>
              <a:buSzPts val="4300"/>
              <a:buNone/>
              <a:defRPr sz="4300"/>
            </a:lvl5pPr>
            <a:lvl6pPr indent="-228600" lvl="5" marL="2743200" algn="l">
              <a:spcBef>
                <a:spcPts val="860"/>
              </a:spcBef>
              <a:spcAft>
                <a:spcPts val="0"/>
              </a:spcAft>
              <a:buClr>
                <a:schemeClr val="dk1"/>
              </a:buClr>
              <a:buSzPts val="4300"/>
              <a:buNone/>
              <a:defRPr sz="4300"/>
            </a:lvl6pPr>
            <a:lvl7pPr indent="-228600" lvl="6" marL="3200400" algn="l">
              <a:spcBef>
                <a:spcPts val="860"/>
              </a:spcBef>
              <a:spcAft>
                <a:spcPts val="0"/>
              </a:spcAft>
              <a:buClr>
                <a:schemeClr val="dk1"/>
              </a:buClr>
              <a:buSzPts val="4300"/>
              <a:buNone/>
              <a:defRPr sz="4300"/>
            </a:lvl7pPr>
            <a:lvl8pPr indent="-228600" lvl="7" marL="3657600" algn="l">
              <a:spcBef>
                <a:spcPts val="860"/>
              </a:spcBef>
              <a:spcAft>
                <a:spcPts val="0"/>
              </a:spcAft>
              <a:buClr>
                <a:schemeClr val="dk1"/>
              </a:buClr>
              <a:buSzPts val="4300"/>
              <a:buNone/>
              <a:defRPr sz="4300"/>
            </a:lvl8pPr>
            <a:lvl9pPr indent="-228600" lvl="8" marL="4114800" algn="l">
              <a:spcBef>
                <a:spcPts val="860"/>
              </a:spcBef>
              <a:spcAft>
                <a:spcPts val="0"/>
              </a:spcAft>
              <a:buClr>
                <a:schemeClr val="dk1"/>
              </a:buClr>
              <a:buSzPts val="4300"/>
              <a:buNone/>
              <a:defRPr sz="4300"/>
            </a:lvl9pPr>
          </a:lstStyle>
          <a:p/>
        </p:txBody>
      </p:sp>
      <p:sp>
        <p:nvSpPr>
          <p:cNvPr id="65" name="Google Shape;65;p10"/>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194560" y="1318262"/>
            <a:ext cx="39502081" cy="5486400"/>
          </a:xfrm>
          <a:prstGeom prst="rect">
            <a:avLst/>
          </a:prstGeom>
          <a:noFill/>
          <a:ln>
            <a:noFill/>
          </a:ln>
        </p:spPr>
        <p:txBody>
          <a:bodyPr anchorCtr="0" anchor="ctr" bIns="219450" lIns="438900" spcFirstLastPara="1" rIns="438900" wrap="square" tIns="219450">
            <a:noAutofit/>
          </a:bodyPr>
          <a:lstStyle>
            <a:lvl1pPr lvl="0" marR="0" rtl="0" algn="ctr">
              <a:spcBef>
                <a:spcPts val="0"/>
              </a:spcBef>
              <a:spcAft>
                <a:spcPts val="0"/>
              </a:spcAft>
              <a:buClr>
                <a:schemeClr val="dk1"/>
              </a:buClr>
              <a:buSzPts val="21100"/>
              <a:buFont typeface="Calibri"/>
              <a:buNone/>
              <a:defRPr b="0" i="0" sz="211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2194560" y="7680963"/>
            <a:ext cx="39502081" cy="21724621"/>
          </a:xfrm>
          <a:prstGeom prst="rect">
            <a:avLst/>
          </a:prstGeom>
          <a:noFill/>
          <a:ln>
            <a:noFill/>
          </a:ln>
        </p:spPr>
        <p:txBody>
          <a:bodyPr anchorCtr="0" anchor="t" bIns="219450" lIns="438900" spcFirstLastPara="1" rIns="438900" wrap="square" tIns="219450">
            <a:noAutofit/>
          </a:bodyPr>
          <a:lstStyle>
            <a:lvl1pPr indent="-1206500" lvl="0" marL="457200" marR="0" rtl="0" algn="l">
              <a:spcBef>
                <a:spcPts val="3080"/>
              </a:spcBef>
              <a:spcAft>
                <a:spcPts val="0"/>
              </a:spcAft>
              <a:buClr>
                <a:schemeClr val="dk1"/>
              </a:buClr>
              <a:buSzPts val="15400"/>
              <a:buFont typeface="Arial"/>
              <a:buChar char="•"/>
              <a:defRPr b="0" i="0" sz="15400" u="none" cap="none" strike="noStrike">
                <a:solidFill>
                  <a:schemeClr val="dk1"/>
                </a:solidFill>
                <a:latin typeface="Calibri"/>
                <a:ea typeface="Calibri"/>
                <a:cs typeface="Calibri"/>
                <a:sym typeface="Calibri"/>
              </a:defRPr>
            </a:lvl1pPr>
            <a:lvl2pPr indent="-1079500" lvl="1" marL="914400" marR="0" rtl="0" algn="l">
              <a:spcBef>
                <a:spcPts val="2680"/>
              </a:spcBef>
              <a:spcAft>
                <a:spcPts val="0"/>
              </a:spcAft>
              <a:buClr>
                <a:schemeClr val="dk1"/>
              </a:buClr>
              <a:buSzPts val="13400"/>
              <a:buFont typeface="Arial"/>
              <a:buChar char="–"/>
              <a:defRPr b="0" i="0" sz="13400" u="none" cap="none" strike="noStrike">
                <a:solidFill>
                  <a:schemeClr val="dk1"/>
                </a:solidFill>
                <a:latin typeface="Calibri"/>
                <a:ea typeface="Calibri"/>
                <a:cs typeface="Calibri"/>
                <a:sym typeface="Calibri"/>
              </a:defRPr>
            </a:lvl2pPr>
            <a:lvl3pPr indent="-958850" lvl="2" marL="1371600" marR="0" rtl="0" algn="l">
              <a:spcBef>
                <a:spcPts val="2300"/>
              </a:spcBef>
              <a:spcAft>
                <a:spcPts val="0"/>
              </a:spcAft>
              <a:buClr>
                <a:schemeClr val="dk1"/>
              </a:buClr>
              <a:buSzPts val="11500"/>
              <a:buFont typeface="Arial"/>
              <a:buChar char="•"/>
              <a:defRPr b="0" i="0" sz="11500" u="none" cap="none" strike="noStrike">
                <a:solidFill>
                  <a:schemeClr val="dk1"/>
                </a:solidFill>
                <a:latin typeface="Calibri"/>
                <a:ea typeface="Calibri"/>
                <a:cs typeface="Calibri"/>
                <a:sym typeface="Calibri"/>
              </a:defRPr>
            </a:lvl3pPr>
            <a:lvl4pPr indent="-838200" lvl="3" marL="18288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4pPr>
            <a:lvl5pPr indent="-838200" lvl="4" marL="22860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5pPr>
            <a:lvl6pPr indent="-838200" lvl="5" marL="27432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6pPr>
            <a:lvl7pPr indent="-838200" lvl="6" marL="32004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7pPr>
            <a:lvl8pPr indent="-838200" lvl="7" marL="36576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8pPr>
            <a:lvl9pPr indent="-838200" lvl="8" marL="41148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marR="0" rtl="0" algn="l">
              <a:spcBef>
                <a:spcPts val="0"/>
              </a:spcBef>
              <a:spcAft>
                <a:spcPts val="0"/>
              </a:spcAft>
              <a:buSzPts val="1400"/>
              <a:buNone/>
              <a:defRPr b="0" i="0" sz="58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marR="0" rtl="0" algn="ctr">
              <a:spcBef>
                <a:spcPts val="0"/>
              </a:spcBef>
              <a:spcAft>
                <a:spcPts val="0"/>
              </a:spcAft>
              <a:buSzPts val="1400"/>
              <a:buNone/>
              <a:defRPr b="0" i="0" sz="58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marR="0" rtl="0" algn="r">
              <a:spcBef>
                <a:spcPts val="0"/>
              </a:spcBef>
              <a:buNone/>
              <a:defRPr b="0" i="0" sz="5800" u="none" cap="none" strike="noStrike">
                <a:solidFill>
                  <a:srgbClr val="888888"/>
                </a:solidFill>
                <a:latin typeface="Calibri"/>
                <a:ea typeface="Calibri"/>
                <a:cs typeface="Calibri"/>
                <a:sym typeface="Calibri"/>
              </a:defRPr>
            </a:lvl1pPr>
            <a:lvl2pPr indent="0" lvl="1" marL="0" marR="0" rtl="0" algn="r">
              <a:spcBef>
                <a:spcPts val="0"/>
              </a:spcBef>
              <a:buNone/>
              <a:defRPr b="0" i="0" sz="5800" u="none" cap="none" strike="noStrike">
                <a:solidFill>
                  <a:srgbClr val="888888"/>
                </a:solidFill>
                <a:latin typeface="Calibri"/>
                <a:ea typeface="Calibri"/>
                <a:cs typeface="Calibri"/>
                <a:sym typeface="Calibri"/>
              </a:defRPr>
            </a:lvl2pPr>
            <a:lvl3pPr indent="0" lvl="2" marL="0" marR="0" rtl="0" algn="r">
              <a:spcBef>
                <a:spcPts val="0"/>
              </a:spcBef>
              <a:buNone/>
              <a:defRPr b="0" i="0" sz="5800" u="none" cap="none" strike="noStrike">
                <a:solidFill>
                  <a:srgbClr val="888888"/>
                </a:solidFill>
                <a:latin typeface="Calibri"/>
                <a:ea typeface="Calibri"/>
                <a:cs typeface="Calibri"/>
                <a:sym typeface="Calibri"/>
              </a:defRPr>
            </a:lvl3pPr>
            <a:lvl4pPr indent="0" lvl="3" marL="0" marR="0" rtl="0" algn="r">
              <a:spcBef>
                <a:spcPts val="0"/>
              </a:spcBef>
              <a:buNone/>
              <a:defRPr b="0" i="0" sz="5800" u="none" cap="none" strike="noStrike">
                <a:solidFill>
                  <a:srgbClr val="888888"/>
                </a:solidFill>
                <a:latin typeface="Calibri"/>
                <a:ea typeface="Calibri"/>
                <a:cs typeface="Calibri"/>
                <a:sym typeface="Calibri"/>
              </a:defRPr>
            </a:lvl4pPr>
            <a:lvl5pPr indent="0" lvl="4" marL="0" marR="0" rtl="0" algn="r">
              <a:spcBef>
                <a:spcPts val="0"/>
              </a:spcBef>
              <a:buNone/>
              <a:defRPr b="0" i="0" sz="5800" u="none" cap="none" strike="noStrike">
                <a:solidFill>
                  <a:srgbClr val="888888"/>
                </a:solidFill>
                <a:latin typeface="Calibri"/>
                <a:ea typeface="Calibri"/>
                <a:cs typeface="Calibri"/>
                <a:sym typeface="Calibri"/>
              </a:defRPr>
            </a:lvl5pPr>
            <a:lvl6pPr indent="0" lvl="5" marL="0" marR="0" rtl="0" algn="r">
              <a:spcBef>
                <a:spcPts val="0"/>
              </a:spcBef>
              <a:buNone/>
              <a:defRPr b="0" i="0" sz="5800" u="none" cap="none" strike="noStrike">
                <a:solidFill>
                  <a:srgbClr val="888888"/>
                </a:solidFill>
                <a:latin typeface="Calibri"/>
                <a:ea typeface="Calibri"/>
                <a:cs typeface="Calibri"/>
                <a:sym typeface="Calibri"/>
              </a:defRPr>
            </a:lvl6pPr>
            <a:lvl7pPr indent="0" lvl="6" marL="0" marR="0" rtl="0" algn="r">
              <a:spcBef>
                <a:spcPts val="0"/>
              </a:spcBef>
              <a:buNone/>
              <a:defRPr b="0" i="0" sz="5800" u="none" cap="none" strike="noStrike">
                <a:solidFill>
                  <a:srgbClr val="888888"/>
                </a:solidFill>
                <a:latin typeface="Calibri"/>
                <a:ea typeface="Calibri"/>
                <a:cs typeface="Calibri"/>
                <a:sym typeface="Calibri"/>
              </a:defRPr>
            </a:lvl7pPr>
            <a:lvl8pPr indent="0" lvl="7" marL="0" marR="0" rtl="0" algn="r">
              <a:spcBef>
                <a:spcPts val="0"/>
              </a:spcBef>
              <a:buNone/>
              <a:defRPr b="0" i="0" sz="5800" u="none" cap="none" strike="noStrike">
                <a:solidFill>
                  <a:srgbClr val="888888"/>
                </a:solidFill>
                <a:latin typeface="Calibri"/>
                <a:ea typeface="Calibri"/>
                <a:cs typeface="Calibri"/>
                <a:sym typeface="Calibri"/>
              </a:defRPr>
            </a:lvl8pPr>
            <a:lvl9pPr indent="0" lvl="8" marL="0" marR="0" rtl="0" algn="r">
              <a:spcBef>
                <a:spcPts val="0"/>
              </a:spcBef>
              <a:buNone/>
              <a:defRPr b="0" i="0" sz="5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3"/>
          <p:cNvSpPr/>
          <p:nvPr/>
        </p:nvSpPr>
        <p:spPr>
          <a:xfrm>
            <a:off x="0" y="4084073"/>
            <a:ext cx="43891199" cy="280224"/>
          </a:xfrm>
          <a:prstGeom prst="rect">
            <a:avLst/>
          </a:prstGeom>
          <a:solidFill>
            <a:srgbClr val="00B050"/>
          </a:soli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8600" u="none" cap="none" strike="noStrike">
              <a:solidFill>
                <a:srgbClr val="991B1E"/>
              </a:solidFill>
              <a:latin typeface="Calibri"/>
              <a:ea typeface="Calibri"/>
              <a:cs typeface="Calibri"/>
              <a:sym typeface="Calibri"/>
            </a:endParaRPr>
          </a:p>
        </p:txBody>
      </p:sp>
      <p:sp>
        <p:nvSpPr>
          <p:cNvPr id="85" name="Google Shape;85;p13"/>
          <p:cNvSpPr/>
          <p:nvPr/>
        </p:nvSpPr>
        <p:spPr>
          <a:xfrm>
            <a:off x="0" y="31823700"/>
            <a:ext cx="43891199" cy="1094701"/>
          </a:xfrm>
          <a:prstGeom prst="rect">
            <a:avLst/>
          </a:prstGeom>
          <a:solidFill>
            <a:srgbClr val="00B050"/>
          </a:soli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8600" u="none" cap="none" strike="noStrike">
              <a:solidFill>
                <a:srgbClr val="991B1E"/>
              </a:solidFill>
              <a:latin typeface="Calibri"/>
              <a:ea typeface="Calibri"/>
              <a:cs typeface="Calibri"/>
              <a:sym typeface="Calibri"/>
            </a:endParaRPr>
          </a:p>
        </p:txBody>
      </p:sp>
      <p:sp>
        <p:nvSpPr>
          <p:cNvPr id="86" name="Google Shape;86;p13"/>
          <p:cNvSpPr txBox="1"/>
          <p:nvPr/>
        </p:nvSpPr>
        <p:spPr>
          <a:xfrm>
            <a:off x="12831717" y="2847501"/>
            <a:ext cx="16280006" cy="1015663"/>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rPr b="0" i="0" lang="en-US" sz="6000" u="none" cap="none" strike="noStrike">
                <a:solidFill>
                  <a:schemeClr val="dk1"/>
                </a:solidFill>
                <a:latin typeface="Arial"/>
                <a:ea typeface="Arial"/>
                <a:cs typeface="Arial"/>
                <a:sym typeface="Arial"/>
              </a:rPr>
              <a:t>Student Names </a:t>
            </a:r>
            <a:endParaRPr/>
          </a:p>
        </p:txBody>
      </p:sp>
      <p:sp>
        <p:nvSpPr>
          <p:cNvPr id="87" name="Google Shape;87;p13"/>
          <p:cNvSpPr txBox="1"/>
          <p:nvPr/>
        </p:nvSpPr>
        <p:spPr>
          <a:xfrm>
            <a:off x="2514286" y="22128738"/>
            <a:ext cx="12423991" cy="969496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3200">
              <a:solidFill>
                <a:schemeClr val="dk1"/>
              </a:solidFill>
              <a:latin typeface="Arial"/>
              <a:ea typeface="Arial"/>
              <a:cs typeface="Arial"/>
              <a:sym typeface="Arial"/>
            </a:endParaRPr>
          </a:p>
          <a:p>
            <a:pPr indent="0" lvl="0" marL="0" marR="0" rtl="0" algn="l">
              <a:spcBef>
                <a:spcPts val="0"/>
              </a:spcBef>
              <a:spcAft>
                <a:spcPts val="0"/>
              </a:spcAft>
              <a:buNone/>
            </a:pPr>
            <a:r>
              <a:rPr lang="en-US" sz="8600">
                <a:solidFill>
                  <a:schemeClr val="dk1"/>
                </a:solidFill>
              </a:rPr>
              <a:t>Background Information</a:t>
            </a:r>
            <a:endParaRPr/>
          </a:p>
          <a:p>
            <a:pPr indent="0" lvl="0" marL="0" marR="0" rtl="0" algn="l">
              <a:spcBef>
                <a:spcPts val="0"/>
              </a:spcBef>
              <a:spcAft>
                <a:spcPts val="0"/>
              </a:spcAft>
              <a:buNone/>
            </a:pPr>
            <a:r>
              <a:t/>
            </a:r>
            <a:endParaRPr sz="2000">
              <a:solidFill>
                <a:schemeClr val="dk1"/>
              </a:solidFill>
              <a:latin typeface="Arial"/>
              <a:ea typeface="Arial"/>
              <a:cs typeface="Arial"/>
              <a:sym typeface="Arial"/>
            </a:endParaRPr>
          </a:p>
          <a:p>
            <a:pPr indent="0" lvl="0" marL="0" marR="0" rtl="0" algn="l">
              <a:spcBef>
                <a:spcPts val="0"/>
              </a:spcBef>
              <a:spcAft>
                <a:spcPts val="0"/>
              </a:spcAft>
              <a:buNone/>
            </a:pPr>
            <a:r>
              <a:rPr lang="en-US" sz="5400">
                <a:solidFill>
                  <a:schemeClr val="dk1"/>
                </a:solidFill>
                <a:latin typeface="Arial"/>
                <a:ea typeface="Arial"/>
                <a:cs typeface="Arial"/>
                <a:sym typeface="Arial"/>
              </a:rPr>
              <a:t>Sawyer defines socio-cultural creativity as “the generation of a product that is judged to be novel and also to be appropriate, useful, or valuable by a suitably knowledgeable social group” (Sawyer, 2012, p. 8). In the case of music, the group now is not producing a product that can be bought or sold, instead the performance itself is the goal of the group (Sawyer, 2012).</a:t>
            </a:r>
            <a:endParaRPr/>
          </a:p>
        </p:txBody>
      </p:sp>
      <p:sp>
        <p:nvSpPr>
          <p:cNvPr id="88" name="Google Shape;88;p13"/>
          <p:cNvSpPr txBox="1"/>
          <p:nvPr/>
        </p:nvSpPr>
        <p:spPr>
          <a:xfrm>
            <a:off x="30711575" y="11113530"/>
            <a:ext cx="12423900" cy="12295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br>
              <a:rPr lang="en-US" sz="5400">
                <a:solidFill>
                  <a:schemeClr val="dk1"/>
                </a:solidFill>
                <a:latin typeface="Arial"/>
                <a:ea typeface="Arial"/>
                <a:cs typeface="Arial"/>
                <a:sym typeface="Arial"/>
              </a:rPr>
            </a:br>
            <a:r>
              <a:rPr lang="en-US" sz="8600">
                <a:solidFill>
                  <a:schemeClr val="dk1"/>
                </a:solidFill>
              </a:rPr>
              <a:t>Recommendations</a:t>
            </a:r>
            <a:endParaRPr sz="5400">
              <a:solidFill>
                <a:srgbClr val="595959"/>
              </a:solidFill>
              <a:latin typeface="Calibri"/>
              <a:ea typeface="Calibri"/>
              <a:cs typeface="Calibri"/>
              <a:sym typeface="Calibri"/>
            </a:endParaRPr>
          </a:p>
          <a:p>
            <a:pPr indent="0" lvl="0" marL="0" marR="0" rtl="0" algn="l">
              <a:spcBef>
                <a:spcPts val="0"/>
              </a:spcBef>
              <a:spcAft>
                <a:spcPts val="0"/>
              </a:spcAft>
              <a:buNone/>
            </a:pPr>
            <a:br>
              <a:rPr lang="en-US" sz="5400">
                <a:solidFill>
                  <a:schemeClr val="dk1"/>
                </a:solidFill>
                <a:latin typeface="Arial"/>
                <a:ea typeface="Arial"/>
                <a:cs typeface="Arial"/>
                <a:sym typeface="Arial"/>
              </a:rPr>
            </a:br>
            <a:r>
              <a:rPr lang="en-US" sz="5400">
                <a:solidFill>
                  <a:schemeClr val="dk1"/>
                </a:solidFill>
              </a:rPr>
              <a:t>What do you recommend? </a:t>
            </a:r>
            <a:endParaRPr sz="5400">
              <a:solidFill>
                <a:schemeClr val="dk1"/>
              </a:solidFill>
            </a:endParaRPr>
          </a:p>
          <a:p>
            <a:pPr indent="0" lvl="0" marL="0" marR="0" rtl="0" algn="l">
              <a:spcBef>
                <a:spcPts val="0"/>
              </a:spcBef>
              <a:spcAft>
                <a:spcPts val="0"/>
              </a:spcAft>
              <a:buNone/>
            </a:pPr>
            <a:r>
              <a:rPr lang="en-US" sz="5400">
                <a:solidFill>
                  <a:schemeClr val="dk1"/>
                </a:solidFill>
              </a:rPr>
              <a:t>What action will you take?</a:t>
            </a:r>
            <a:endParaRPr sz="5400">
              <a:solidFill>
                <a:schemeClr val="dk1"/>
              </a:solidFill>
            </a:endParaRPr>
          </a:p>
          <a:p>
            <a:pPr indent="0" lvl="0" marL="0" marR="0" rtl="0" algn="l">
              <a:spcBef>
                <a:spcPts val="0"/>
              </a:spcBef>
              <a:spcAft>
                <a:spcPts val="0"/>
              </a:spcAft>
              <a:buNone/>
            </a:pPr>
            <a:r>
              <a:t/>
            </a:r>
            <a:endParaRPr sz="5900">
              <a:solidFill>
                <a:srgbClr val="595959"/>
              </a:solidFill>
              <a:latin typeface="Arial"/>
              <a:ea typeface="Arial"/>
              <a:cs typeface="Arial"/>
              <a:sym typeface="Arial"/>
            </a:endParaRPr>
          </a:p>
        </p:txBody>
      </p:sp>
      <p:sp>
        <p:nvSpPr>
          <p:cNvPr id="89" name="Google Shape;89;p13"/>
          <p:cNvSpPr txBox="1"/>
          <p:nvPr/>
        </p:nvSpPr>
        <p:spPr>
          <a:xfrm>
            <a:off x="16687731" y="4532834"/>
            <a:ext cx="12423991" cy="1169550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8600">
                <a:solidFill>
                  <a:schemeClr val="dk1"/>
                </a:solidFill>
              </a:rPr>
              <a:t>Survey Results</a:t>
            </a:r>
            <a:endParaRPr/>
          </a:p>
          <a:p>
            <a:pPr indent="0" lvl="0" marL="0" marR="0" rtl="0" algn="l">
              <a:spcBef>
                <a:spcPts val="0"/>
              </a:spcBef>
              <a:spcAft>
                <a:spcPts val="0"/>
              </a:spcAft>
              <a:buNone/>
            </a:pPr>
            <a:r>
              <a:t/>
            </a:r>
            <a:endParaRPr sz="2000">
              <a:solidFill>
                <a:schemeClr val="dk1"/>
              </a:solidFill>
              <a:latin typeface="Arial"/>
              <a:ea typeface="Arial"/>
              <a:cs typeface="Arial"/>
              <a:sym typeface="Arial"/>
            </a:endParaRPr>
          </a:p>
          <a:p>
            <a:pPr indent="0" lvl="0" marL="0" marR="0" rtl="0" algn="l">
              <a:spcBef>
                <a:spcPts val="0"/>
              </a:spcBef>
              <a:spcAft>
                <a:spcPts val="0"/>
              </a:spcAft>
              <a:buNone/>
            </a:pPr>
            <a:r>
              <a:rPr lang="en-US" sz="5400">
                <a:solidFill>
                  <a:schemeClr val="dk1"/>
                </a:solidFill>
              </a:rPr>
              <a:t>Explain your survey</a:t>
            </a:r>
            <a:endParaRPr sz="5400">
              <a:solidFill>
                <a:schemeClr val="dk1"/>
              </a:solidFill>
            </a:endParaRPr>
          </a:p>
          <a:p>
            <a:pPr indent="0" lvl="0" marL="0" marR="0" rtl="0" algn="l">
              <a:spcBef>
                <a:spcPts val="0"/>
              </a:spcBef>
              <a:spcAft>
                <a:spcPts val="0"/>
              </a:spcAft>
              <a:buNone/>
            </a:pPr>
            <a:r>
              <a:rPr lang="en-US" sz="5400">
                <a:solidFill>
                  <a:schemeClr val="dk1"/>
                </a:solidFill>
              </a:rPr>
              <a:t>What did you learn</a:t>
            </a:r>
            <a:endParaRPr sz="5400">
              <a:solidFill>
                <a:schemeClr val="dk1"/>
              </a:solidFill>
            </a:endParaRPr>
          </a:p>
        </p:txBody>
      </p:sp>
      <p:sp>
        <p:nvSpPr>
          <p:cNvPr id="90" name="Google Shape;90;p13"/>
          <p:cNvSpPr txBox="1"/>
          <p:nvPr/>
        </p:nvSpPr>
        <p:spPr>
          <a:xfrm>
            <a:off x="16687731" y="22840795"/>
            <a:ext cx="12423991" cy="929485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8600">
                <a:solidFill>
                  <a:schemeClr val="dk1"/>
                </a:solidFill>
              </a:rPr>
              <a:t>Observations</a:t>
            </a:r>
            <a:endParaRPr/>
          </a:p>
          <a:p>
            <a:pPr indent="0" lvl="0" marL="0" marR="0" rtl="0" algn="l">
              <a:spcBef>
                <a:spcPts val="0"/>
              </a:spcBef>
              <a:spcAft>
                <a:spcPts val="0"/>
              </a:spcAft>
              <a:buNone/>
            </a:pPr>
            <a:r>
              <a:t/>
            </a:r>
            <a:endParaRPr sz="3200">
              <a:solidFill>
                <a:srgbClr val="595959"/>
              </a:solidFill>
              <a:latin typeface="Calibri"/>
              <a:ea typeface="Calibri"/>
              <a:cs typeface="Calibri"/>
              <a:sym typeface="Calibri"/>
            </a:endParaRPr>
          </a:p>
          <a:p>
            <a:pPr indent="0" lvl="0" marL="0" marR="0" rtl="0" algn="l">
              <a:spcBef>
                <a:spcPts val="0"/>
              </a:spcBef>
              <a:spcAft>
                <a:spcPts val="0"/>
              </a:spcAft>
              <a:buNone/>
            </a:pPr>
            <a:r>
              <a:rPr lang="en-US" sz="6000">
                <a:solidFill>
                  <a:schemeClr val="dk1"/>
                </a:solidFill>
              </a:rPr>
              <a:t>What did you learn from your observations</a:t>
            </a:r>
            <a:endParaRPr sz="6000">
              <a:solidFill>
                <a:srgbClr val="595959"/>
              </a:solidFill>
              <a:latin typeface="Arial"/>
              <a:ea typeface="Arial"/>
              <a:cs typeface="Arial"/>
              <a:sym typeface="Arial"/>
            </a:endParaRPr>
          </a:p>
        </p:txBody>
      </p:sp>
      <p:sp>
        <p:nvSpPr>
          <p:cNvPr id="91" name="Google Shape;91;p13"/>
          <p:cNvSpPr txBox="1"/>
          <p:nvPr/>
        </p:nvSpPr>
        <p:spPr>
          <a:xfrm>
            <a:off x="30861178" y="23824044"/>
            <a:ext cx="12423991" cy="8433078"/>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8600">
                <a:solidFill>
                  <a:schemeClr val="dk1"/>
                </a:solidFill>
                <a:latin typeface="Arial"/>
                <a:ea typeface="Arial"/>
                <a:cs typeface="Arial"/>
                <a:sym typeface="Arial"/>
              </a:rPr>
              <a:t>Main References</a:t>
            </a:r>
            <a:endParaRPr/>
          </a:p>
          <a:p>
            <a:pPr indent="0" lvl="0" marL="0" marR="0" rtl="0" algn="l">
              <a:spcBef>
                <a:spcPts val="0"/>
              </a:spcBef>
              <a:spcAft>
                <a:spcPts val="0"/>
              </a:spcAft>
              <a:buNone/>
            </a:pPr>
            <a:r>
              <a:t/>
            </a:r>
            <a:endParaRPr sz="3200">
              <a:solidFill>
                <a:srgbClr val="595959"/>
              </a:solidFill>
              <a:latin typeface="Calibri"/>
              <a:ea typeface="Calibri"/>
              <a:cs typeface="Calibri"/>
              <a:sym typeface="Calibri"/>
            </a:endParaRPr>
          </a:p>
          <a:p>
            <a:pPr indent="0" lvl="0" marL="0" marR="0" rtl="0" algn="l">
              <a:spcBef>
                <a:spcPts val="0"/>
              </a:spcBef>
              <a:spcAft>
                <a:spcPts val="0"/>
              </a:spcAft>
              <a:buNone/>
            </a:pPr>
            <a:r>
              <a:rPr lang="en-US" sz="5600">
                <a:solidFill>
                  <a:schemeClr val="dk1"/>
                </a:solidFill>
                <a:latin typeface="Calibri"/>
                <a:ea typeface="Calibri"/>
                <a:cs typeface="Calibri"/>
                <a:sym typeface="Calibri"/>
              </a:rPr>
              <a:t>Sawyer, R. K. (2012). Explaining creativity: The science of human innovation. Oxford ; New York: Oxford University Press.</a:t>
            </a:r>
            <a:endParaRPr/>
          </a:p>
          <a:p>
            <a:pPr indent="0" lvl="0" marL="0" marR="0" rtl="0" algn="l">
              <a:spcBef>
                <a:spcPts val="0"/>
              </a:spcBef>
              <a:spcAft>
                <a:spcPts val="0"/>
              </a:spcAft>
              <a:buNone/>
            </a:pPr>
            <a:r>
              <a:t/>
            </a:r>
            <a:endParaRPr sz="5600">
              <a:solidFill>
                <a:srgbClr val="595959"/>
              </a:solidFill>
              <a:latin typeface="Calibri"/>
              <a:ea typeface="Calibri"/>
              <a:cs typeface="Calibri"/>
              <a:sym typeface="Calibri"/>
            </a:endParaRPr>
          </a:p>
          <a:p>
            <a:pPr indent="0" lvl="0" marL="0" marR="0" rtl="0" algn="l">
              <a:spcBef>
                <a:spcPts val="0"/>
              </a:spcBef>
              <a:spcAft>
                <a:spcPts val="0"/>
              </a:spcAft>
              <a:buNone/>
            </a:pPr>
            <a:r>
              <a:rPr lang="en-US" sz="5600">
                <a:solidFill>
                  <a:schemeClr val="dk1"/>
                </a:solidFill>
                <a:latin typeface="Calibri"/>
                <a:ea typeface="Calibri"/>
                <a:cs typeface="Calibri"/>
                <a:sym typeface="Calibri"/>
              </a:rPr>
              <a:t>Wenger, E. (1998). Communities of practice: Learning, meaning and identity, New York: Cambridge Univ. Press.</a:t>
            </a:r>
            <a:endParaRPr/>
          </a:p>
          <a:p>
            <a:pPr indent="0" lvl="0" marL="0" marR="0" rtl="0" algn="l">
              <a:spcBef>
                <a:spcPts val="0"/>
              </a:spcBef>
              <a:spcAft>
                <a:spcPts val="0"/>
              </a:spcAft>
              <a:buNone/>
            </a:pPr>
            <a:r>
              <a:t/>
            </a:r>
            <a:endParaRPr sz="3200">
              <a:solidFill>
                <a:srgbClr val="595959"/>
              </a:solidFill>
              <a:latin typeface="Calibri"/>
              <a:ea typeface="Calibri"/>
              <a:cs typeface="Calibri"/>
              <a:sym typeface="Calibri"/>
            </a:endParaRPr>
          </a:p>
        </p:txBody>
      </p:sp>
      <p:sp>
        <p:nvSpPr>
          <p:cNvPr id="92" name="Google Shape;92;p13"/>
          <p:cNvSpPr/>
          <p:nvPr/>
        </p:nvSpPr>
        <p:spPr>
          <a:xfrm>
            <a:off x="30711572" y="404245"/>
            <a:ext cx="12423991" cy="11021312"/>
          </a:xfrm>
          <a:prstGeom prst="rect">
            <a:avLst/>
          </a:prstGeom>
          <a:gradFill>
            <a:gsLst>
              <a:gs pos="0">
                <a:srgbClr val="3E7FCD"/>
              </a:gs>
              <a:gs pos="100000">
                <a:srgbClr val="96C0FF"/>
              </a:gs>
            </a:gsLst>
            <a:lin ang="16200000" scaled="0"/>
          </a:gradFill>
          <a:ln cap="flat" cmpd="sng" w="9525">
            <a:solidFill>
              <a:srgbClr val="4A7DBA"/>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lang="en-US" sz="8600">
                <a:solidFill>
                  <a:schemeClr val="lt1"/>
                </a:solidFill>
                <a:latin typeface="Calibri"/>
                <a:ea typeface="Calibri"/>
                <a:cs typeface="Calibri"/>
                <a:sym typeface="Calibri"/>
              </a:rPr>
              <a:t>INSERT PICTURE HERE</a:t>
            </a:r>
            <a:endParaRPr/>
          </a:p>
        </p:txBody>
      </p:sp>
      <p:sp>
        <p:nvSpPr>
          <p:cNvPr id="93" name="Google Shape;93;p13"/>
          <p:cNvSpPr/>
          <p:nvPr/>
        </p:nvSpPr>
        <p:spPr>
          <a:xfrm>
            <a:off x="2663890" y="16579223"/>
            <a:ext cx="12423991" cy="5758592"/>
          </a:xfrm>
          <a:prstGeom prst="rect">
            <a:avLst/>
          </a:prstGeom>
          <a:gradFill>
            <a:gsLst>
              <a:gs pos="0">
                <a:srgbClr val="3E7FCD"/>
              </a:gs>
              <a:gs pos="100000">
                <a:srgbClr val="96C0FF"/>
              </a:gs>
            </a:gsLst>
            <a:lin ang="16200000" scaled="0"/>
          </a:gradFill>
          <a:ln cap="flat" cmpd="sng" w="9525">
            <a:solidFill>
              <a:srgbClr val="4A7DBA"/>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lang="en-US" sz="8600">
                <a:solidFill>
                  <a:schemeClr val="lt1"/>
                </a:solidFill>
                <a:latin typeface="Calibri"/>
                <a:ea typeface="Calibri"/>
                <a:cs typeface="Calibri"/>
                <a:sym typeface="Calibri"/>
              </a:rPr>
              <a:t>INSERT PICTURE HERE</a:t>
            </a:r>
            <a:endParaRPr/>
          </a:p>
        </p:txBody>
      </p:sp>
      <p:sp>
        <p:nvSpPr>
          <p:cNvPr id="94" name="Google Shape;94;p13"/>
          <p:cNvSpPr/>
          <p:nvPr/>
        </p:nvSpPr>
        <p:spPr>
          <a:xfrm>
            <a:off x="16687731" y="16690058"/>
            <a:ext cx="12423991" cy="5758592"/>
          </a:xfrm>
          <a:prstGeom prst="rect">
            <a:avLst/>
          </a:prstGeom>
          <a:gradFill>
            <a:gsLst>
              <a:gs pos="0">
                <a:srgbClr val="3E7FCD"/>
              </a:gs>
              <a:gs pos="100000">
                <a:srgbClr val="96C0FF"/>
              </a:gs>
            </a:gsLst>
            <a:lin ang="16200000" scaled="0"/>
          </a:gradFill>
          <a:ln cap="flat" cmpd="sng" w="9525">
            <a:solidFill>
              <a:srgbClr val="4A7DBA"/>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lang="en-US" sz="8600">
                <a:solidFill>
                  <a:schemeClr val="lt1"/>
                </a:solidFill>
                <a:latin typeface="Calibri"/>
                <a:ea typeface="Calibri"/>
                <a:cs typeface="Calibri"/>
                <a:sym typeface="Calibri"/>
              </a:rPr>
              <a:t>INSERT PICTURE HERE</a:t>
            </a:r>
            <a:endParaRPr/>
          </a:p>
        </p:txBody>
      </p:sp>
      <p:sp>
        <p:nvSpPr>
          <p:cNvPr id="95" name="Google Shape;95;p13"/>
          <p:cNvSpPr txBox="1"/>
          <p:nvPr/>
        </p:nvSpPr>
        <p:spPr>
          <a:xfrm>
            <a:off x="12831717" y="404245"/>
            <a:ext cx="16280006" cy="255454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rPr lang="en-US" sz="8000">
                <a:solidFill>
                  <a:schemeClr val="dk1"/>
                </a:solidFill>
                <a:latin typeface="Arial"/>
                <a:ea typeface="Arial"/>
                <a:cs typeface="Arial"/>
                <a:sym typeface="Arial"/>
              </a:rPr>
              <a:t>Title Line 1</a:t>
            </a:r>
            <a:endParaRPr/>
          </a:p>
          <a:p>
            <a:pPr indent="0" lvl="0" marL="0" marR="0" rtl="0" algn="r">
              <a:spcBef>
                <a:spcPts val="0"/>
              </a:spcBef>
              <a:spcAft>
                <a:spcPts val="0"/>
              </a:spcAft>
              <a:buNone/>
            </a:pPr>
            <a:r>
              <a:rPr lang="en-US" sz="8000">
                <a:solidFill>
                  <a:schemeClr val="dk1"/>
                </a:solidFill>
                <a:latin typeface="Arial"/>
                <a:ea typeface="Arial"/>
                <a:cs typeface="Arial"/>
                <a:sym typeface="Arial"/>
              </a:rPr>
              <a:t>Title Line 2</a:t>
            </a:r>
            <a:endParaRPr/>
          </a:p>
        </p:txBody>
      </p:sp>
      <p:pic>
        <p:nvPicPr>
          <p:cNvPr id="96" name="Google Shape;96;p13"/>
          <p:cNvPicPr preferRelativeResize="0"/>
          <p:nvPr/>
        </p:nvPicPr>
        <p:blipFill rotWithShape="1">
          <a:blip r:embed="rId3">
            <a:alphaModFix/>
          </a:blip>
          <a:srcRect b="0" l="0" r="0" t="0"/>
          <a:stretch/>
        </p:blipFill>
        <p:spPr>
          <a:xfrm>
            <a:off x="1537868" y="984447"/>
            <a:ext cx="9004626" cy="3214116"/>
          </a:xfrm>
          <a:prstGeom prst="rect">
            <a:avLst/>
          </a:prstGeom>
          <a:noFill/>
          <a:ln>
            <a:noFill/>
          </a:ln>
        </p:spPr>
      </p:pic>
      <p:sp>
        <p:nvSpPr>
          <p:cNvPr id="97" name="Google Shape;97;p13"/>
          <p:cNvSpPr txBox="1"/>
          <p:nvPr/>
        </p:nvSpPr>
        <p:spPr>
          <a:xfrm>
            <a:off x="2663890" y="4644754"/>
            <a:ext cx="12423991" cy="1169550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8600">
                <a:solidFill>
                  <a:schemeClr val="dk1"/>
                </a:solidFill>
                <a:latin typeface="Arial"/>
                <a:ea typeface="Arial"/>
                <a:cs typeface="Arial"/>
                <a:sym typeface="Arial"/>
              </a:rPr>
              <a:t>Introduction </a:t>
            </a:r>
            <a:endParaRPr/>
          </a:p>
          <a:p>
            <a:pPr indent="0" lvl="0" marL="0" marR="0" rtl="0" algn="l">
              <a:spcBef>
                <a:spcPts val="0"/>
              </a:spcBef>
              <a:spcAft>
                <a:spcPts val="0"/>
              </a:spcAft>
              <a:buNone/>
            </a:pPr>
            <a:r>
              <a:t/>
            </a:r>
            <a:endParaRPr sz="2000">
              <a:solidFill>
                <a:srgbClr val="595959"/>
              </a:solidFill>
              <a:latin typeface="Calibri"/>
              <a:ea typeface="Calibri"/>
              <a:cs typeface="Calibri"/>
              <a:sym typeface="Calibri"/>
            </a:endParaRPr>
          </a:p>
          <a:p>
            <a:pPr indent="0" lvl="0" marL="0" marR="0" rtl="0" algn="l">
              <a:spcBef>
                <a:spcPts val="0"/>
              </a:spcBef>
              <a:spcAft>
                <a:spcPts val="0"/>
              </a:spcAft>
              <a:buNone/>
            </a:pPr>
            <a:r>
              <a:rPr lang="en-US" sz="5400">
                <a:solidFill>
                  <a:schemeClr val="dk1"/>
                </a:solidFill>
                <a:latin typeface="Arial"/>
                <a:ea typeface="Arial"/>
                <a:cs typeface="Arial"/>
                <a:sym typeface="Arial"/>
              </a:rPr>
              <a:t>An additional way to observe the group creative process is through the learning theory of communities of practice. Being that group creativity is often compared to jazz ensembles, with members “playing off of one another, with each person’s contributions inspiring the other to raise the bar and think of new ideas” this inter-group dynamic can also be examined through the lens of the community of practice learning theory (Sawyer, 2012, p. 245).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