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291840" y="10226042"/>
            <a:ext cx="37307519" cy="705612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6583680" y="18653759"/>
            <a:ext cx="30723839" cy="8412480"/>
          </a:xfrm>
          <a:prstGeom prst="rect">
            <a:avLst/>
          </a:prstGeom>
          <a:noFill/>
          <a:ln>
            <a:noFill/>
          </a:ln>
        </p:spPr>
        <p:txBody>
          <a:bodyPr anchorCtr="0" anchor="t" bIns="219450" lIns="438900" spcFirstLastPara="1" rIns="438900" wrap="square" tIns="219450">
            <a:noAutofit/>
          </a:bodyPr>
          <a:lstStyle>
            <a:lvl1pPr lvl="0" algn="ctr">
              <a:spcBef>
                <a:spcPts val="3080"/>
              </a:spcBef>
              <a:spcAft>
                <a:spcPts val="0"/>
              </a:spcAft>
              <a:buClr>
                <a:srgbClr val="888888"/>
              </a:buClr>
              <a:buSzPts val="15400"/>
              <a:buNone/>
              <a:defRPr>
                <a:solidFill>
                  <a:srgbClr val="888888"/>
                </a:solidFill>
              </a:defRPr>
            </a:lvl1pPr>
            <a:lvl2pPr lvl="1" algn="ctr">
              <a:spcBef>
                <a:spcPts val="2680"/>
              </a:spcBef>
              <a:spcAft>
                <a:spcPts val="0"/>
              </a:spcAft>
              <a:buClr>
                <a:srgbClr val="888888"/>
              </a:buClr>
              <a:buSzPts val="13400"/>
              <a:buNone/>
              <a:defRPr>
                <a:solidFill>
                  <a:srgbClr val="888888"/>
                </a:solidFill>
              </a:defRPr>
            </a:lvl2pPr>
            <a:lvl3pPr lvl="2" algn="ctr">
              <a:spcBef>
                <a:spcPts val="2300"/>
              </a:spcBef>
              <a:spcAft>
                <a:spcPts val="0"/>
              </a:spcAft>
              <a:buClr>
                <a:srgbClr val="888888"/>
              </a:buClr>
              <a:buSzPts val="11500"/>
              <a:buNone/>
              <a:defRPr>
                <a:solidFill>
                  <a:srgbClr val="888888"/>
                </a:solidFill>
              </a:defRPr>
            </a:lvl3pPr>
            <a:lvl4pPr lvl="3" algn="ctr">
              <a:spcBef>
                <a:spcPts val="1920"/>
              </a:spcBef>
              <a:spcAft>
                <a:spcPts val="0"/>
              </a:spcAft>
              <a:buClr>
                <a:srgbClr val="888888"/>
              </a:buClr>
              <a:buSzPts val="9600"/>
              <a:buNone/>
              <a:defRPr>
                <a:solidFill>
                  <a:srgbClr val="888888"/>
                </a:solidFill>
              </a:defRPr>
            </a:lvl4pPr>
            <a:lvl5pPr lvl="4" algn="ctr">
              <a:spcBef>
                <a:spcPts val="1920"/>
              </a:spcBef>
              <a:spcAft>
                <a:spcPts val="0"/>
              </a:spcAft>
              <a:buClr>
                <a:srgbClr val="888888"/>
              </a:buClr>
              <a:buSzPts val="9600"/>
              <a:buNone/>
              <a:defRPr>
                <a:solidFill>
                  <a:srgbClr val="888888"/>
                </a:solidFill>
              </a:defRPr>
            </a:lvl5pPr>
            <a:lvl6pPr lvl="5" algn="ctr">
              <a:spcBef>
                <a:spcPts val="1920"/>
              </a:spcBef>
              <a:spcAft>
                <a:spcPts val="0"/>
              </a:spcAft>
              <a:buClr>
                <a:srgbClr val="888888"/>
              </a:buClr>
              <a:buSzPts val="9600"/>
              <a:buNone/>
              <a:defRPr>
                <a:solidFill>
                  <a:srgbClr val="888888"/>
                </a:solidFill>
              </a:defRPr>
            </a:lvl6pPr>
            <a:lvl7pPr lvl="6" algn="ctr">
              <a:spcBef>
                <a:spcPts val="1920"/>
              </a:spcBef>
              <a:spcAft>
                <a:spcPts val="0"/>
              </a:spcAft>
              <a:buClr>
                <a:srgbClr val="888888"/>
              </a:buClr>
              <a:buSzPts val="9600"/>
              <a:buNone/>
              <a:defRPr>
                <a:solidFill>
                  <a:srgbClr val="888888"/>
                </a:solidFill>
              </a:defRPr>
            </a:lvl7pPr>
            <a:lvl8pPr lvl="7" algn="ctr">
              <a:spcBef>
                <a:spcPts val="1920"/>
              </a:spcBef>
              <a:spcAft>
                <a:spcPts val="0"/>
              </a:spcAft>
              <a:buClr>
                <a:srgbClr val="888888"/>
              </a:buClr>
              <a:buSzPts val="9600"/>
              <a:buNone/>
              <a:defRPr>
                <a:solidFill>
                  <a:srgbClr val="888888"/>
                </a:solidFill>
              </a:defRPr>
            </a:lvl8pPr>
            <a:lvl9pPr lvl="8" algn="ctr">
              <a:spcBef>
                <a:spcPts val="1920"/>
              </a:spcBef>
              <a:spcAft>
                <a:spcPts val="0"/>
              </a:spcAft>
              <a:buClr>
                <a:srgbClr val="888888"/>
              </a:buClr>
              <a:buSzPts val="9600"/>
              <a:buNone/>
              <a:defRPr>
                <a:solidFill>
                  <a:srgbClr val="888888"/>
                </a:solidFill>
              </a:defRPr>
            </a:lvl9pPr>
          </a:lstStyle>
          <a:p/>
        </p:txBody>
      </p:sp>
      <p:sp>
        <p:nvSpPr>
          <p:cNvPr id="14" name="Google Shape;14;p2"/>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11083290" y="-1207767"/>
            <a:ext cx="21724621" cy="39502081"/>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2715220" y="10424165"/>
            <a:ext cx="28087320" cy="987552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2598421" y="914406"/>
            <a:ext cx="28087320" cy="28895039"/>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2194560" y="7680963"/>
            <a:ext cx="39502081" cy="21724621"/>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3467102" y="21153122"/>
            <a:ext cx="37307519" cy="6537960"/>
          </a:xfrm>
          <a:prstGeom prst="rect">
            <a:avLst/>
          </a:prstGeom>
          <a:noFill/>
          <a:ln>
            <a:noFill/>
          </a:ln>
        </p:spPr>
        <p:txBody>
          <a:bodyPr anchorCtr="0" anchor="t" bIns="219450" lIns="438900" spcFirstLastPara="1" rIns="438900" wrap="square" tIns="219450">
            <a:noAutofit/>
          </a:bodyPr>
          <a:lstStyle>
            <a:lvl1pPr lvl="0" algn="l">
              <a:spcBef>
                <a:spcPts val="0"/>
              </a:spcBef>
              <a:spcAft>
                <a:spcPts val="0"/>
              </a:spcAft>
              <a:buClr>
                <a:schemeClr val="dk1"/>
              </a:buClr>
              <a:buSzPts val="19200"/>
              <a:buFont typeface="Calibri"/>
              <a:buNone/>
              <a:defRPr b="1" sz="19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3467102" y="13952225"/>
            <a:ext cx="37307519" cy="7200898"/>
          </a:xfrm>
          <a:prstGeom prst="rect">
            <a:avLst/>
          </a:prstGeom>
          <a:noFill/>
          <a:ln>
            <a:noFill/>
          </a:ln>
        </p:spPr>
        <p:txBody>
          <a:bodyPr anchorCtr="0" anchor="b" bIns="219450" lIns="438900" spcFirstLastPara="1" rIns="438900" wrap="square" tIns="219450">
            <a:noAutofit/>
          </a:bodyPr>
          <a:lstStyle>
            <a:lvl1pPr indent="-228600" lvl="0" marL="457200" algn="l">
              <a:spcBef>
                <a:spcPts val="1920"/>
              </a:spcBef>
              <a:spcAft>
                <a:spcPts val="0"/>
              </a:spcAft>
              <a:buClr>
                <a:srgbClr val="888888"/>
              </a:buClr>
              <a:buSzPts val="9600"/>
              <a:buNone/>
              <a:defRPr sz="9600">
                <a:solidFill>
                  <a:srgbClr val="888888"/>
                </a:solidFill>
              </a:defRPr>
            </a:lvl1pPr>
            <a:lvl2pPr indent="-228600" lvl="1" marL="914400" algn="l">
              <a:spcBef>
                <a:spcPts val="1720"/>
              </a:spcBef>
              <a:spcAft>
                <a:spcPts val="0"/>
              </a:spcAft>
              <a:buClr>
                <a:srgbClr val="888888"/>
              </a:buClr>
              <a:buSzPts val="8600"/>
              <a:buNone/>
              <a:defRPr sz="8600">
                <a:solidFill>
                  <a:srgbClr val="888888"/>
                </a:solidFill>
              </a:defRPr>
            </a:lvl2pPr>
            <a:lvl3pPr indent="-228600" lvl="2" marL="1371600" algn="l">
              <a:spcBef>
                <a:spcPts val="1540"/>
              </a:spcBef>
              <a:spcAft>
                <a:spcPts val="0"/>
              </a:spcAft>
              <a:buClr>
                <a:srgbClr val="888888"/>
              </a:buClr>
              <a:buSzPts val="7700"/>
              <a:buNone/>
              <a:defRPr sz="7700">
                <a:solidFill>
                  <a:srgbClr val="888888"/>
                </a:solidFill>
              </a:defRPr>
            </a:lvl3pPr>
            <a:lvl4pPr indent="-228600" lvl="3" marL="1828800" algn="l">
              <a:spcBef>
                <a:spcPts val="1340"/>
              </a:spcBef>
              <a:spcAft>
                <a:spcPts val="0"/>
              </a:spcAft>
              <a:buClr>
                <a:srgbClr val="888888"/>
              </a:buClr>
              <a:buSzPts val="6700"/>
              <a:buNone/>
              <a:defRPr sz="6700">
                <a:solidFill>
                  <a:srgbClr val="888888"/>
                </a:solidFill>
              </a:defRPr>
            </a:lvl4pPr>
            <a:lvl5pPr indent="-228600" lvl="4" marL="2286000" algn="l">
              <a:spcBef>
                <a:spcPts val="1340"/>
              </a:spcBef>
              <a:spcAft>
                <a:spcPts val="0"/>
              </a:spcAft>
              <a:buClr>
                <a:srgbClr val="888888"/>
              </a:buClr>
              <a:buSzPts val="6700"/>
              <a:buNone/>
              <a:defRPr sz="6700">
                <a:solidFill>
                  <a:srgbClr val="888888"/>
                </a:solidFill>
              </a:defRPr>
            </a:lvl5pPr>
            <a:lvl6pPr indent="-228600" lvl="5" marL="2743200" algn="l">
              <a:spcBef>
                <a:spcPts val="1340"/>
              </a:spcBef>
              <a:spcAft>
                <a:spcPts val="0"/>
              </a:spcAft>
              <a:buClr>
                <a:srgbClr val="888888"/>
              </a:buClr>
              <a:buSzPts val="6700"/>
              <a:buNone/>
              <a:defRPr sz="6700">
                <a:solidFill>
                  <a:srgbClr val="888888"/>
                </a:solidFill>
              </a:defRPr>
            </a:lvl6pPr>
            <a:lvl7pPr indent="-228600" lvl="6" marL="3200400" algn="l">
              <a:spcBef>
                <a:spcPts val="1340"/>
              </a:spcBef>
              <a:spcAft>
                <a:spcPts val="0"/>
              </a:spcAft>
              <a:buClr>
                <a:srgbClr val="888888"/>
              </a:buClr>
              <a:buSzPts val="6700"/>
              <a:buNone/>
              <a:defRPr sz="6700">
                <a:solidFill>
                  <a:srgbClr val="888888"/>
                </a:solidFill>
              </a:defRPr>
            </a:lvl7pPr>
            <a:lvl8pPr indent="-228600" lvl="7" marL="3657600" algn="l">
              <a:spcBef>
                <a:spcPts val="1340"/>
              </a:spcBef>
              <a:spcAft>
                <a:spcPts val="0"/>
              </a:spcAft>
              <a:buClr>
                <a:srgbClr val="888888"/>
              </a:buClr>
              <a:buSzPts val="6700"/>
              <a:buNone/>
              <a:defRPr sz="6700">
                <a:solidFill>
                  <a:srgbClr val="888888"/>
                </a:solidFill>
              </a:defRPr>
            </a:lvl8pPr>
            <a:lvl9pPr indent="-228600" lvl="8" marL="4114800" algn="l">
              <a:spcBef>
                <a:spcPts val="1340"/>
              </a:spcBef>
              <a:spcAft>
                <a:spcPts val="0"/>
              </a:spcAft>
              <a:buClr>
                <a:srgbClr val="888888"/>
              </a:buClr>
              <a:buSzPts val="6700"/>
              <a:buNone/>
              <a:defRPr sz="6700">
                <a:solidFill>
                  <a:srgbClr val="888888"/>
                </a:solidFill>
              </a:defRPr>
            </a:lvl9pPr>
          </a:lstStyle>
          <a:p/>
        </p:txBody>
      </p:sp>
      <p:sp>
        <p:nvSpPr>
          <p:cNvPr id="26" name="Google Shape;26;p4"/>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2194560" y="7680963"/>
            <a:ext cx="19385280" cy="21724621"/>
          </a:xfrm>
          <a:prstGeom prst="rect">
            <a:avLst/>
          </a:prstGeom>
          <a:noFill/>
          <a:ln>
            <a:noFill/>
          </a:ln>
        </p:spPr>
        <p:txBody>
          <a:bodyPr anchorCtr="0" anchor="t" bIns="219450" lIns="438900" spcFirstLastPara="1" rIns="438900" wrap="square" tIns="219450">
            <a:no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2" name="Google Shape;32;p5"/>
          <p:cNvSpPr txBox="1"/>
          <p:nvPr>
            <p:ph idx="2" type="body"/>
          </p:nvPr>
        </p:nvSpPr>
        <p:spPr>
          <a:xfrm>
            <a:off x="22311359" y="7680963"/>
            <a:ext cx="19385280" cy="21724621"/>
          </a:xfrm>
          <a:prstGeom prst="rect">
            <a:avLst/>
          </a:prstGeom>
          <a:noFill/>
          <a:ln>
            <a:noFill/>
          </a:ln>
        </p:spPr>
        <p:txBody>
          <a:bodyPr anchorCtr="0" anchor="t" bIns="219450" lIns="438900" spcFirstLastPara="1" rIns="438900" wrap="square" tIns="219450">
            <a:no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3" name="Google Shape;33;p5"/>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21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2194560" y="7368542"/>
            <a:ext cx="19392902" cy="3070858"/>
          </a:xfrm>
          <a:prstGeom prst="rect">
            <a:avLst/>
          </a:prstGeom>
          <a:noFill/>
          <a:ln>
            <a:noFill/>
          </a:ln>
        </p:spPr>
        <p:txBody>
          <a:bodyPr anchorCtr="0" anchor="b" bIns="219450" lIns="438900" spcFirstLastPara="1" rIns="438900" wrap="square" tIns="219450">
            <a:no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39" name="Google Shape;39;p6"/>
          <p:cNvSpPr txBox="1"/>
          <p:nvPr>
            <p:ph idx="2" type="body"/>
          </p:nvPr>
        </p:nvSpPr>
        <p:spPr>
          <a:xfrm>
            <a:off x="2194560" y="10439400"/>
            <a:ext cx="19392902" cy="18966182"/>
          </a:xfrm>
          <a:prstGeom prst="rect">
            <a:avLst/>
          </a:prstGeom>
          <a:noFill/>
          <a:ln>
            <a:noFill/>
          </a:ln>
        </p:spPr>
        <p:txBody>
          <a:bodyPr anchorCtr="0" anchor="t" bIns="219450" lIns="438900" spcFirstLastPara="1" rIns="438900" wrap="square" tIns="219450">
            <a:noAutofit/>
          </a:bodyPr>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40" name="Google Shape;40;p6"/>
          <p:cNvSpPr txBox="1"/>
          <p:nvPr>
            <p:ph idx="3" type="body"/>
          </p:nvPr>
        </p:nvSpPr>
        <p:spPr>
          <a:xfrm>
            <a:off x="22296122" y="7368542"/>
            <a:ext cx="19400519" cy="3070858"/>
          </a:xfrm>
          <a:prstGeom prst="rect">
            <a:avLst/>
          </a:prstGeom>
          <a:noFill/>
          <a:ln>
            <a:noFill/>
          </a:ln>
        </p:spPr>
        <p:txBody>
          <a:bodyPr anchorCtr="0" anchor="b" bIns="219450" lIns="438900" spcFirstLastPara="1" rIns="438900" wrap="square" tIns="219450">
            <a:no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41" name="Google Shape;41;p6"/>
          <p:cNvSpPr txBox="1"/>
          <p:nvPr>
            <p:ph idx="4" type="body"/>
          </p:nvPr>
        </p:nvSpPr>
        <p:spPr>
          <a:xfrm>
            <a:off x="22296122" y="10439400"/>
            <a:ext cx="19400519" cy="18966182"/>
          </a:xfrm>
          <a:prstGeom prst="rect">
            <a:avLst/>
          </a:prstGeom>
          <a:noFill/>
          <a:ln>
            <a:noFill/>
          </a:ln>
        </p:spPr>
        <p:txBody>
          <a:bodyPr anchorCtr="0" anchor="t" bIns="219450" lIns="438900" spcFirstLastPara="1" rIns="438900" wrap="square" tIns="219450">
            <a:noAutofit/>
          </a:bodyPr>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42" name="Google Shape;42;p6"/>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2194563" y="1310640"/>
            <a:ext cx="14439902" cy="5577840"/>
          </a:xfrm>
          <a:prstGeom prst="rect">
            <a:avLst/>
          </a:prstGeom>
          <a:noFill/>
          <a:ln>
            <a:noFill/>
          </a:ln>
        </p:spPr>
        <p:txBody>
          <a:bodyPr anchorCtr="0" anchor="b" bIns="219450" lIns="438900" spcFirstLastPara="1" rIns="438900" wrap="square" tIns="219450">
            <a:noAutofit/>
          </a:bodyPr>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17160241" y="1310643"/>
            <a:ext cx="24536399" cy="28094942"/>
          </a:xfrm>
          <a:prstGeom prst="rect">
            <a:avLst/>
          </a:prstGeom>
          <a:noFill/>
          <a:ln>
            <a:noFill/>
          </a:ln>
        </p:spPr>
        <p:txBody>
          <a:bodyPr anchorCtr="0" anchor="t" bIns="219450" lIns="438900" spcFirstLastPara="1" rIns="438900" wrap="square" tIns="219450">
            <a:noAutofit/>
          </a:bodyPr>
          <a:lstStyle>
            <a:lvl1pPr indent="-1206500" lvl="0" marL="457200" algn="l">
              <a:spcBef>
                <a:spcPts val="3080"/>
              </a:spcBef>
              <a:spcAft>
                <a:spcPts val="0"/>
              </a:spcAft>
              <a:buClr>
                <a:schemeClr val="dk1"/>
              </a:buClr>
              <a:buSzPts val="15400"/>
              <a:buChar char="•"/>
              <a:defRPr sz="15400"/>
            </a:lvl1pPr>
            <a:lvl2pPr indent="-1079500" lvl="1" marL="914400" algn="l">
              <a:spcBef>
                <a:spcPts val="2680"/>
              </a:spcBef>
              <a:spcAft>
                <a:spcPts val="0"/>
              </a:spcAft>
              <a:buClr>
                <a:schemeClr val="dk1"/>
              </a:buClr>
              <a:buSzPts val="13400"/>
              <a:buChar char="–"/>
              <a:defRPr sz="13400"/>
            </a:lvl2pPr>
            <a:lvl3pPr indent="-958850" lvl="2" marL="1371600" algn="l">
              <a:spcBef>
                <a:spcPts val="2300"/>
              </a:spcBef>
              <a:spcAft>
                <a:spcPts val="0"/>
              </a:spcAft>
              <a:buClr>
                <a:schemeClr val="dk1"/>
              </a:buClr>
              <a:buSzPts val="11500"/>
              <a:buChar char="•"/>
              <a:defRPr sz="11500"/>
            </a:lvl3pPr>
            <a:lvl4pPr indent="-838200" lvl="3" marL="1828800" algn="l">
              <a:spcBef>
                <a:spcPts val="1920"/>
              </a:spcBef>
              <a:spcAft>
                <a:spcPts val="0"/>
              </a:spcAft>
              <a:buClr>
                <a:schemeClr val="dk1"/>
              </a:buClr>
              <a:buSzPts val="9600"/>
              <a:buChar char="–"/>
              <a:defRPr sz="9600"/>
            </a:lvl4pPr>
            <a:lvl5pPr indent="-838200" lvl="4" marL="2286000" algn="l">
              <a:spcBef>
                <a:spcPts val="1920"/>
              </a:spcBef>
              <a:spcAft>
                <a:spcPts val="0"/>
              </a:spcAft>
              <a:buClr>
                <a:schemeClr val="dk1"/>
              </a:buClr>
              <a:buSzPts val="9600"/>
              <a:buChar char="»"/>
              <a:defRPr sz="9600"/>
            </a:lvl5pPr>
            <a:lvl6pPr indent="-838200" lvl="5" marL="2743200" algn="l">
              <a:spcBef>
                <a:spcPts val="1920"/>
              </a:spcBef>
              <a:spcAft>
                <a:spcPts val="0"/>
              </a:spcAft>
              <a:buClr>
                <a:schemeClr val="dk1"/>
              </a:buClr>
              <a:buSzPts val="9600"/>
              <a:buChar char="•"/>
              <a:defRPr sz="9600"/>
            </a:lvl6pPr>
            <a:lvl7pPr indent="-838200" lvl="6" marL="3200400" algn="l">
              <a:spcBef>
                <a:spcPts val="1920"/>
              </a:spcBef>
              <a:spcAft>
                <a:spcPts val="0"/>
              </a:spcAft>
              <a:buClr>
                <a:schemeClr val="dk1"/>
              </a:buClr>
              <a:buSzPts val="9600"/>
              <a:buChar char="•"/>
              <a:defRPr sz="9600"/>
            </a:lvl7pPr>
            <a:lvl8pPr indent="-838200" lvl="7" marL="3657600" algn="l">
              <a:spcBef>
                <a:spcPts val="1920"/>
              </a:spcBef>
              <a:spcAft>
                <a:spcPts val="0"/>
              </a:spcAft>
              <a:buClr>
                <a:schemeClr val="dk1"/>
              </a:buClr>
              <a:buSzPts val="9600"/>
              <a:buChar char="•"/>
              <a:defRPr sz="9600"/>
            </a:lvl8pPr>
            <a:lvl9pPr indent="-838200" lvl="8" marL="4114800" algn="l">
              <a:spcBef>
                <a:spcPts val="1920"/>
              </a:spcBef>
              <a:spcAft>
                <a:spcPts val="0"/>
              </a:spcAft>
              <a:buClr>
                <a:schemeClr val="dk1"/>
              </a:buClr>
              <a:buSzPts val="9600"/>
              <a:buChar char="•"/>
              <a:defRPr sz="9600"/>
            </a:lvl9pPr>
          </a:lstStyle>
          <a:p/>
        </p:txBody>
      </p:sp>
      <p:sp>
        <p:nvSpPr>
          <p:cNvPr id="57" name="Google Shape;57;p9"/>
          <p:cNvSpPr txBox="1"/>
          <p:nvPr>
            <p:ph idx="2" type="body"/>
          </p:nvPr>
        </p:nvSpPr>
        <p:spPr>
          <a:xfrm>
            <a:off x="2194563" y="6888483"/>
            <a:ext cx="14439902" cy="22517102"/>
          </a:xfrm>
          <a:prstGeom prst="rect">
            <a:avLst/>
          </a:prstGeom>
          <a:noFill/>
          <a:ln>
            <a:noFill/>
          </a:ln>
        </p:spPr>
        <p:txBody>
          <a:bodyPr anchorCtr="0" anchor="t" bIns="219450" lIns="438900" spcFirstLastPara="1" rIns="438900" wrap="square" tIns="219450">
            <a:noAutofit/>
          </a:bodyPr>
          <a:lstStyle>
            <a:lvl1pPr indent="-228600" lvl="0" marL="457200" algn="l">
              <a:spcBef>
                <a:spcPts val="1340"/>
              </a:spcBef>
              <a:spcAft>
                <a:spcPts val="0"/>
              </a:spcAft>
              <a:buClr>
                <a:schemeClr val="dk1"/>
              </a:buClr>
              <a:buSzPts val="6700"/>
              <a:buNone/>
              <a:defRPr sz="6700"/>
            </a:lvl1pPr>
            <a:lvl2pPr indent="-228600" lvl="1" marL="914400" algn="l">
              <a:spcBef>
                <a:spcPts val="1160"/>
              </a:spcBef>
              <a:spcAft>
                <a:spcPts val="0"/>
              </a:spcAft>
              <a:buClr>
                <a:schemeClr val="dk1"/>
              </a:buClr>
              <a:buSzPts val="5800"/>
              <a:buNone/>
              <a:defRPr sz="58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58" name="Google Shape;58;p9"/>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602982" y="23042880"/>
            <a:ext cx="26334721" cy="2720342"/>
          </a:xfrm>
          <a:prstGeom prst="rect">
            <a:avLst/>
          </a:prstGeom>
          <a:noFill/>
          <a:ln>
            <a:noFill/>
          </a:ln>
        </p:spPr>
        <p:txBody>
          <a:bodyPr anchorCtr="0" anchor="b" bIns="219450" lIns="438900" spcFirstLastPara="1" rIns="438900" wrap="square" tIns="219450">
            <a:noAutofit/>
          </a:bodyPr>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8602982" y="2941320"/>
            <a:ext cx="26334721" cy="19751040"/>
          </a:xfrm>
          <a:prstGeom prst="rect">
            <a:avLst/>
          </a:prstGeom>
          <a:noFill/>
          <a:ln>
            <a:noFill/>
          </a:ln>
        </p:spPr>
        <p:txBody>
          <a:bodyPr anchorCtr="0" anchor="t" bIns="219450" lIns="438900" spcFirstLastPara="1" rIns="438900" wrap="square" tIns="219450">
            <a:noAutofit/>
          </a:bodyPr>
          <a:lstStyle>
            <a:lvl1pPr lvl="0" marR="0" rtl="0" algn="l">
              <a:spcBef>
                <a:spcPts val="3080"/>
              </a:spcBef>
              <a:spcAft>
                <a:spcPts val="0"/>
              </a:spcAft>
              <a:buClr>
                <a:schemeClr val="dk1"/>
              </a:buClr>
              <a:buSzPts val="15400"/>
              <a:buFont typeface="Arial"/>
              <a:buNone/>
              <a:defRPr b="0" i="0" sz="15400" u="none" cap="none" strike="noStrike">
                <a:solidFill>
                  <a:schemeClr val="dk1"/>
                </a:solidFill>
                <a:latin typeface="Calibri"/>
                <a:ea typeface="Calibri"/>
                <a:cs typeface="Calibri"/>
                <a:sym typeface="Calibri"/>
              </a:defRPr>
            </a:lvl1pPr>
            <a:lvl2pPr lvl="1" marR="0" rtl="0" algn="l">
              <a:spcBef>
                <a:spcPts val="2680"/>
              </a:spcBef>
              <a:spcAft>
                <a:spcPts val="0"/>
              </a:spcAft>
              <a:buClr>
                <a:schemeClr val="dk1"/>
              </a:buClr>
              <a:buSzPts val="13400"/>
              <a:buFont typeface="Arial"/>
              <a:buNone/>
              <a:defRPr b="0" i="0" sz="13400" u="none" cap="none" strike="noStrike">
                <a:solidFill>
                  <a:schemeClr val="dk1"/>
                </a:solidFill>
                <a:latin typeface="Calibri"/>
                <a:ea typeface="Calibri"/>
                <a:cs typeface="Calibri"/>
                <a:sym typeface="Calibri"/>
              </a:defRPr>
            </a:lvl2pPr>
            <a:lvl3pPr lvl="2" marR="0" rtl="0" algn="l">
              <a:spcBef>
                <a:spcPts val="2300"/>
              </a:spcBef>
              <a:spcAft>
                <a:spcPts val="0"/>
              </a:spcAft>
              <a:buClr>
                <a:schemeClr val="dk1"/>
              </a:buClr>
              <a:buSzPts val="11500"/>
              <a:buFont typeface="Arial"/>
              <a:buNone/>
              <a:defRPr b="0" i="0" sz="11500" u="none" cap="none" strike="noStrike">
                <a:solidFill>
                  <a:schemeClr val="dk1"/>
                </a:solidFill>
                <a:latin typeface="Calibri"/>
                <a:ea typeface="Calibri"/>
                <a:cs typeface="Calibri"/>
                <a:sym typeface="Calibri"/>
              </a:defRPr>
            </a:lvl3pPr>
            <a:lvl4pPr lvl="3"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4pPr>
            <a:lvl5pPr lvl="4"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5pPr>
            <a:lvl6pPr lvl="5"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6pPr>
            <a:lvl7pPr lvl="6"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7pPr>
            <a:lvl8pPr lvl="7"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8pPr>
            <a:lvl9pPr lvl="8"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602982" y="25763222"/>
            <a:ext cx="26334721" cy="3863338"/>
          </a:xfrm>
          <a:prstGeom prst="rect">
            <a:avLst/>
          </a:prstGeom>
          <a:noFill/>
          <a:ln>
            <a:noFill/>
          </a:ln>
        </p:spPr>
        <p:txBody>
          <a:bodyPr anchorCtr="0" anchor="t" bIns="219450" lIns="438900" spcFirstLastPara="1" rIns="438900" wrap="square" tIns="219450">
            <a:noAutofit/>
          </a:bodyPr>
          <a:lstStyle>
            <a:lvl1pPr indent="-228600" lvl="0" marL="457200" algn="l">
              <a:spcBef>
                <a:spcPts val="1340"/>
              </a:spcBef>
              <a:spcAft>
                <a:spcPts val="0"/>
              </a:spcAft>
              <a:buClr>
                <a:schemeClr val="dk1"/>
              </a:buClr>
              <a:buSzPts val="6700"/>
              <a:buNone/>
              <a:defRPr sz="6700"/>
            </a:lvl1pPr>
            <a:lvl2pPr indent="-228600" lvl="1" marL="914400" algn="l">
              <a:spcBef>
                <a:spcPts val="1160"/>
              </a:spcBef>
              <a:spcAft>
                <a:spcPts val="0"/>
              </a:spcAft>
              <a:buClr>
                <a:schemeClr val="dk1"/>
              </a:buClr>
              <a:buSzPts val="5800"/>
              <a:buNone/>
              <a:defRPr sz="58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65" name="Google Shape;65;p10"/>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2194560" y="7680963"/>
            <a:ext cx="39502081" cy="21724621"/>
          </a:xfrm>
          <a:prstGeom prst="rect">
            <a:avLst/>
          </a:prstGeom>
          <a:noFill/>
          <a:ln>
            <a:noFill/>
          </a:ln>
        </p:spPr>
        <p:txBody>
          <a:bodyPr anchorCtr="0" anchor="t" bIns="219450" lIns="438900" spcFirstLastPara="1" rIns="438900" wrap="square" tIns="219450">
            <a:noAutofit/>
          </a:bodyPr>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79500" lvl="1" marL="914400" marR="0" rtl="0" algn="l">
              <a:spcBef>
                <a:spcPts val="2680"/>
              </a:spcBef>
              <a:spcAft>
                <a:spcPts val="0"/>
              </a:spcAft>
              <a:buClr>
                <a:schemeClr val="dk1"/>
              </a:buClr>
              <a:buSzPts val="13400"/>
              <a:buFont typeface="Arial"/>
              <a:buChar char="–"/>
              <a:defRPr b="0" i="0" sz="134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marR="0" rtl="0" algn="l">
              <a:spcBef>
                <a:spcPts val="0"/>
              </a:spcBef>
              <a:spcAft>
                <a:spcPts val="0"/>
              </a:spcAft>
              <a:buSzPts val="1400"/>
              <a:buNone/>
              <a:defRPr b="0" i="0" sz="5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marR="0" rtl="0" algn="ctr">
              <a:spcBef>
                <a:spcPts val="0"/>
              </a:spcBef>
              <a:spcAft>
                <a:spcPts val="0"/>
              </a:spcAft>
              <a:buSzPts val="1400"/>
              <a:buNone/>
              <a:defRPr b="0" i="0" sz="5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marR="0" rtl="0" algn="r">
              <a:spcBef>
                <a:spcPts val="0"/>
              </a:spcBef>
              <a:buNone/>
              <a:defRPr b="0" i="0" sz="5800" u="none" cap="none" strike="noStrike">
                <a:solidFill>
                  <a:srgbClr val="888888"/>
                </a:solidFill>
                <a:latin typeface="Calibri"/>
                <a:ea typeface="Calibri"/>
                <a:cs typeface="Calibri"/>
                <a:sym typeface="Calibri"/>
              </a:defRPr>
            </a:lvl1pPr>
            <a:lvl2pPr indent="0" lvl="1" marL="0" marR="0" rtl="0" algn="r">
              <a:spcBef>
                <a:spcPts val="0"/>
              </a:spcBef>
              <a:buNone/>
              <a:defRPr b="0" i="0" sz="5800" u="none" cap="none" strike="noStrike">
                <a:solidFill>
                  <a:srgbClr val="888888"/>
                </a:solidFill>
                <a:latin typeface="Calibri"/>
                <a:ea typeface="Calibri"/>
                <a:cs typeface="Calibri"/>
                <a:sym typeface="Calibri"/>
              </a:defRPr>
            </a:lvl2pPr>
            <a:lvl3pPr indent="0" lvl="2" marL="0" marR="0" rtl="0" algn="r">
              <a:spcBef>
                <a:spcPts val="0"/>
              </a:spcBef>
              <a:buNone/>
              <a:defRPr b="0" i="0" sz="5800" u="none" cap="none" strike="noStrike">
                <a:solidFill>
                  <a:srgbClr val="888888"/>
                </a:solidFill>
                <a:latin typeface="Calibri"/>
                <a:ea typeface="Calibri"/>
                <a:cs typeface="Calibri"/>
                <a:sym typeface="Calibri"/>
              </a:defRPr>
            </a:lvl3pPr>
            <a:lvl4pPr indent="0" lvl="3" marL="0" marR="0" rtl="0" algn="r">
              <a:spcBef>
                <a:spcPts val="0"/>
              </a:spcBef>
              <a:buNone/>
              <a:defRPr b="0" i="0" sz="5800" u="none" cap="none" strike="noStrike">
                <a:solidFill>
                  <a:srgbClr val="888888"/>
                </a:solidFill>
                <a:latin typeface="Calibri"/>
                <a:ea typeface="Calibri"/>
                <a:cs typeface="Calibri"/>
                <a:sym typeface="Calibri"/>
              </a:defRPr>
            </a:lvl4pPr>
            <a:lvl5pPr indent="0" lvl="4" marL="0" marR="0" rtl="0" algn="r">
              <a:spcBef>
                <a:spcPts val="0"/>
              </a:spcBef>
              <a:buNone/>
              <a:defRPr b="0" i="0" sz="5800" u="none" cap="none" strike="noStrike">
                <a:solidFill>
                  <a:srgbClr val="888888"/>
                </a:solidFill>
                <a:latin typeface="Calibri"/>
                <a:ea typeface="Calibri"/>
                <a:cs typeface="Calibri"/>
                <a:sym typeface="Calibri"/>
              </a:defRPr>
            </a:lvl5pPr>
            <a:lvl6pPr indent="0" lvl="5" marL="0" marR="0" rtl="0" algn="r">
              <a:spcBef>
                <a:spcPts val="0"/>
              </a:spcBef>
              <a:buNone/>
              <a:defRPr b="0" i="0" sz="5800" u="none" cap="none" strike="noStrike">
                <a:solidFill>
                  <a:srgbClr val="888888"/>
                </a:solidFill>
                <a:latin typeface="Calibri"/>
                <a:ea typeface="Calibri"/>
                <a:cs typeface="Calibri"/>
                <a:sym typeface="Calibri"/>
              </a:defRPr>
            </a:lvl6pPr>
            <a:lvl7pPr indent="0" lvl="6" marL="0" marR="0" rtl="0" algn="r">
              <a:spcBef>
                <a:spcPts val="0"/>
              </a:spcBef>
              <a:buNone/>
              <a:defRPr b="0" i="0" sz="5800" u="none" cap="none" strike="noStrike">
                <a:solidFill>
                  <a:srgbClr val="888888"/>
                </a:solidFill>
                <a:latin typeface="Calibri"/>
                <a:ea typeface="Calibri"/>
                <a:cs typeface="Calibri"/>
                <a:sym typeface="Calibri"/>
              </a:defRPr>
            </a:lvl7pPr>
            <a:lvl8pPr indent="0" lvl="7" marL="0" marR="0" rtl="0" algn="r">
              <a:spcBef>
                <a:spcPts val="0"/>
              </a:spcBef>
              <a:buNone/>
              <a:defRPr b="0" i="0" sz="5800" u="none" cap="none" strike="noStrike">
                <a:solidFill>
                  <a:srgbClr val="888888"/>
                </a:solidFill>
                <a:latin typeface="Calibri"/>
                <a:ea typeface="Calibri"/>
                <a:cs typeface="Calibri"/>
                <a:sym typeface="Calibri"/>
              </a:defRPr>
            </a:lvl8pPr>
            <a:lvl9pPr indent="0" lvl="8" marL="0" marR="0" rtl="0" algn="r">
              <a:spcBef>
                <a:spcPts val="0"/>
              </a:spcBef>
              <a:buNone/>
              <a:defRPr b="0" i="0" sz="5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p:nvPr/>
        </p:nvSpPr>
        <p:spPr>
          <a:xfrm>
            <a:off x="0" y="4084073"/>
            <a:ext cx="43891199" cy="280224"/>
          </a:xfrm>
          <a:prstGeom prst="rect">
            <a:avLst/>
          </a:prstGeom>
          <a:solidFill>
            <a:srgbClr val="00B05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600" u="none" cap="none" strike="noStrike">
              <a:solidFill>
                <a:srgbClr val="991B1E"/>
              </a:solidFill>
              <a:latin typeface="Calibri"/>
              <a:ea typeface="Calibri"/>
              <a:cs typeface="Calibri"/>
              <a:sym typeface="Calibri"/>
            </a:endParaRPr>
          </a:p>
        </p:txBody>
      </p:sp>
      <p:sp>
        <p:nvSpPr>
          <p:cNvPr id="85" name="Google Shape;85;p13"/>
          <p:cNvSpPr/>
          <p:nvPr/>
        </p:nvSpPr>
        <p:spPr>
          <a:xfrm>
            <a:off x="0" y="31823700"/>
            <a:ext cx="43891199" cy="1094701"/>
          </a:xfrm>
          <a:prstGeom prst="rect">
            <a:avLst/>
          </a:prstGeom>
          <a:solidFill>
            <a:srgbClr val="00B05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600" u="none" cap="none" strike="noStrike">
              <a:solidFill>
                <a:srgbClr val="991B1E"/>
              </a:solidFill>
              <a:latin typeface="Calibri"/>
              <a:ea typeface="Calibri"/>
              <a:cs typeface="Calibri"/>
              <a:sym typeface="Calibri"/>
            </a:endParaRPr>
          </a:p>
        </p:txBody>
      </p:sp>
      <p:sp>
        <p:nvSpPr>
          <p:cNvPr id="86" name="Google Shape;86;p13"/>
          <p:cNvSpPr txBox="1"/>
          <p:nvPr/>
        </p:nvSpPr>
        <p:spPr>
          <a:xfrm>
            <a:off x="12831717" y="2907046"/>
            <a:ext cx="28270200" cy="10156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6000" u="none" cap="none" strike="noStrike">
                <a:solidFill>
                  <a:schemeClr val="dk1"/>
                </a:solidFill>
                <a:latin typeface="Arial"/>
                <a:ea typeface="Arial"/>
                <a:cs typeface="Arial"/>
                <a:sym typeface="Arial"/>
              </a:rPr>
              <a:t>Student Names </a:t>
            </a:r>
            <a:endParaRPr/>
          </a:p>
        </p:txBody>
      </p:sp>
      <p:sp>
        <p:nvSpPr>
          <p:cNvPr id="87" name="Google Shape;87;p13"/>
          <p:cNvSpPr txBox="1"/>
          <p:nvPr/>
        </p:nvSpPr>
        <p:spPr>
          <a:xfrm>
            <a:off x="1599850" y="4579450"/>
            <a:ext cx="14447100" cy="29623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600" u="none" cap="none" strike="noStrike">
                <a:solidFill>
                  <a:schemeClr val="dk1"/>
                </a:solidFill>
                <a:latin typeface="Arial"/>
                <a:ea typeface="Arial"/>
                <a:cs typeface="Arial"/>
                <a:sym typeface="Arial"/>
              </a:rPr>
              <a:t>Introduction</a:t>
            </a:r>
            <a:endParaRPr/>
          </a:p>
          <a:p>
            <a:pPr indent="0" lvl="0" marL="0" marR="0" rtl="0" algn="l">
              <a:spcBef>
                <a:spcPts val="0"/>
              </a:spcBef>
              <a:spcAft>
                <a:spcPts val="0"/>
              </a:spcAft>
              <a:buNone/>
            </a:pPr>
            <a:r>
              <a:t/>
            </a:r>
            <a:endParaRPr sz="2000">
              <a:solidFill>
                <a:srgbClr val="595959"/>
              </a:solidFill>
              <a:latin typeface="Calibri"/>
              <a:ea typeface="Calibri"/>
              <a:cs typeface="Calibri"/>
              <a:sym typeface="Calibri"/>
            </a:endParaRPr>
          </a:p>
          <a:p>
            <a:pPr indent="0" lvl="0" marL="0" marR="0" rtl="0" algn="l">
              <a:spcBef>
                <a:spcPts val="0"/>
              </a:spcBef>
              <a:spcAft>
                <a:spcPts val="0"/>
              </a:spcAft>
              <a:buNone/>
            </a:pPr>
            <a:r>
              <a:rPr lang="en-US" sz="5400">
                <a:solidFill>
                  <a:schemeClr val="dk1"/>
                </a:solidFill>
                <a:latin typeface="Arial"/>
                <a:ea typeface="Arial"/>
                <a:cs typeface="Arial"/>
                <a:sym typeface="Arial"/>
              </a:rPr>
              <a:t>An additional way to observe the group creative process is through the learning theory of communities of practice. Being that group creativity is often compared to jazz ensembles, with members “playing off of one another, with each person’s contributions inspiring the other to raise the bar and think of new ideas” this inter-group dynamic can also be examined through the lens of the community of practice learning theory (Sawyer, 2012, p. 245). </a:t>
            </a:r>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rPr lang="en-US" sz="8600">
                <a:solidFill>
                  <a:schemeClr val="dk1"/>
                </a:solidFill>
              </a:rPr>
              <a:t>Background Information (</a:t>
            </a:r>
            <a:r>
              <a:rPr lang="en-US" sz="8000">
                <a:solidFill>
                  <a:schemeClr val="dk1"/>
                </a:solidFill>
              </a:rPr>
              <a:t>Facts from Existing Research)</a:t>
            </a:r>
            <a:endParaRPr sz="8000"/>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5400">
                <a:solidFill>
                  <a:schemeClr val="dk1"/>
                </a:solidFill>
                <a:latin typeface="Arial"/>
                <a:ea typeface="Arial"/>
                <a:cs typeface="Arial"/>
                <a:sym typeface="Arial"/>
              </a:rPr>
              <a:t>Sawyer defines socio-cultural creativity as “the generation of a product that is judged to be novel and also to be appropriate, useful, or valuable by a suitably knowledgeable social group” (Sawyer, 2012, p. 8). In the case of music, the group now is not producing a product that can be bought or sold, instead the performance itself is the goal of the group (Sawyer, 2012).</a:t>
            </a:r>
            <a:endParaRPr/>
          </a:p>
          <a:p>
            <a:pPr indent="0" lvl="0" marL="0" marR="0" rtl="0" algn="l">
              <a:spcBef>
                <a:spcPts val="0"/>
              </a:spcBef>
              <a:spcAft>
                <a:spcPts val="0"/>
              </a:spcAft>
              <a:buNone/>
            </a:pPr>
            <a:r>
              <a:t/>
            </a:r>
            <a:endParaRPr sz="5900">
              <a:solidFill>
                <a:schemeClr val="dk1"/>
              </a:solidFill>
              <a:latin typeface="Arial"/>
              <a:ea typeface="Arial"/>
              <a:cs typeface="Arial"/>
              <a:sym typeface="Arial"/>
            </a:endParaRPr>
          </a:p>
          <a:p>
            <a:pPr indent="0" lvl="0" marL="0" marR="0" rtl="0" algn="l">
              <a:spcBef>
                <a:spcPts val="0"/>
              </a:spcBef>
              <a:spcAft>
                <a:spcPts val="0"/>
              </a:spcAft>
              <a:buNone/>
            </a:pPr>
            <a:r>
              <a:t/>
            </a:r>
            <a:endParaRPr sz="6000">
              <a:solidFill>
                <a:schemeClr val="dk1"/>
              </a:solidFill>
              <a:latin typeface="Arial"/>
              <a:ea typeface="Arial"/>
              <a:cs typeface="Arial"/>
              <a:sym typeface="Arial"/>
            </a:endParaRPr>
          </a:p>
          <a:p>
            <a:pPr indent="0" lvl="0" marL="0" marR="0" rtl="0" algn="l">
              <a:spcBef>
                <a:spcPts val="0"/>
              </a:spcBef>
              <a:spcAft>
                <a:spcPts val="0"/>
              </a:spcAft>
              <a:buNone/>
            </a:pPr>
            <a:r>
              <a:t/>
            </a:r>
            <a:endParaRPr sz="6000">
              <a:solidFill>
                <a:srgbClr val="595959"/>
              </a:solidFill>
              <a:latin typeface="Arial"/>
              <a:ea typeface="Arial"/>
              <a:cs typeface="Arial"/>
              <a:sym typeface="Arial"/>
            </a:endParaRPr>
          </a:p>
        </p:txBody>
      </p:sp>
      <p:sp>
        <p:nvSpPr>
          <p:cNvPr id="88" name="Google Shape;88;p13"/>
          <p:cNvSpPr txBox="1"/>
          <p:nvPr/>
        </p:nvSpPr>
        <p:spPr>
          <a:xfrm>
            <a:off x="16533525" y="4639075"/>
            <a:ext cx="13138200" cy="6786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Arial"/>
                <a:ea typeface="Arial"/>
                <a:cs typeface="Arial"/>
                <a:sym typeface="Arial"/>
              </a:rPr>
              <a:t>Observation</a:t>
            </a:r>
            <a:r>
              <a:rPr lang="en-US" sz="8600">
                <a:solidFill>
                  <a:schemeClr val="dk1"/>
                </a:solidFill>
              </a:rPr>
              <a:t>s</a:t>
            </a:r>
            <a:endParaRPr/>
          </a:p>
          <a:p>
            <a:pPr indent="0" lvl="0" marL="0" marR="0" rtl="0" algn="l">
              <a:spcBef>
                <a:spcPts val="0"/>
              </a:spcBef>
              <a:spcAft>
                <a:spcPts val="0"/>
              </a:spcAft>
              <a:buNone/>
            </a:pPr>
            <a:r>
              <a:t/>
            </a:r>
            <a:endParaRPr sz="2000">
              <a:solidFill>
                <a:srgbClr val="595959"/>
              </a:solidFill>
              <a:latin typeface="Calibri"/>
              <a:ea typeface="Calibri"/>
              <a:cs typeface="Calibri"/>
              <a:sym typeface="Calibri"/>
            </a:endParaRPr>
          </a:p>
          <a:p>
            <a:pPr indent="0" lvl="0" marL="0" marR="0" rtl="0" algn="l">
              <a:spcBef>
                <a:spcPts val="0"/>
              </a:spcBef>
              <a:spcAft>
                <a:spcPts val="0"/>
              </a:spcAft>
              <a:buNone/>
            </a:pPr>
            <a:r>
              <a:rPr lang="en-US" sz="5400">
                <a:solidFill>
                  <a:schemeClr val="dk1"/>
                </a:solidFill>
                <a:latin typeface="Arial"/>
                <a:ea typeface="Arial"/>
                <a:cs typeface="Arial"/>
                <a:sym typeface="Arial"/>
              </a:rPr>
              <a:t>Communities of practice have been defined by Wenger (1998) as a voluntary group of people that share a common interest or concern and have a desire to improve within this interest through regular meetings. </a:t>
            </a:r>
            <a:endParaRPr/>
          </a:p>
          <a:p>
            <a:pPr indent="0" lvl="0" marL="0" marR="0" rtl="0" algn="l">
              <a:spcBef>
                <a:spcPts val="0"/>
              </a:spcBef>
              <a:spcAft>
                <a:spcPts val="0"/>
              </a:spcAft>
              <a:buNone/>
            </a:pPr>
            <a:r>
              <a:t/>
            </a:r>
            <a:endParaRPr sz="5900">
              <a:solidFill>
                <a:srgbClr val="595959"/>
              </a:solidFill>
              <a:latin typeface="Arial"/>
              <a:ea typeface="Arial"/>
              <a:cs typeface="Arial"/>
              <a:sym typeface="Arial"/>
            </a:endParaRPr>
          </a:p>
        </p:txBody>
      </p:sp>
      <p:sp>
        <p:nvSpPr>
          <p:cNvPr id="89" name="Google Shape;89;p13"/>
          <p:cNvSpPr txBox="1"/>
          <p:nvPr/>
        </p:nvSpPr>
        <p:spPr>
          <a:xfrm>
            <a:off x="16533525" y="16513450"/>
            <a:ext cx="13138200" cy="15019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Arial"/>
                <a:ea typeface="Arial"/>
                <a:cs typeface="Arial"/>
                <a:sym typeface="Arial"/>
              </a:rPr>
              <a:t>Survey </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5400">
                <a:solidFill>
                  <a:schemeClr val="dk1"/>
                </a:solidFill>
                <a:latin typeface="Arial"/>
                <a:ea typeface="Arial"/>
                <a:cs typeface="Arial"/>
                <a:sym typeface="Arial"/>
              </a:rPr>
              <a:t>An example of where group creativity and communities of practice intersect is a Jazz Ensemble. These are usually voluntary in nature, which meets one criteria of involvement of community of practice. As new students join jazz ensembles, they enter as peripheral members; they take in the knowledge of new skills and listen to other students who are more seasoned performers. As these students acquire skills, they grow to be functional members of the ensemble and eventually soloing in public. When problems arise, the director – or group facilitator, steps in; very similar to that of a successful brainstorming facilitator within group creativity.</a:t>
            </a:r>
            <a:endParaRPr/>
          </a:p>
        </p:txBody>
      </p:sp>
      <p:sp>
        <p:nvSpPr>
          <p:cNvPr id="90" name="Google Shape;90;p13"/>
          <p:cNvSpPr txBox="1"/>
          <p:nvPr/>
        </p:nvSpPr>
        <p:spPr>
          <a:xfrm>
            <a:off x="30711575" y="4477720"/>
            <a:ext cx="12423991" cy="929485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Arial"/>
                <a:ea typeface="Arial"/>
                <a:cs typeface="Arial"/>
                <a:sym typeface="Arial"/>
              </a:rPr>
              <a:t>Recommendations</a:t>
            </a:r>
            <a:endParaRPr/>
          </a:p>
          <a:p>
            <a:pPr indent="0" lvl="0" marL="0" marR="0" rtl="0" algn="l">
              <a:spcBef>
                <a:spcPts val="0"/>
              </a:spcBef>
              <a:spcAft>
                <a:spcPts val="0"/>
              </a:spcAft>
              <a:buNone/>
            </a:pPr>
            <a:r>
              <a:t/>
            </a:r>
            <a:endParaRPr sz="3200">
              <a:solidFill>
                <a:srgbClr val="595959"/>
              </a:solidFill>
              <a:latin typeface="Calibri"/>
              <a:ea typeface="Calibri"/>
              <a:cs typeface="Calibri"/>
              <a:sym typeface="Calibri"/>
            </a:endParaRPr>
          </a:p>
          <a:p>
            <a:pPr indent="0" lvl="0" marL="0" marR="0" rtl="0" algn="l">
              <a:spcBef>
                <a:spcPts val="0"/>
              </a:spcBef>
              <a:spcAft>
                <a:spcPts val="0"/>
              </a:spcAft>
              <a:buNone/>
            </a:pPr>
            <a:r>
              <a:rPr lang="en-US" sz="6000">
                <a:solidFill>
                  <a:schemeClr val="dk1"/>
                </a:solidFill>
                <a:latin typeface="Arial"/>
                <a:ea typeface="Arial"/>
                <a:cs typeface="Arial"/>
                <a:sym typeface="Arial"/>
              </a:rPr>
              <a:t>The model is an adaption of the model for socio-creativity (see Figure I) by Feldman, Csikszentmihalyi, &amp; Gardner (1994) and the work of Wenger (1998). In this model, however “Group” has replaced “Person” in the model as the group is tasked with creation of the project. </a:t>
            </a:r>
            <a:endParaRPr sz="6000">
              <a:solidFill>
                <a:srgbClr val="595959"/>
              </a:solidFill>
              <a:latin typeface="Arial"/>
              <a:ea typeface="Arial"/>
              <a:cs typeface="Arial"/>
              <a:sym typeface="Arial"/>
            </a:endParaRPr>
          </a:p>
        </p:txBody>
      </p:sp>
      <p:sp>
        <p:nvSpPr>
          <p:cNvPr id="91" name="Google Shape;91;p13"/>
          <p:cNvSpPr txBox="1"/>
          <p:nvPr/>
        </p:nvSpPr>
        <p:spPr>
          <a:xfrm>
            <a:off x="30711575" y="21551222"/>
            <a:ext cx="12423991" cy="843307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rPr>
              <a:t>Key</a:t>
            </a:r>
            <a:r>
              <a:rPr lang="en-US" sz="8600">
                <a:solidFill>
                  <a:schemeClr val="dk1"/>
                </a:solidFill>
                <a:latin typeface="Arial"/>
                <a:ea typeface="Arial"/>
                <a:cs typeface="Arial"/>
                <a:sym typeface="Arial"/>
              </a:rPr>
              <a:t> References</a:t>
            </a:r>
            <a:endParaRPr/>
          </a:p>
          <a:p>
            <a:pPr indent="0" lvl="0" marL="0" marR="0" rtl="0" algn="l">
              <a:spcBef>
                <a:spcPts val="0"/>
              </a:spcBef>
              <a:spcAft>
                <a:spcPts val="0"/>
              </a:spcAft>
              <a:buNone/>
            </a:pPr>
            <a:r>
              <a:t/>
            </a:r>
            <a:endParaRPr sz="3200">
              <a:solidFill>
                <a:srgbClr val="595959"/>
              </a:solidFill>
              <a:latin typeface="Calibri"/>
              <a:ea typeface="Calibri"/>
              <a:cs typeface="Calibri"/>
              <a:sym typeface="Calibri"/>
            </a:endParaRPr>
          </a:p>
          <a:p>
            <a:pPr indent="0" lvl="0" marL="0" marR="0" rtl="0" algn="l">
              <a:spcBef>
                <a:spcPts val="0"/>
              </a:spcBef>
              <a:spcAft>
                <a:spcPts val="0"/>
              </a:spcAft>
              <a:buNone/>
            </a:pPr>
            <a:r>
              <a:rPr lang="en-US" sz="5600">
                <a:solidFill>
                  <a:schemeClr val="dk1"/>
                </a:solidFill>
                <a:latin typeface="Calibri"/>
                <a:ea typeface="Calibri"/>
                <a:cs typeface="Calibri"/>
                <a:sym typeface="Calibri"/>
              </a:rPr>
              <a:t>Sawyer, R. K. (2012). Explaining creativity: The science of human innovation. Oxford ; New York: Oxford University Press.</a:t>
            </a:r>
            <a:endParaRPr/>
          </a:p>
          <a:p>
            <a:pPr indent="0" lvl="0" marL="0" marR="0" rtl="0" algn="l">
              <a:spcBef>
                <a:spcPts val="0"/>
              </a:spcBef>
              <a:spcAft>
                <a:spcPts val="0"/>
              </a:spcAft>
              <a:buNone/>
            </a:pPr>
            <a:r>
              <a:t/>
            </a:r>
            <a:endParaRPr sz="5600">
              <a:solidFill>
                <a:srgbClr val="595959"/>
              </a:solidFill>
              <a:latin typeface="Calibri"/>
              <a:ea typeface="Calibri"/>
              <a:cs typeface="Calibri"/>
              <a:sym typeface="Calibri"/>
            </a:endParaRPr>
          </a:p>
          <a:p>
            <a:pPr indent="0" lvl="0" marL="0" marR="0" rtl="0" algn="l">
              <a:spcBef>
                <a:spcPts val="0"/>
              </a:spcBef>
              <a:spcAft>
                <a:spcPts val="0"/>
              </a:spcAft>
              <a:buNone/>
            </a:pPr>
            <a:r>
              <a:rPr lang="en-US" sz="5600">
                <a:solidFill>
                  <a:schemeClr val="dk1"/>
                </a:solidFill>
                <a:latin typeface="Calibri"/>
                <a:ea typeface="Calibri"/>
                <a:cs typeface="Calibri"/>
                <a:sym typeface="Calibri"/>
              </a:rPr>
              <a:t>Wenger, E. (1998). Communities of practice: Learning, meaning and identity, New York: Cambridge Univ. Press.</a:t>
            </a:r>
            <a:endParaRPr/>
          </a:p>
          <a:p>
            <a:pPr indent="0" lvl="0" marL="0" marR="0" rtl="0" algn="l">
              <a:spcBef>
                <a:spcPts val="0"/>
              </a:spcBef>
              <a:spcAft>
                <a:spcPts val="0"/>
              </a:spcAft>
              <a:buNone/>
            </a:pPr>
            <a:r>
              <a:t/>
            </a:r>
            <a:endParaRPr sz="3200">
              <a:solidFill>
                <a:srgbClr val="595959"/>
              </a:solidFill>
              <a:latin typeface="Calibri"/>
              <a:ea typeface="Calibri"/>
              <a:cs typeface="Calibri"/>
              <a:sym typeface="Calibri"/>
            </a:endParaRPr>
          </a:p>
        </p:txBody>
      </p:sp>
      <p:sp>
        <p:nvSpPr>
          <p:cNvPr id="92" name="Google Shape;92;p13"/>
          <p:cNvSpPr/>
          <p:nvPr/>
        </p:nvSpPr>
        <p:spPr>
          <a:xfrm>
            <a:off x="1599854" y="15214753"/>
            <a:ext cx="13138200" cy="5758500"/>
          </a:xfrm>
          <a:prstGeom prst="rect">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8600">
                <a:solidFill>
                  <a:schemeClr val="lt1"/>
                </a:solidFill>
                <a:latin typeface="Calibri"/>
                <a:ea typeface="Calibri"/>
                <a:cs typeface="Calibri"/>
                <a:sym typeface="Calibri"/>
              </a:rPr>
              <a:t>INSERT PICTURE HERE</a:t>
            </a:r>
            <a:endParaRPr/>
          </a:p>
        </p:txBody>
      </p:sp>
      <p:sp>
        <p:nvSpPr>
          <p:cNvPr id="93" name="Google Shape;93;p13"/>
          <p:cNvSpPr/>
          <p:nvPr/>
        </p:nvSpPr>
        <p:spPr>
          <a:xfrm>
            <a:off x="29997444" y="14777027"/>
            <a:ext cx="13138122" cy="5758592"/>
          </a:xfrm>
          <a:prstGeom prst="rect">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8600">
                <a:solidFill>
                  <a:schemeClr val="lt1"/>
                </a:solidFill>
                <a:latin typeface="Calibri"/>
                <a:ea typeface="Calibri"/>
                <a:cs typeface="Calibri"/>
                <a:sym typeface="Calibri"/>
              </a:rPr>
              <a:t>INSERT PICTURE HERE</a:t>
            </a:r>
            <a:endParaRPr/>
          </a:p>
        </p:txBody>
      </p:sp>
      <p:sp>
        <p:nvSpPr>
          <p:cNvPr id="94" name="Google Shape;94;p13"/>
          <p:cNvSpPr/>
          <p:nvPr/>
        </p:nvSpPr>
        <p:spPr>
          <a:xfrm>
            <a:off x="15788288" y="11425668"/>
            <a:ext cx="13158900" cy="5487000"/>
          </a:xfrm>
          <a:prstGeom prst="rect">
            <a:avLst/>
          </a:prstGeom>
          <a:gradFill>
            <a:gsLst>
              <a:gs pos="0">
                <a:srgbClr val="3E7FCD"/>
              </a:gs>
              <a:gs pos="100000">
                <a:srgbClr val="96C0FF"/>
              </a:gs>
            </a:gsLst>
            <a:lin ang="16200000" scaled="0"/>
          </a:gra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8600">
                <a:solidFill>
                  <a:schemeClr val="lt1"/>
                </a:solidFill>
                <a:latin typeface="Calibri"/>
                <a:ea typeface="Calibri"/>
                <a:cs typeface="Calibri"/>
                <a:sym typeface="Calibri"/>
              </a:rPr>
              <a:t>INSERT PICTURE HERE</a:t>
            </a:r>
            <a:endParaRPr/>
          </a:p>
        </p:txBody>
      </p:sp>
      <p:sp>
        <p:nvSpPr>
          <p:cNvPr id="95" name="Google Shape;95;p13"/>
          <p:cNvSpPr txBox="1"/>
          <p:nvPr/>
        </p:nvSpPr>
        <p:spPr>
          <a:xfrm>
            <a:off x="12831717" y="404245"/>
            <a:ext cx="28270200" cy="255454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8000">
                <a:solidFill>
                  <a:schemeClr val="dk1"/>
                </a:solidFill>
                <a:latin typeface="Arial"/>
                <a:ea typeface="Arial"/>
                <a:cs typeface="Arial"/>
                <a:sym typeface="Arial"/>
              </a:rPr>
              <a:t>Title Line 1</a:t>
            </a:r>
            <a:endParaRPr/>
          </a:p>
          <a:p>
            <a:pPr indent="0" lvl="0" marL="0" marR="0" rtl="0" algn="ctr">
              <a:spcBef>
                <a:spcPts val="0"/>
              </a:spcBef>
              <a:spcAft>
                <a:spcPts val="0"/>
              </a:spcAft>
              <a:buNone/>
            </a:pPr>
            <a:r>
              <a:rPr lang="en-US" sz="8000">
                <a:solidFill>
                  <a:schemeClr val="dk1"/>
                </a:solidFill>
                <a:latin typeface="Arial"/>
                <a:ea typeface="Arial"/>
                <a:cs typeface="Arial"/>
                <a:sym typeface="Arial"/>
              </a:rPr>
              <a:t>Title Line 2</a:t>
            </a:r>
            <a:endParaRPr/>
          </a:p>
        </p:txBody>
      </p:sp>
      <p:pic>
        <p:nvPicPr>
          <p:cNvPr id="96" name="Google Shape;96;p13"/>
          <p:cNvPicPr preferRelativeResize="0"/>
          <p:nvPr/>
        </p:nvPicPr>
        <p:blipFill rotWithShape="1">
          <a:blip r:embed="rId3">
            <a:alphaModFix/>
          </a:blip>
          <a:srcRect b="0" l="0" r="0" t="0"/>
          <a:stretch/>
        </p:blipFill>
        <p:spPr>
          <a:xfrm>
            <a:off x="1537868" y="608190"/>
            <a:ext cx="9004626" cy="321411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