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65" r:id="rId2"/>
    <p:sldId id="262" r:id="rId3"/>
    <p:sldId id="263" r:id="rId4"/>
    <p:sldId id="264"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8E28"/>
    <a:srgbClr val="6C648B"/>
    <a:srgbClr val="FFC600"/>
    <a:srgbClr val="9BD252"/>
    <a:srgbClr val="B6A19E"/>
    <a:srgbClr val="853A76"/>
    <a:srgbClr val="4B0C3B"/>
    <a:srgbClr val="8332B2"/>
    <a:srgbClr val="221E1B"/>
    <a:srgbClr val="C1F5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CFFBBD-21CC-4E77-83D7-1CD719A716FE}" v="11" dt="2022-07-20T00:14:50.8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6" autoAdjust="0"/>
    <p:restoredTop sz="94660"/>
  </p:normalViewPr>
  <p:slideViewPr>
    <p:cSldViewPr snapToGrid="0">
      <p:cViewPr>
        <p:scale>
          <a:sx n="73" d="100"/>
          <a:sy n="73" d="100"/>
        </p:scale>
        <p:origin x="1300" y="-9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a A Karapunarly" userId="bad96ab6-5253-4430-8be5-67af7205d973" providerId="ADAL" clId="{1B7BAE7B-5D0F-481E-8C96-2E456F461C57}"/>
    <pc:docChg chg="undo redo custSel addSld delSld modSld sldOrd">
      <pc:chgData name="Alla A Karapunarly" userId="bad96ab6-5253-4430-8be5-67af7205d973" providerId="ADAL" clId="{1B7BAE7B-5D0F-481E-8C96-2E456F461C57}" dt="2022-07-13T18:52:51.750" v="1258" actId="2164"/>
      <pc:docMkLst>
        <pc:docMk/>
      </pc:docMkLst>
      <pc:sldChg chg="del">
        <pc:chgData name="Alla A Karapunarly" userId="bad96ab6-5253-4430-8be5-67af7205d973" providerId="ADAL" clId="{1B7BAE7B-5D0F-481E-8C96-2E456F461C57}" dt="2022-07-11T23:02:09.466" v="0" actId="47"/>
        <pc:sldMkLst>
          <pc:docMk/>
          <pc:sldMk cId="3430333599" sldId="256"/>
        </pc:sldMkLst>
      </pc:sldChg>
      <pc:sldChg chg="del">
        <pc:chgData name="Alla A Karapunarly" userId="bad96ab6-5253-4430-8be5-67af7205d973" providerId="ADAL" clId="{1B7BAE7B-5D0F-481E-8C96-2E456F461C57}" dt="2022-07-11T23:02:09.952" v="1" actId="47"/>
        <pc:sldMkLst>
          <pc:docMk/>
          <pc:sldMk cId="2754776371" sldId="258"/>
        </pc:sldMkLst>
      </pc:sldChg>
      <pc:sldChg chg="del">
        <pc:chgData name="Alla A Karapunarly" userId="bad96ab6-5253-4430-8be5-67af7205d973" providerId="ADAL" clId="{1B7BAE7B-5D0F-481E-8C96-2E456F461C57}" dt="2022-07-11T23:02:11.068" v="3" actId="47"/>
        <pc:sldMkLst>
          <pc:docMk/>
          <pc:sldMk cId="1578317631" sldId="259"/>
        </pc:sldMkLst>
      </pc:sldChg>
      <pc:sldChg chg="del">
        <pc:chgData name="Alla A Karapunarly" userId="bad96ab6-5253-4430-8be5-67af7205d973" providerId="ADAL" clId="{1B7BAE7B-5D0F-481E-8C96-2E456F461C57}" dt="2022-07-11T23:02:10.388" v="2" actId="47"/>
        <pc:sldMkLst>
          <pc:docMk/>
          <pc:sldMk cId="942504427" sldId="260"/>
        </pc:sldMkLst>
      </pc:sldChg>
      <pc:sldChg chg="addSp delSp modSp del mod">
        <pc:chgData name="Alla A Karapunarly" userId="bad96ab6-5253-4430-8be5-67af7205d973" providerId="ADAL" clId="{1B7BAE7B-5D0F-481E-8C96-2E456F461C57}" dt="2022-07-13T18:44:38.719" v="1204" actId="47"/>
        <pc:sldMkLst>
          <pc:docMk/>
          <pc:sldMk cId="1190223692" sldId="261"/>
        </pc:sldMkLst>
        <pc:spChg chg="mod">
          <ac:chgData name="Alla A Karapunarly" userId="bad96ab6-5253-4430-8be5-67af7205d973" providerId="ADAL" clId="{1B7BAE7B-5D0F-481E-8C96-2E456F461C57}" dt="2022-07-11T23:27:02.240" v="1183" actId="20577"/>
          <ac:spMkLst>
            <pc:docMk/>
            <pc:sldMk cId="1190223692" sldId="261"/>
            <ac:spMk id="10" creationId="{D0531CBF-6ABF-49B7-A7E5-5E3C82725EA8}"/>
          </ac:spMkLst>
        </pc:spChg>
        <pc:spChg chg="add mod">
          <ac:chgData name="Alla A Karapunarly" userId="bad96ab6-5253-4430-8be5-67af7205d973" providerId="ADAL" clId="{1B7BAE7B-5D0F-481E-8C96-2E456F461C57}" dt="2022-07-11T23:24:17.144" v="1169" actId="12788"/>
          <ac:spMkLst>
            <pc:docMk/>
            <pc:sldMk cId="1190223692" sldId="261"/>
            <ac:spMk id="11" creationId="{D4B6BC39-D377-1005-5D1A-4B9C66A114A6}"/>
          </ac:spMkLst>
        </pc:spChg>
        <pc:spChg chg="mod">
          <ac:chgData name="Alla A Karapunarly" userId="bad96ab6-5253-4430-8be5-67af7205d973" providerId="ADAL" clId="{1B7BAE7B-5D0F-481E-8C96-2E456F461C57}" dt="2022-07-11T23:24:42.370" v="1174" actId="1035"/>
          <ac:spMkLst>
            <pc:docMk/>
            <pc:sldMk cId="1190223692" sldId="261"/>
            <ac:spMk id="19" creationId="{54EEF469-8A99-4E45-B3B0-29E3584687FB}"/>
          </ac:spMkLst>
        </pc:spChg>
        <pc:spChg chg="del">
          <ac:chgData name="Alla A Karapunarly" userId="bad96ab6-5253-4430-8be5-67af7205d973" providerId="ADAL" clId="{1B7BAE7B-5D0F-481E-8C96-2E456F461C57}" dt="2022-07-11T23:14:37.631" v="858" actId="478"/>
          <ac:spMkLst>
            <pc:docMk/>
            <pc:sldMk cId="1190223692" sldId="261"/>
            <ac:spMk id="22" creationId="{074FCAB3-1B0F-4EE9-8576-628A5C2AA339}"/>
          </ac:spMkLst>
        </pc:spChg>
        <pc:graphicFrameChg chg="mod modGraphic">
          <ac:chgData name="Alla A Karapunarly" userId="bad96ab6-5253-4430-8be5-67af7205d973" providerId="ADAL" clId="{1B7BAE7B-5D0F-481E-8C96-2E456F461C57}" dt="2022-07-11T23:24:22.604" v="1170" actId="12788"/>
          <ac:graphicFrameMkLst>
            <pc:docMk/>
            <pc:sldMk cId="1190223692" sldId="261"/>
            <ac:graphicFrameMk id="6" creationId="{1FE8AD78-46D4-41AE-BCA5-06C7B4A91EA5}"/>
          </ac:graphicFrameMkLst>
        </pc:graphicFrameChg>
        <pc:graphicFrameChg chg="mod modGraphic">
          <ac:chgData name="Alla A Karapunarly" userId="bad96ab6-5253-4430-8be5-67af7205d973" providerId="ADAL" clId="{1B7BAE7B-5D0F-481E-8C96-2E456F461C57}" dt="2022-07-11T23:16:48.836" v="952" actId="255"/>
          <ac:graphicFrameMkLst>
            <pc:docMk/>
            <pc:sldMk cId="1190223692" sldId="261"/>
            <ac:graphicFrameMk id="7" creationId="{5966E624-D085-4E16-AA36-5EC919073A99}"/>
          </ac:graphicFrameMkLst>
        </pc:graphicFrameChg>
      </pc:sldChg>
      <pc:sldChg chg="addSp delSp modSp mod ord">
        <pc:chgData name="Alla A Karapunarly" userId="bad96ab6-5253-4430-8be5-67af7205d973" providerId="ADAL" clId="{1B7BAE7B-5D0F-481E-8C96-2E456F461C57}" dt="2022-07-13T18:52:14.239" v="1254" actId="122"/>
        <pc:sldMkLst>
          <pc:docMk/>
          <pc:sldMk cId="1692805226" sldId="262"/>
        </pc:sldMkLst>
        <pc:spChg chg="del">
          <ac:chgData name="Alla A Karapunarly" userId="bad96ab6-5253-4430-8be5-67af7205d973" providerId="ADAL" clId="{1B7BAE7B-5D0F-481E-8C96-2E456F461C57}" dt="2022-07-13T18:44:50.443" v="1205" actId="478"/>
          <ac:spMkLst>
            <pc:docMk/>
            <pc:sldMk cId="1692805226" sldId="262"/>
            <ac:spMk id="9" creationId="{2D9D74E4-6310-4D3A-99EB-794D9BA31A24}"/>
          </ac:spMkLst>
        </pc:spChg>
        <pc:spChg chg="mod">
          <ac:chgData name="Alla A Karapunarly" userId="bad96ab6-5253-4430-8be5-67af7205d973" providerId="ADAL" clId="{1B7BAE7B-5D0F-481E-8C96-2E456F461C57}" dt="2022-07-11T23:27:07.151" v="1185" actId="20577"/>
          <ac:spMkLst>
            <pc:docMk/>
            <pc:sldMk cId="1692805226" sldId="262"/>
            <ac:spMk id="11" creationId="{A5F54A91-588E-43BF-A953-E8F76BC3CC10}"/>
          </ac:spMkLst>
        </pc:spChg>
        <pc:spChg chg="add mod">
          <ac:chgData name="Alla A Karapunarly" userId="bad96ab6-5253-4430-8be5-67af7205d973" providerId="ADAL" clId="{1B7BAE7B-5D0F-481E-8C96-2E456F461C57}" dt="2022-07-13T18:45:43.941" v="1213" actId="12788"/>
          <ac:spMkLst>
            <pc:docMk/>
            <pc:sldMk cId="1692805226" sldId="262"/>
            <ac:spMk id="12" creationId="{421A856E-C648-7719-98A1-59752EB93A5E}"/>
          </ac:spMkLst>
        </pc:spChg>
        <pc:spChg chg="mod">
          <ac:chgData name="Alla A Karapunarly" userId="bad96ab6-5253-4430-8be5-67af7205d973" providerId="ADAL" clId="{1B7BAE7B-5D0F-481E-8C96-2E456F461C57}" dt="2022-07-13T18:44:50.859" v="1206"/>
          <ac:spMkLst>
            <pc:docMk/>
            <pc:sldMk cId="1692805226" sldId="262"/>
            <ac:spMk id="14" creationId="{8A3A3CEC-72BC-2DB0-9F90-00BD4D3CD7B1}"/>
          </ac:spMkLst>
        </pc:spChg>
        <pc:spChg chg="mod">
          <ac:chgData name="Alla A Karapunarly" userId="bad96ab6-5253-4430-8be5-67af7205d973" providerId="ADAL" clId="{1B7BAE7B-5D0F-481E-8C96-2E456F461C57}" dt="2022-07-13T18:52:14.239" v="1254" actId="122"/>
          <ac:spMkLst>
            <pc:docMk/>
            <pc:sldMk cId="1692805226" sldId="262"/>
            <ac:spMk id="19" creationId="{54EEF469-8A99-4E45-B3B0-29E3584687FB}"/>
          </ac:spMkLst>
        </pc:spChg>
        <pc:spChg chg="mod">
          <ac:chgData name="Alla A Karapunarly" userId="bad96ab6-5253-4430-8be5-67af7205d973" providerId="ADAL" clId="{1B7BAE7B-5D0F-481E-8C96-2E456F461C57}" dt="2022-07-11T23:23:45.568" v="1165" actId="12788"/>
          <ac:spMkLst>
            <pc:docMk/>
            <pc:sldMk cId="1692805226" sldId="262"/>
            <ac:spMk id="22" creationId="{074FCAB3-1B0F-4EE9-8576-628A5C2AA339}"/>
          </ac:spMkLst>
        </pc:spChg>
        <pc:grpChg chg="add mod">
          <ac:chgData name="Alla A Karapunarly" userId="bad96ab6-5253-4430-8be5-67af7205d973" providerId="ADAL" clId="{1B7BAE7B-5D0F-481E-8C96-2E456F461C57}" dt="2022-07-13T18:44:50.859" v="1206"/>
          <ac:grpSpMkLst>
            <pc:docMk/>
            <pc:sldMk cId="1692805226" sldId="262"/>
            <ac:grpSpMk id="13" creationId="{F73994C4-FF17-BE08-1D75-54F8D6A8E839}"/>
          </ac:grpSpMkLst>
        </pc:grpChg>
        <pc:graphicFrameChg chg="mod modGraphic">
          <ac:chgData name="Alla A Karapunarly" userId="bad96ab6-5253-4430-8be5-67af7205d973" providerId="ADAL" clId="{1B7BAE7B-5D0F-481E-8C96-2E456F461C57}" dt="2022-07-13T18:49:58.816" v="1229" actId="20577"/>
          <ac:graphicFrameMkLst>
            <pc:docMk/>
            <pc:sldMk cId="1692805226" sldId="262"/>
            <ac:graphicFrameMk id="6" creationId="{1FE8AD78-46D4-41AE-BCA5-06C7B4A91EA5}"/>
          </ac:graphicFrameMkLst>
        </pc:graphicFrameChg>
        <pc:picChg chg="del">
          <ac:chgData name="Alla A Karapunarly" userId="bad96ab6-5253-4430-8be5-67af7205d973" providerId="ADAL" clId="{1B7BAE7B-5D0F-481E-8C96-2E456F461C57}" dt="2022-07-13T18:44:50.443" v="1205" actId="478"/>
          <ac:picMkLst>
            <pc:docMk/>
            <pc:sldMk cId="1692805226" sldId="262"/>
            <ac:picMk id="10" creationId="{1B0F3437-CFC2-4498-8AEC-3A87617759BF}"/>
          </ac:picMkLst>
        </pc:picChg>
        <pc:picChg chg="mod">
          <ac:chgData name="Alla A Karapunarly" userId="bad96ab6-5253-4430-8be5-67af7205d973" providerId="ADAL" clId="{1B7BAE7B-5D0F-481E-8C96-2E456F461C57}" dt="2022-07-13T18:44:50.859" v="1206"/>
          <ac:picMkLst>
            <pc:docMk/>
            <pc:sldMk cId="1692805226" sldId="262"/>
            <ac:picMk id="15" creationId="{BA9C3B4D-6190-49A3-B36E-10EE6A57B15A}"/>
          </ac:picMkLst>
        </pc:picChg>
      </pc:sldChg>
      <pc:sldChg chg="addSp delSp modSp add mod">
        <pc:chgData name="Alla A Karapunarly" userId="bad96ab6-5253-4430-8be5-67af7205d973" providerId="ADAL" clId="{1B7BAE7B-5D0F-481E-8C96-2E456F461C57}" dt="2022-07-13T18:51:06.001" v="1249" actId="20577"/>
        <pc:sldMkLst>
          <pc:docMk/>
          <pc:sldMk cId="48528404" sldId="263"/>
        </pc:sldMkLst>
        <pc:spChg chg="mod">
          <ac:chgData name="Alla A Karapunarly" userId="bad96ab6-5253-4430-8be5-67af7205d973" providerId="ADAL" clId="{1B7BAE7B-5D0F-481E-8C96-2E456F461C57}" dt="2022-07-11T23:27:12.071" v="1187" actId="6549"/>
          <ac:spMkLst>
            <pc:docMk/>
            <pc:sldMk cId="48528404" sldId="263"/>
            <ac:spMk id="10" creationId="{D0531CBF-6ABF-49B7-A7E5-5E3C82725EA8}"/>
          </ac:spMkLst>
        </pc:spChg>
        <pc:spChg chg="mod">
          <ac:chgData name="Alla A Karapunarly" userId="bad96ab6-5253-4430-8be5-67af7205d973" providerId="ADAL" clId="{1B7BAE7B-5D0F-481E-8C96-2E456F461C57}" dt="2022-07-13T18:44:58.968" v="1208"/>
          <ac:spMkLst>
            <pc:docMk/>
            <pc:sldMk cId="48528404" sldId="263"/>
            <ac:spMk id="12" creationId="{83B9A74F-6768-B89E-25E7-E37B7069E5AE}"/>
          </ac:spMkLst>
        </pc:spChg>
        <pc:spChg chg="del">
          <ac:chgData name="Alla A Karapunarly" userId="bad96ab6-5253-4430-8be5-67af7205d973" providerId="ADAL" clId="{1B7BAE7B-5D0F-481E-8C96-2E456F461C57}" dt="2022-07-13T18:44:58.593" v="1207" actId="478"/>
          <ac:spMkLst>
            <pc:docMk/>
            <pc:sldMk cId="48528404" sldId="263"/>
            <ac:spMk id="13" creationId="{6C922505-172F-4E77-B52E-AF2E616FA2A9}"/>
          </ac:spMkLst>
        </pc:spChg>
        <pc:spChg chg="mod">
          <ac:chgData name="Alla A Karapunarly" userId="bad96ab6-5253-4430-8be5-67af7205d973" providerId="ADAL" clId="{1B7BAE7B-5D0F-481E-8C96-2E456F461C57}" dt="2022-07-13T18:46:00.472" v="1214" actId="12788"/>
          <ac:spMkLst>
            <pc:docMk/>
            <pc:sldMk cId="48528404" sldId="263"/>
            <ac:spMk id="19" creationId="{54EEF469-8A99-4E45-B3B0-29E3584687FB}"/>
          </ac:spMkLst>
        </pc:spChg>
        <pc:spChg chg="mod">
          <ac:chgData name="Alla A Karapunarly" userId="bad96ab6-5253-4430-8be5-67af7205d973" providerId="ADAL" clId="{1B7BAE7B-5D0F-481E-8C96-2E456F461C57}" dt="2022-07-13T18:45:30.238" v="1211" actId="12788"/>
          <ac:spMkLst>
            <pc:docMk/>
            <pc:sldMk cId="48528404" sldId="263"/>
            <ac:spMk id="22" creationId="{074FCAB3-1B0F-4EE9-8576-628A5C2AA339}"/>
          </ac:spMkLst>
        </pc:spChg>
        <pc:grpChg chg="add mod">
          <ac:chgData name="Alla A Karapunarly" userId="bad96ab6-5253-4430-8be5-67af7205d973" providerId="ADAL" clId="{1B7BAE7B-5D0F-481E-8C96-2E456F461C57}" dt="2022-07-13T18:44:58.968" v="1208"/>
          <ac:grpSpMkLst>
            <pc:docMk/>
            <pc:sldMk cId="48528404" sldId="263"/>
            <ac:grpSpMk id="11" creationId="{B24A5C92-66B2-2728-70C8-390B2F0AC040}"/>
          </ac:grpSpMkLst>
        </pc:grpChg>
        <pc:graphicFrameChg chg="add mod modGraphic">
          <ac:chgData name="Alla A Karapunarly" userId="bad96ab6-5253-4430-8be5-67af7205d973" providerId="ADAL" clId="{1B7BAE7B-5D0F-481E-8C96-2E456F461C57}" dt="2022-07-13T18:46:05.536" v="1215" actId="12788"/>
          <ac:graphicFrameMkLst>
            <pc:docMk/>
            <pc:sldMk cId="48528404" sldId="263"/>
            <ac:graphicFrameMk id="2" creationId="{BD65E61E-2C11-9AB5-D2A2-BA432E444E5E}"/>
          </ac:graphicFrameMkLst>
        </pc:graphicFrameChg>
        <pc:graphicFrameChg chg="mod modGraphic">
          <ac:chgData name="Alla A Karapunarly" userId="bad96ab6-5253-4430-8be5-67af7205d973" providerId="ADAL" clId="{1B7BAE7B-5D0F-481E-8C96-2E456F461C57}" dt="2022-07-13T18:51:06.001" v="1249" actId="20577"/>
          <ac:graphicFrameMkLst>
            <pc:docMk/>
            <pc:sldMk cId="48528404" sldId="263"/>
            <ac:graphicFrameMk id="6" creationId="{1FE8AD78-46D4-41AE-BCA5-06C7B4A91EA5}"/>
          </ac:graphicFrameMkLst>
        </pc:graphicFrameChg>
        <pc:graphicFrameChg chg="mod modGraphic">
          <ac:chgData name="Alla A Karapunarly" userId="bad96ab6-5253-4430-8be5-67af7205d973" providerId="ADAL" clId="{1B7BAE7B-5D0F-481E-8C96-2E456F461C57}" dt="2022-07-13T18:50:52.037" v="1245" actId="20577"/>
          <ac:graphicFrameMkLst>
            <pc:docMk/>
            <pc:sldMk cId="48528404" sldId="263"/>
            <ac:graphicFrameMk id="7" creationId="{5966E624-D085-4E16-AA36-5EC919073A99}"/>
          </ac:graphicFrameMkLst>
        </pc:graphicFrameChg>
        <pc:picChg chg="del">
          <ac:chgData name="Alla A Karapunarly" userId="bad96ab6-5253-4430-8be5-67af7205d973" providerId="ADAL" clId="{1B7BAE7B-5D0F-481E-8C96-2E456F461C57}" dt="2022-07-13T18:44:58.593" v="1207" actId="478"/>
          <ac:picMkLst>
            <pc:docMk/>
            <pc:sldMk cId="48528404" sldId="263"/>
            <ac:picMk id="14" creationId="{15C6473E-052E-47B0-BB75-4259C9D73B00}"/>
          </ac:picMkLst>
        </pc:picChg>
        <pc:picChg chg="mod">
          <ac:chgData name="Alla A Karapunarly" userId="bad96ab6-5253-4430-8be5-67af7205d973" providerId="ADAL" clId="{1B7BAE7B-5D0F-481E-8C96-2E456F461C57}" dt="2022-07-13T18:44:58.968" v="1208"/>
          <ac:picMkLst>
            <pc:docMk/>
            <pc:sldMk cId="48528404" sldId="263"/>
            <ac:picMk id="15" creationId="{8C4A5B3C-A977-4105-3BD1-E68C8C9D0C0D}"/>
          </ac:picMkLst>
        </pc:picChg>
      </pc:sldChg>
      <pc:sldChg chg="addSp delSp modSp add mod">
        <pc:chgData name="Alla A Karapunarly" userId="bad96ab6-5253-4430-8be5-67af7205d973" providerId="ADAL" clId="{1B7BAE7B-5D0F-481E-8C96-2E456F461C57}" dt="2022-07-13T18:52:03.518" v="1253" actId="20577"/>
        <pc:sldMkLst>
          <pc:docMk/>
          <pc:sldMk cId="2862063203" sldId="264"/>
        </pc:sldMkLst>
        <pc:spChg chg="del">
          <ac:chgData name="Alla A Karapunarly" userId="bad96ab6-5253-4430-8be5-67af7205d973" providerId="ADAL" clId="{1B7BAE7B-5D0F-481E-8C96-2E456F461C57}" dt="2022-07-13T18:45:03.882" v="1209" actId="478"/>
          <ac:spMkLst>
            <pc:docMk/>
            <pc:sldMk cId="2862063203" sldId="264"/>
            <ac:spMk id="9" creationId="{2D9D74E4-6310-4D3A-99EB-794D9BA31A24}"/>
          </ac:spMkLst>
        </pc:spChg>
        <pc:spChg chg="mod">
          <ac:chgData name="Alla A Karapunarly" userId="bad96ab6-5253-4430-8be5-67af7205d973" providerId="ADAL" clId="{1B7BAE7B-5D0F-481E-8C96-2E456F461C57}" dt="2022-07-11T23:27:16.898" v="1189" actId="20577"/>
          <ac:spMkLst>
            <pc:docMk/>
            <pc:sldMk cId="2862063203" sldId="264"/>
            <ac:spMk id="11" creationId="{A5F54A91-588E-43BF-A953-E8F76BC3CC10}"/>
          </ac:spMkLst>
        </pc:spChg>
        <pc:spChg chg="mod">
          <ac:chgData name="Alla A Karapunarly" userId="bad96ab6-5253-4430-8be5-67af7205d973" providerId="ADAL" clId="{1B7BAE7B-5D0F-481E-8C96-2E456F461C57}" dt="2022-07-13T18:45:04.267" v="1210"/>
          <ac:spMkLst>
            <pc:docMk/>
            <pc:sldMk cId="2862063203" sldId="264"/>
            <ac:spMk id="13" creationId="{948D418B-4D4A-603C-DB3B-7B1A0766C6F2}"/>
          </ac:spMkLst>
        </pc:spChg>
        <pc:spChg chg="mod">
          <ac:chgData name="Alla A Karapunarly" userId="bad96ab6-5253-4430-8be5-67af7205d973" providerId="ADAL" clId="{1B7BAE7B-5D0F-481E-8C96-2E456F461C57}" dt="2022-07-13T18:52:03.518" v="1253" actId="20577"/>
          <ac:spMkLst>
            <pc:docMk/>
            <pc:sldMk cId="2862063203" sldId="264"/>
            <ac:spMk id="19" creationId="{54EEF469-8A99-4E45-B3B0-29E3584687FB}"/>
          </ac:spMkLst>
        </pc:spChg>
        <pc:spChg chg="mod">
          <ac:chgData name="Alla A Karapunarly" userId="bad96ab6-5253-4430-8be5-67af7205d973" providerId="ADAL" clId="{1B7BAE7B-5D0F-481E-8C96-2E456F461C57}" dt="2022-07-13T18:46:30.890" v="1219" actId="12788"/>
          <ac:spMkLst>
            <pc:docMk/>
            <pc:sldMk cId="2862063203" sldId="264"/>
            <ac:spMk id="22" creationId="{074FCAB3-1B0F-4EE9-8576-628A5C2AA339}"/>
          </ac:spMkLst>
        </pc:spChg>
        <pc:grpChg chg="add mod">
          <ac:chgData name="Alla A Karapunarly" userId="bad96ab6-5253-4430-8be5-67af7205d973" providerId="ADAL" clId="{1B7BAE7B-5D0F-481E-8C96-2E456F461C57}" dt="2022-07-13T18:45:04.267" v="1210"/>
          <ac:grpSpMkLst>
            <pc:docMk/>
            <pc:sldMk cId="2862063203" sldId="264"/>
            <ac:grpSpMk id="12" creationId="{647A5A0E-7E9A-43FF-F227-A9E62B778DE4}"/>
          </ac:grpSpMkLst>
        </pc:grpChg>
        <pc:graphicFrameChg chg="mod modGraphic">
          <ac:chgData name="Alla A Karapunarly" userId="bad96ab6-5253-4430-8be5-67af7205d973" providerId="ADAL" clId="{1B7BAE7B-5D0F-481E-8C96-2E456F461C57}" dt="2022-07-13T18:51:25.913" v="1252" actId="20577"/>
          <ac:graphicFrameMkLst>
            <pc:docMk/>
            <pc:sldMk cId="2862063203" sldId="264"/>
            <ac:graphicFrameMk id="6" creationId="{1FE8AD78-46D4-41AE-BCA5-06C7B4A91EA5}"/>
          </ac:graphicFrameMkLst>
        </pc:graphicFrameChg>
        <pc:picChg chg="del">
          <ac:chgData name="Alla A Karapunarly" userId="bad96ab6-5253-4430-8be5-67af7205d973" providerId="ADAL" clId="{1B7BAE7B-5D0F-481E-8C96-2E456F461C57}" dt="2022-07-13T18:45:03.882" v="1209" actId="478"/>
          <ac:picMkLst>
            <pc:docMk/>
            <pc:sldMk cId="2862063203" sldId="264"/>
            <ac:picMk id="10" creationId="{1B0F3437-CFC2-4498-8AEC-3A87617759BF}"/>
          </ac:picMkLst>
        </pc:picChg>
        <pc:picChg chg="mod">
          <ac:chgData name="Alla A Karapunarly" userId="bad96ab6-5253-4430-8be5-67af7205d973" providerId="ADAL" clId="{1B7BAE7B-5D0F-481E-8C96-2E456F461C57}" dt="2022-07-13T18:45:04.267" v="1210"/>
          <ac:picMkLst>
            <pc:docMk/>
            <pc:sldMk cId="2862063203" sldId="264"/>
            <ac:picMk id="14" creationId="{BCA32C5D-B9FD-030A-F13B-A4484E7D23B0}"/>
          </ac:picMkLst>
        </pc:picChg>
      </pc:sldChg>
      <pc:sldChg chg="addSp delSp modSp add mod">
        <pc:chgData name="Alla A Karapunarly" userId="bad96ab6-5253-4430-8be5-67af7205d973" providerId="ADAL" clId="{1B7BAE7B-5D0F-481E-8C96-2E456F461C57}" dt="2022-07-13T18:52:51.750" v="1258" actId="2164"/>
        <pc:sldMkLst>
          <pc:docMk/>
          <pc:sldMk cId="3161056053" sldId="265"/>
        </pc:sldMkLst>
        <pc:spChg chg="del">
          <ac:chgData name="Alla A Karapunarly" userId="bad96ab6-5253-4430-8be5-67af7205d973" providerId="ADAL" clId="{1B7BAE7B-5D0F-481E-8C96-2E456F461C57}" dt="2022-07-13T18:44:02.225" v="1191" actId="478"/>
          <ac:spMkLst>
            <pc:docMk/>
            <pc:sldMk cId="3161056053" sldId="265"/>
            <ac:spMk id="11" creationId="{D4B6BC39-D377-1005-5D1A-4B9C66A114A6}"/>
          </ac:spMkLst>
        </pc:spChg>
        <pc:spChg chg="add mod">
          <ac:chgData name="Alla A Karapunarly" userId="bad96ab6-5253-4430-8be5-67af7205d973" providerId="ADAL" clId="{1B7BAE7B-5D0F-481E-8C96-2E456F461C57}" dt="2022-07-13T18:44:18.867" v="1201" actId="20577"/>
          <ac:spMkLst>
            <pc:docMk/>
            <pc:sldMk cId="3161056053" sldId="265"/>
            <ac:spMk id="12" creationId="{B78F5C4C-5D96-AF99-4E9D-8D640CA55CD3}"/>
          </ac:spMkLst>
        </pc:spChg>
        <pc:spChg chg="del">
          <ac:chgData name="Alla A Karapunarly" userId="bad96ab6-5253-4430-8be5-67af7205d973" providerId="ADAL" clId="{1B7BAE7B-5D0F-481E-8C96-2E456F461C57}" dt="2022-07-13T18:44:02.225" v="1191" actId="478"/>
          <ac:spMkLst>
            <pc:docMk/>
            <pc:sldMk cId="3161056053" sldId="265"/>
            <ac:spMk id="13" creationId="{6C922505-172F-4E77-B52E-AF2E616FA2A9}"/>
          </ac:spMkLst>
        </pc:spChg>
        <pc:spChg chg="add mod">
          <ac:chgData name="Alla A Karapunarly" userId="bad96ab6-5253-4430-8be5-67af7205d973" providerId="ADAL" clId="{1B7BAE7B-5D0F-481E-8C96-2E456F461C57}" dt="2022-07-13T18:44:33.194" v="1203" actId="164"/>
          <ac:spMkLst>
            <pc:docMk/>
            <pc:sldMk cId="3161056053" sldId="265"/>
            <ac:spMk id="15" creationId="{6BFBC6DA-ED7E-DAEA-23F5-C2FB83B49232}"/>
          </ac:spMkLst>
        </pc:spChg>
        <pc:spChg chg="mod">
          <ac:chgData name="Alla A Karapunarly" userId="bad96ab6-5253-4430-8be5-67af7205d973" providerId="ADAL" clId="{1B7BAE7B-5D0F-481E-8C96-2E456F461C57}" dt="2022-07-13T18:52:18.910" v="1255" actId="122"/>
          <ac:spMkLst>
            <pc:docMk/>
            <pc:sldMk cId="3161056053" sldId="265"/>
            <ac:spMk id="19" creationId="{54EEF469-8A99-4E45-B3B0-29E3584687FB}"/>
          </ac:spMkLst>
        </pc:spChg>
        <pc:grpChg chg="add mod">
          <ac:chgData name="Alla A Karapunarly" userId="bad96ab6-5253-4430-8be5-67af7205d973" providerId="ADAL" clId="{1B7BAE7B-5D0F-481E-8C96-2E456F461C57}" dt="2022-07-13T18:44:33.194" v="1203" actId="164"/>
          <ac:grpSpMkLst>
            <pc:docMk/>
            <pc:sldMk cId="3161056053" sldId="265"/>
            <ac:grpSpMk id="2" creationId="{E4C77FCD-E40B-89D4-07F4-FAFA4494FB3A}"/>
          </ac:grpSpMkLst>
        </pc:grpChg>
        <pc:graphicFrameChg chg="modGraphic">
          <ac:chgData name="Alla A Karapunarly" userId="bad96ab6-5253-4430-8be5-67af7205d973" providerId="ADAL" clId="{1B7BAE7B-5D0F-481E-8C96-2E456F461C57}" dt="2022-07-13T18:52:51.750" v="1258" actId="2164"/>
          <ac:graphicFrameMkLst>
            <pc:docMk/>
            <pc:sldMk cId="3161056053" sldId="265"/>
            <ac:graphicFrameMk id="6" creationId="{1FE8AD78-46D4-41AE-BCA5-06C7B4A91EA5}"/>
          </ac:graphicFrameMkLst>
        </pc:graphicFrameChg>
        <pc:graphicFrameChg chg="modGraphic">
          <ac:chgData name="Alla A Karapunarly" userId="bad96ab6-5253-4430-8be5-67af7205d973" providerId="ADAL" clId="{1B7BAE7B-5D0F-481E-8C96-2E456F461C57}" dt="2022-07-13T18:50:16.565" v="1231" actId="113"/>
          <ac:graphicFrameMkLst>
            <pc:docMk/>
            <pc:sldMk cId="3161056053" sldId="265"/>
            <ac:graphicFrameMk id="7" creationId="{5966E624-D085-4E16-AA36-5EC919073A99}"/>
          </ac:graphicFrameMkLst>
        </pc:graphicFrameChg>
        <pc:picChg chg="del">
          <ac:chgData name="Alla A Karapunarly" userId="bad96ab6-5253-4430-8be5-67af7205d973" providerId="ADAL" clId="{1B7BAE7B-5D0F-481E-8C96-2E456F461C57}" dt="2022-07-13T18:44:02.225" v="1191" actId="478"/>
          <ac:picMkLst>
            <pc:docMk/>
            <pc:sldMk cId="3161056053" sldId="265"/>
            <ac:picMk id="14" creationId="{15C6473E-052E-47B0-BB75-4259C9D73B00}"/>
          </ac:picMkLst>
        </pc:picChg>
        <pc:picChg chg="add mod">
          <ac:chgData name="Alla A Karapunarly" userId="bad96ab6-5253-4430-8be5-67af7205d973" providerId="ADAL" clId="{1B7BAE7B-5D0F-481E-8C96-2E456F461C57}" dt="2022-07-13T18:44:33.194" v="1203" actId="164"/>
          <ac:picMkLst>
            <pc:docMk/>
            <pc:sldMk cId="3161056053" sldId="265"/>
            <ac:picMk id="16" creationId="{03A7C9E7-1DED-A2FB-DB96-1CC581BC76FC}"/>
          </ac:picMkLst>
        </pc:picChg>
      </pc:sldChg>
    </pc:docChg>
  </pc:docChgLst>
  <pc:docChgLst>
    <pc:chgData name="Alla" userId="bad96ab6-5253-4430-8be5-67af7205d973" providerId="ADAL" clId="{327A34BA-4829-4B05-8822-AE238BC5B5DC}"/>
    <pc:docChg chg="undo redo custSel modSld">
      <pc:chgData name="Alla" userId="bad96ab6-5253-4430-8be5-67af7205d973" providerId="ADAL" clId="{327A34BA-4829-4B05-8822-AE238BC5B5DC}" dt="2021-10-11T21:46:58.317" v="309" actId="14100"/>
      <pc:docMkLst>
        <pc:docMk/>
      </pc:docMkLst>
      <pc:sldChg chg="addSp delSp modSp mod">
        <pc:chgData name="Alla" userId="bad96ab6-5253-4430-8be5-67af7205d973" providerId="ADAL" clId="{327A34BA-4829-4B05-8822-AE238BC5B5DC}" dt="2021-10-11T21:45:04.699" v="299" actId="1036"/>
        <pc:sldMkLst>
          <pc:docMk/>
          <pc:sldMk cId="3430333599" sldId="256"/>
        </pc:sldMkLst>
        <pc:spChg chg="mod">
          <ac:chgData name="Alla" userId="bad96ab6-5253-4430-8be5-67af7205d973" providerId="ADAL" clId="{327A34BA-4829-4B05-8822-AE238BC5B5DC}" dt="2021-10-11T21:37:17.269" v="137" actId="1036"/>
          <ac:spMkLst>
            <pc:docMk/>
            <pc:sldMk cId="3430333599" sldId="256"/>
            <ac:spMk id="2" creationId="{8074CDA5-ECEA-4353-833B-2E38584393C4}"/>
          </ac:spMkLst>
        </pc:spChg>
        <pc:spChg chg="add del mod">
          <ac:chgData name="Alla" userId="bad96ab6-5253-4430-8be5-67af7205d973" providerId="ADAL" clId="{327A34BA-4829-4B05-8822-AE238BC5B5DC}" dt="2021-10-11T21:40:07.418" v="256" actId="478"/>
          <ac:spMkLst>
            <pc:docMk/>
            <pc:sldMk cId="3430333599" sldId="256"/>
            <ac:spMk id="4" creationId="{1BD32DE0-06CB-4653-96D2-4B9F08F21E7D}"/>
          </ac:spMkLst>
        </pc:spChg>
        <pc:spChg chg="mod">
          <ac:chgData name="Alla" userId="bad96ab6-5253-4430-8be5-67af7205d973" providerId="ADAL" clId="{327A34BA-4829-4B05-8822-AE238BC5B5DC}" dt="2021-10-11T21:37:17.269" v="137" actId="1036"/>
          <ac:spMkLst>
            <pc:docMk/>
            <pc:sldMk cId="3430333599" sldId="256"/>
            <ac:spMk id="15" creationId="{04C7945D-4CB9-4949-B8D3-A2A747ED8596}"/>
          </ac:spMkLst>
        </pc:spChg>
        <pc:spChg chg="mod">
          <ac:chgData name="Alla" userId="bad96ab6-5253-4430-8be5-67af7205d973" providerId="ADAL" clId="{327A34BA-4829-4B05-8822-AE238BC5B5DC}" dt="2021-10-11T21:42:56.699" v="268" actId="255"/>
          <ac:spMkLst>
            <pc:docMk/>
            <pc:sldMk cId="3430333599" sldId="256"/>
            <ac:spMk id="16" creationId="{23A4EAF7-38C3-49F5-98B6-EA59C341E87E}"/>
          </ac:spMkLst>
        </pc:spChg>
        <pc:spChg chg="mod">
          <ac:chgData name="Alla" userId="bad96ab6-5253-4430-8be5-67af7205d973" providerId="ADAL" clId="{327A34BA-4829-4B05-8822-AE238BC5B5DC}" dt="2021-10-11T21:29:33.770" v="29" actId="12788"/>
          <ac:spMkLst>
            <pc:docMk/>
            <pc:sldMk cId="3430333599" sldId="256"/>
            <ac:spMk id="17" creationId="{4673177F-FBBE-4776-AA1C-869BBCEC0E59}"/>
          </ac:spMkLst>
        </pc:spChg>
        <pc:spChg chg="mod">
          <ac:chgData name="Alla" userId="bad96ab6-5253-4430-8be5-67af7205d973" providerId="ADAL" clId="{327A34BA-4829-4B05-8822-AE238BC5B5DC}" dt="2021-10-11T21:39:53.760" v="255" actId="14100"/>
          <ac:spMkLst>
            <pc:docMk/>
            <pc:sldMk cId="3430333599" sldId="256"/>
            <ac:spMk id="18" creationId="{FABA863C-3841-4F51-B670-3CA075AE6F66}"/>
          </ac:spMkLst>
        </pc:spChg>
        <pc:spChg chg="mod">
          <ac:chgData name="Alla" userId="bad96ab6-5253-4430-8be5-67af7205d973" providerId="ADAL" clId="{327A34BA-4829-4B05-8822-AE238BC5B5DC}" dt="2021-10-11T21:45:04.699" v="299" actId="1036"/>
          <ac:spMkLst>
            <pc:docMk/>
            <pc:sldMk cId="3430333599" sldId="256"/>
            <ac:spMk id="21" creationId="{5E573E6F-2E6C-4036-AD44-A929B3D4EC7D}"/>
          </ac:spMkLst>
        </pc:spChg>
        <pc:spChg chg="mod">
          <ac:chgData name="Alla" userId="bad96ab6-5253-4430-8be5-67af7205d973" providerId="ADAL" clId="{327A34BA-4829-4B05-8822-AE238BC5B5DC}" dt="2021-10-11T21:37:17.269" v="137" actId="1036"/>
          <ac:spMkLst>
            <pc:docMk/>
            <pc:sldMk cId="3430333599" sldId="256"/>
            <ac:spMk id="22" creationId="{199B6A9A-E2D1-4895-813F-E0799F33C8F9}"/>
          </ac:spMkLst>
        </pc:spChg>
        <pc:spChg chg="add mod">
          <ac:chgData name="Alla" userId="bad96ab6-5253-4430-8be5-67af7205d973" providerId="ADAL" clId="{327A34BA-4829-4B05-8822-AE238BC5B5DC}" dt="2021-10-11T21:45:04.699" v="299" actId="1036"/>
          <ac:spMkLst>
            <pc:docMk/>
            <pc:sldMk cId="3430333599" sldId="256"/>
            <ac:spMk id="29" creationId="{487B784E-4484-4785-9189-CAB3BF76F243}"/>
          </ac:spMkLst>
        </pc:spChg>
        <pc:grpChg chg="add mod">
          <ac:chgData name="Alla" userId="bad96ab6-5253-4430-8be5-67af7205d973" providerId="ADAL" clId="{327A34BA-4829-4B05-8822-AE238BC5B5DC}" dt="2021-10-11T21:30:23.981" v="37" actId="164"/>
          <ac:grpSpMkLst>
            <pc:docMk/>
            <pc:sldMk cId="3430333599" sldId="256"/>
            <ac:grpSpMk id="3" creationId="{E5A453CD-7A6F-41E4-8A5C-13492C808F37}"/>
          </ac:grpSpMkLst>
        </pc:grpChg>
      </pc:sldChg>
      <pc:sldChg chg="addSp delSp modSp mod">
        <pc:chgData name="Alla" userId="bad96ab6-5253-4430-8be5-67af7205d973" providerId="ADAL" clId="{327A34BA-4829-4B05-8822-AE238BC5B5DC}" dt="2021-10-11T21:46:28.898" v="306" actId="12"/>
        <pc:sldMkLst>
          <pc:docMk/>
          <pc:sldMk cId="2754776371" sldId="258"/>
        </pc:sldMkLst>
        <pc:spChg chg="del">
          <ac:chgData name="Alla" userId="bad96ab6-5253-4430-8be5-67af7205d973" providerId="ADAL" clId="{327A34BA-4829-4B05-8822-AE238BC5B5DC}" dt="2021-10-11T21:26:02.227" v="11" actId="478"/>
          <ac:spMkLst>
            <pc:docMk/>
            <pc:sldMk cId="2754776371" sldId="258"/>
            <ac:spMk id="10" creationId="{EA5E9A37-5243-47DE-A029-8539E4E1F1EB}"/>
          </ac:spMkLst>
        </pc:spChg>
        <pc:spChg chg="del">
          <ac:chgData name="Alla" userId="bad96ab6-5253-4430-8be5-67af7205d973" providerId="ADAL" clId="{327A34BA-4829-4B05-8822-AE238BC5B5DC}" dt="2021-10-11T21:26:02.227" v="11" actId="478"/>
          <ac:spMkLst>
            <pc:docMk/>
            <pc:sldMk cId="2754776371" sldId="258"/>
            <ac:spMk id="12" creationId="{EF4F5BC4-0233-43CC-9A06-DFF3CA6F0766}"/>
          </ac:spMkLst>
        </pc:spChg>
        <pc:spChg chg="add mod">
          <ac:chgData name="Alla" userId="bad96ab6-5253-4430-8be5-67af7205d973" providerId="ADAL" clId="{327A34BA-4829-4B05-8822-AE238BC5B5DC}" dt="2021-10-11T21:26:02.959" v="12"/>
          <ac:spMkLst>
            <pc:docMk/>
            <pc:sldMk cId="2754776371" sldId="258"/>
            <ac:spMk id="14" creationId="{8AA966D6-0E62-4011-8F36-405E022611FD}"/>
          </ac:spMkLst>
        </pc:spChg>
        <pc:spChg chg="mod">
          <ac:chgData name="Alla" userId="bad96ab6-5253-4430-8be5-67af7205d973" providerId="ADAL" clId="{327A34BA-4829-4B05-8822-AE238BC5B5DC}" dt="2021-10-11T21:46:28.898" v="306" actId="12"/>
          <ac:spMkLst>
            <pc:docMk/>
            <pc:sldMk cId="2754776371" sldId="258"/>
            <ac:spMk id="16" creationId="{23A4EAF7-38C3-49F5-98B6-EA59C341E87E}"/>
          </ac:spMkLst>
        </pc:spChg>
        <pc:spChg chg="add mod">
          <ac:chgData name="Alla" userId="bad96ab6-5253-4430-8be5-67af7205d973" providerId="ADAL" clId="{327A34BA-4829-4B05-8822-AE238BC5B5DC}" dt="2021-10-11T21:26:02.959" v="12"/>
          <ac:spMkLst>
            <pc:docMk/>
            <pc:sldMk cId="2754776371" sldId="258"/>
            <ac:spMk id="17" creationId="{F7E7B2B9-6101-423C-A497-F30CC7664D21}"/>
          </ac:spMkLst>
        </pc:spChg>
        <pc:spChg chg="mod">
          <ac:chgData name="Alla" userId="bad96ab6-5253-4430-8be5-67af7205d973" providerId="ADAL" clId="{327A34BA-4829-4B05-8822-AE238BC5B5DC}" dt="2021-10-11T21:42:09.116" v="266" actId="12788"/>
          <ac:spMkLst>
            <pc:docMk/>
            <pc:sldMk cId="2754776371" sldId="258"/>
            <ac:spMk id="18" creationId="{FABA863C-3841-4F51-B670-3CA075AE6F66}"/>
          </ac:spMkLst>
        </pc:spChg>
        <pc:spChg chg="mod">
          <ac:chgData name="Alla" userId="bad96ab6-5253-4430-8be5-67af7205d973" providerId="ADAL" clId="{327A34BA-4829-4B05-8822-AE238BC5B5DC}" dt="2021-10-11T21:42:04.771" v="265" actId="12788"/>
          <ac:spMkLst>
            <pc:docMk/>
            <pc:sldMk cId="2754776371" sldId="258"/>
            <ac:spMk id="21" creationId="{5E573E6F-2E6C-4036-AD44-A929B3D4EC7D}"/>
          </ac:spMkLst>
        </pc:spChg>
        <pc:picChg chg="del">
          <ac:chgData name="Alla" userId="bad96ab6-5253-4430-8be5-67af7205d973" providerId="ADAL" clId="{327A34BA-4829-4B05-8822-AE238BC5B5DC}" dt="2021-10-11T21:26:02.227" v="11" actId="478"/>
          <ac:picMkLst>
            <pc:docMk/>
            <pc:sldMk cId="2754776371" sldId="258"/>
            <ac:picMk id="11" creationId="{DD527A28-E618-4682-AF4F-2A90756275AB}"/>
          </ac:picMkLst>
        </pc:picChg>
        <pc:picChg chg="add mod">
          <ac:chgData name="Alla" userId="bad96ab6-5253-4430-8be5-67af7205d973" providerId="ADAL" clId="{327A34BA-4829-4B05-8822-AE238BC5B5DC}" dt="2021-10-11T21:26:02.959" v="12"/>
          <ac:picMkLst>
            <pc:docMk/>
            <pc:sldMk cId="2754776371" sldId="258"/>
            <ac:picMk id="15" creationId="{285B8C08-B556-405C-9D7E-5E860BC1A9C7}"/>
          </ac:picMkLst>
        </pc:picChg>
      </pc:sldChg>
      <pc:sldChg chg="addSp delSp modSp mod">
        <pc:chgData name="Alla" userId="bad96ab6-5253-4430-8be5-67af7205d973" providerId="ADAL" clId="{327A34BA-4829-4B05-8822-AE238BC5B5DC}" dt="2021-10-11T21:44:25.206" v="294" actId="12788"/>
        <pc:sldMkLst>
          <pc:docMk/>
          <pc:sldMk cId="1578317631" sldId="259"/>
        </pc:sldMkLst>
        <pc:spChg chg="mod">
          <ac:chgData name="Alla" userId="bad96ab6-5253-4430-8be5-67af7205d973" providerId="ADAL" clId="{327A34BA-4829-4B05-8822-AE238BC5B5DC}" dt="2021-10-11T21:44:17.547" v="292" actId="12788"/>
          <ac:spMkLst>
            <pc:docMk/>
            <pc:sldMk cId="1578317631" sldId="259"/>
            <ac:spMk id="12" creationId="{1BC6863F-9318-4CBE-B517-555243BC3355}"/>
          </ac:spMkLst>
        </pc:spChg>
        <pc:spChg chg="mod">
          <ac:chgData name="Alla" userId="bad96ab6-5253-4430-8be5-67af7205d973" providerId="ADAL" clId="{327A34BA-4829-4B05-8822-AE238BC5B5DC}" dt="2021-10-11T21:44:02.973" v="288" actId="12788"/>
          <ac:spMkLst>
            <pc:docMk/>
            <pc:sldMk cId="1578317631" sldId="259"/>
            <ac:spMk id="13" creationId="{4EDDE5F3-E9DC-4ABC-85D4-FFA640D78DD1}"/>
          </ac:spMkLst>
        </pc:spChg>
        <pc:spChg chg="del">
          <ac:chgData name="Alla" userId="bad96ab6-5253-4430-8be5-67af7205d973" providerId="ADAL" clId="{327A34BA-4829-4B05-8822-AE238BC5B5DC}" dt="2021-10-11T21:26:15.902" v="15" actId="478"/>
          <ac:spMkLst>
            <pc:docMk/>
            <pc:sldMk cId="1578317631" sldId="259"/>
            <ac:spMk id="14" creationId="{AFDAA6F9-24AB-43DA-BBEB-06D1E1DFDEAD}"/>
          </ac:spMkLst>
        </pc:spChg>
        <pc:spChg chg="mod">
          <ac:chgData name="Alla" userId="bad96ab6-5253-4430-8be5-67af7205d973" providerId="ADAL" clId="{327A34BA-4829-4B05-8822-AE238BC5B5DC}" dt="2021-10-11T21:44:13.787" v="291" actId="12788"/>
          <ac:spMkLst>
            <pc:docMk/>
            <pc:sldMk cId="1578317631" sldId="259"/>
            <ac:spMk id="15" creationId="{13FBFF4F-CF4B-48BA-A959-BE3FAC02B848}"/>
          </ac:spMkLst>
        </pc:spChg>
        <pc:spChg chg="mod">
          <ac:chgData name="Alla" userId="bad96ab6-5253-4430-8be5-67af7205d973" providerId="ADAL" clId="{327A34BA-4829-4B05-8822-AE238BC5B5DC}" dt="2021-10-11T21:44:25.206" v="294" actId="12788"/>
          <ac:spMkLst>
            <pc:docMk/>
            <pc:sldMk cId="1578317631" sldId="259"/>
            <ac:spMk id="16" creationId="{4E159EEF-5755-4754-B2A4-A1B8BEC86458}"/>
          </ac:spMkLst>
        </pc:spChg>
        <pc:spChg chg="mod">
          <ac:chgData name="Alla" userId="bad96ab6-5253-4430-8be5-67af7205d973" providerId="ADAL" clId="{327A34BA-4829-4B05-8822-AE238BC5B5DC}" dt="2021-10-11T21:44:09.577" v="290" actId="12788"/>
          <ac:spMkLst>
            <pc:docMk/>
            <pc:sldMk cId="1578317631" sldId="259"/>
            <ac:spMk id="17" creationId="{47710B96-5450-4CB0-90E4-E3D50BD0A131}"/>
          </ac:spMkLst>
        </pc:spChg>
        <pc:spChg chg="add mod">
          <ac:chgData name="Alla" userId="bad96ab6-5253-4430-8be5-67af7205d973" providerId="ADAL" clId="{327A34BA-4829-4B05-8822-AE238BC5B5DC}" dt="2021-10-11T21:26:16.603" v="16"/>
          <ac:spMkLst>
            <pc:docMk/>
            <pc:sldMk cId="1578317631" sldId="259"/>
            <ac:spMk id="19" creationId="{44D695C8-CCB1-42E2-B7AF-709A347A4A21}"/>
          </ac:spMkLst>
        </pc:spChg>
        <pc:spChg chg="del">
          <ac:chgData name="Alla" userId="bad96ab6-5253-4430-8be5-67af7205d973" providerId="ADAL" clId="{327A34BA-4829-4B05-8822-AE238BC5B5DC}" dt="2021-10-11T21:26:15.902" v="15" actId="478"/>
          <ac:spMkLst>
            <pc:docMk/>
            <pc:sldMk cId="1578317631" sldId="259"/>
            <ac:spMk id="21" creationId="{7CEFEEB4-F57D-41D1-B0A9-8EEE50D1F8B9}"/>
          </ac:spMkLst>
        </pc:spChg>
        <pc:spChg chg="mod">
          <ac:chgData name="Alla" userId="bad96ab6-5253-4430-8be5-67af7205d973" providerId="ADAL" clId="{327A34BA-4829-4B05-8822-AE238BC5B5DC}" dt="2021-10-11T21:44:20.726" v="293" actId="12788"/>
          <ac:spMkLst>
            <pc:docMk/>
            <pc:sldMk cId="1578317631" sldId="259"/>
            <ac:spMk id="22" creationId="{D6B3927C-35AA-4A6F-9FE6-8D729B3096E3}"/>
          </ac:spMkLst>
        </pc:spChg>
        <pc:spChg chg="add mod">
          <ac:chgData name="Alla" userId="bad96ab6-5253-4430-8be5-67af7205d973" providerId="ADAL" clId="{327A34BA-4829-4B05-8822-AE238BC5B5DC}" dt="2021-10-11T21:26:16.603" v="16"/>
          <ac:spMkLst>
            <pc:docMk/>
            <pc:sldMk cId="1578317631" sldId="259"/>
            <ac:spMk id="26" creationId="{B4FCC9B5-EFFF-4A47-A47E-8150A2D19B3E}"/>
          </ac:spMkLst>
        </pc:spChg>
        <pc:picChg chg="del">
          <ac:chgData name="Alla" userId="bad96ab6-5253-4430-8be5-67af7205d973" providerId="ADAL" clId="{327A34BA-4829-4B05-8822-AE238BC5B5DC}" dt="2021-10-11T21:26:15.902" v="15" actId="478"/>
          <ac:picMkLst>
            <pc:docMk/>
            <pc:sldMk cId="1578317631" sldId="259"/>
            <ac:picMk id="23" creationId="{077EB9B1-29F4-499A-9F68-A619A3D7A483}"/>
          </ac:picMkLst>
        </pc:picChg>
        <pc:picChg chg="add mod">
          <ac:chgData name="Alla" userId="bad96ab6-5253-4430-8be5-67af7205d973" providerId="ADAL" clId="{327A34BA-4829-4B05-8822-AE238BC5B5DC}" dt="2021-10-11T21:26:16.603" v="16"/>
          <ac:picMkLst>
            <pc:docMk/>
            <pc:sldMk cId="1578317631" sldId="259"/>
            <ac:picMk id="25" creationId="{AD9F04FB-0648-4844-8AEA-F13319ADC0F5}"/>
          </ac:picMkLst>
        </pc:picChg>
      </pc:sldChg>
      <pc:sldChg chg="addSp delSp modSp mod">
        <pc:chgData name="Alla" userId="bad96ab6-5253-4430-8be5-67af7205d973" providerId="ADAL" clId="{327A34BA-4829-4B05-8822-AE238BC5B5DC}" dt="2021-10-11T21:46:58.317" v="309" actId="14100"/>
        <pc:sldMkLst>
          <pc:docMk/>
          <pc:sldMk cId="942504427" sldId="260"/>
        </pc:sldMkLst>
        <pc:spChg chg="add mod">
          <ac:chgData name="Alla" userId="bad96ab6-5253-4430-8be5-67af7205d973" providerId="ADAL" clId="{327A34BA-4829-4B05-8822-AE238BC5B5DC}" dt="2021-10-11T21:26:08.971" v="14"/>
          <ac:spMkLst>
            <pc:docMk/>
            <pc:sldMk cId="942504427" sldId="260"/>
            <ac:spMk id="11" creationId="{A7BF1362-BD79-4ACE-ADE0-9DF7D639EC03}"/>
          </ac:spMkLst>
        </pc:spChg>
        <pc:spChg chg="del">
          <ac:chgData name="Alla" userId="bad96ab6-5253-4430-8be5-67af7205d973" providerId="ADAL" clId="{327A34BA-4829-4B05-8822-AE238BC5B5DC}" dt="2021-10-11T21:26:08.238" v="13" actId="478"/>
          <ac:spMkLst>
            <pc:docMk/>
            <pc:sldMk cId="942504427" sldId="260"/>
            <ac:spMk id="12" creationId="{EF4F5BC4-0233-43CC-9A06-DFF3CA6F0766}"/>
          </ac:spMkLst>
        </pc:spChg>
        <pc:spChg chg="del">
          <ac:chgData name="Alla" userId="bad96ab6-5253-4430-8be5-67af7205d973" providerId="ADAL" clId="{327A34BA-4829-4B05-8822-AE238BC5B5DC}" dt="2021-10-11T21:26:08.238" v="13" actId="478"/>
          <ac:spMkLst>
            <pc:docMk/>
            <pc:sldMk cId="942504427" sldId="260"/>
            <ac:spMk id="13" creationId="{6C922505-172F-4E77-B52E-AF2E616FA2A9}"/>
          </ac:spMkLst>
        </pc:spChg>
        <pc:spChg chg="mod">
          <ac:chgData name="Alla" userId="bad96ab6-5253-4430-8be5-67af7205d973" providerId="ADAL" clId="{327A34BA-4829-4B05-8822-AE238BC5B5DC}" dt="2021-10-11T21:46:50.470" v="308" actId="403"/>
          <ac:spMkLst>
            <pc:docMk/>
            <pc:sldMk cId="942504427" sldId="260"/>
            <ac:spMk id="16" creationId="{23A4EAF7-38C3-49F5-98B6-EA59C341E87E}"/>
          </ac:spMkLst>
        </pc:spChg>
        <pc:spChg chg="mod">
          <ac:chgData name="Alla" userId="bad96ab6-5253-4430-8be5-67af7205d973" providerId="ADAL" clId="{327A34BA-4829-4B05-8822-AE238BC5B5DC}" dt="2021-10-11T21:41:58.378" v="264" actId="12788"/>
          <ac:spMkLst>
            <pc:docMk/>
            <pc:sldMk cId="942504427" sldId="260"/>
            <ac:spMk id="17" creationId="{A464252E-2948-4C22-B56C-1B30843BEA0F}"/>
          </ac:spMkLst>
        </pc:spChg>
        <pc:spChg chg="mod">
          <ac:chgData name="Alla" userId="bad96ab6-5253-4430-8be5-67af7205d973" providerId="ADAL" clId="{327A34BA-4829-4B05-8822-AE238BC5B5DC}" dt="2021-10-11T21:46:58.317" v="309" actId="14100"/>
          <ac:spMkLst>
            <pc:docMk/>
            <pc:sldMk cId="942504427" sldId="260"/>
            <ac:spMk id="18" creationId="{FABA863C-3841-4F51-B670-3CA075AE6F66}"/>
          </ac:spMkLst>
        </pc:spChg>
        <pc:spChg chg="mod">
          <ac:chgData name="Alla" userId="bad96ab6-5253-4430-8be5-67af7205d973" providerId="ADAL" clId="{327A34BA-4829-4B05-8822-AE238BC5B5DC}" dt="2021-10-11T21:41:54.121" v="263" actId="12788"/>
          <ac:spMkLst>
            <pc:docMk/>
            <pc:sldMk cId="942504427" sldId="260"/>
            <ac:spMk id="21" creationId="{5E573E6F-2E6C-4036-AD44-A929B3D4EC7D}"/>
          </ac:spMkLst>
        </pc:spChg>
        <pc:spChg chg="add mod">
          <ac:chgData name="Alla" userId="bad96ab6-5253-4430-8be5-67af7205d973" providerId="ADAL" clId="{327A34BA-4829-4B05-8822-AE238BC5B5DC}" dt="2021-10-11T21:26:08.971" v="14"/>
          <ac:spMkLst>
            <pc:docMk/>
            <pc:sldMk cId="942504427" sldId="260"/>
            <ac:spMk id="22" creationId="{0026A2F9-65E7-4D9B-B3CE-2A0330503E31}"/>
          </ac:spMkLst>
        </pc:spChg>
        <pc:picChg chg="del">
          <ac:chgData name="Alla" userId="bad96ab6-5253-4430-8be5-67af7205d973" providerId="ADAL" clId="{327A34BA-4829-4B05-8822-AE238BC5B5DC}" dt="2021-10-11T21:26:08.238" v="13" actId="478"/>
          <ac:picMkLst>
            <pc:docMk/>
            <pc:sldMk cId="942504427" sldId="260"/>
            <ac:picMk id="14" creationId="{15C6473E-052E-47B0-BB75-4259C9D73B00}"/>
          </ac:picMkLst>
        </pc:picChg>
        <pc:picChg chg="add mod">
          <ac:chgData name="Alla" userId="bad96ab6-5253-4430-8be5-67af7205d973" providerId="ADAL" clId="{327A34BA-4829-4B05-8822-AE238BC5B5DC}" dt="2021-10-11T21:26:08.971" v="14"/>
          <ac:picMkLst>
            <pc:docMk/>
            <pc:sldMk cId="942504427" sldId="260"/>
            <ac:picMk id="19" creationId="{64EB5A16-F1E8-4F04-8642-2A47A3A5052B}"/>
          </ac:picMkLst>
        </pc:picChg>
      </pc:sldChg>
      <pc:sldChg chg="modSp mod">
        <pc:chgData name="Alla" userId="bad96ab6-5253-4430-8be5-67af7205d973" providerId="ADAL" clId="{327A34BA-4829-4B05-8822-AE238BC5B5DC}" dt="2021-10-11T21:28:49.887" v="19" actId="207"/>
        <pc:sldMkLst>
          <pc:docMk/>
          <pc:sldMk cId="1190223692" sldId="261"/>
        </pc:sldMkLst>
        <pc:spChg chg="mod">
          <ac:chgData name="Alla" userId="bad96ab6-5253-4430-8be5-67af7205d973" providerId="ADAL" clId="{327A34BA-4829-4B05-8822-AE238BC5B5DC}" dt="2021-10-11T21:28:49.887" v="19" actId="207"/>
          <ac:spMkLst>
            <pc:docMk/>
            <pc:sldMk cId="1190223692" sldId="261"/>
            <ac:spMk id="13" creationId="{6C922505-172F-4E77-B52E-AF2E616FA2A9}"/>
          </ac:spMkLst>
        </pc:spChg>
        <pc:picChg chg="mod">
          <ac:chgData name="Alla" userId="bad96ab6-5253-4430-8be5-67af7205d973" providerId="ADAL" clId="{327A34BA-4829-4B05-8822-AE238BC5B5DC}" dt="2021-10-11T21:28:41.840" v="17" actId="12789"/>
          <ac:picMkLst>
            <pc:docMk/>
            <pc:sldMk cId="1190223692" sldId="261"/>
            <ac:picMk id="14" creationId="{15C6473E-052E-47B0-BB75-4259C9D73B00}"/>
          </ac:picMkLst>
        </pc:picChg>
      </pc:sldChg>
      <pc:sldChg chg="addSp delSp modSp mod">
        <pc:chgData name="Alla" userId="bad96ab6-5253-4430-8be5-67af7205d973" providerId="ADAL" clId="{327A34BA-4829-4B05-8822-AE238BC5B5DC}" dt="2021-10-11T21:29:13.548" v="21"/>
        <pc:sldMkLst>
          <pc:docMk/>
          <pc:sldMk cId="1692805226" sldId="262"/>
        </pc:sldMkLst>
        <pc:spChg chg="add mod">
          <ac:chgData name="Alla" userId="bad96ab6-5253-4430-8be5-67af7205d973" providerId="ADAL" clId="{327A34BA-4829-4B05-8822-AE238BC5B5DC}" dt="2021-10-11T21:29:13.548" v="21"/>
          <ac:spMkLst>
            <pc:docMk/>
            <pc:sldMk cId="1692805226" sldId="262"/>
            <ac:spMk id="9" creationId="{2D9D74E4-6310-4D3A-99EB-794D9BA31A24}"/>
          </ac:spMkLst>
        </pc:spChg>
        <pc:spChg chg="del">
          <ac:chgData name="Alla" userId="bad96ab6-5253-4430-8be5-67af7205d973" providerId="ADAL" clId="{327A34BA-4829-4B05-8822-AE238BC5B5DC}" dt="2021-10-11T21:29:12.915" v="20" actId="478"/>
          <ac:spMkLst>
            <pc:docMk/>
            <pc:sldMk cId="1692805226" sldId="262"/>
            <ac:spMk id="13" creationId="{6C922505-172F-4E77-B52E-AF2E616FA2A9}"/>
          </ac:spMkLst>
        </pc:spChg>
        <pc:picChg chg="add mod">
          <ac:chgData name="Alla" userId="bad96ab6-5253-4430-8be5-67af7205d973" providerId="ADAL" clId="{327A34BA-4829-4B05-8822-AE238BC5B5DC}" dt="2021-10-11T21:29:13.548" v="21"/>
          <ac:picMkLst>
            <pc:docMk/>
            <pc:sldMk cId="1692805226" sldId="262"/>
            <ac:picMk id="10" creationId="{1B0F3437-CFC2-4498-8AEC-3A87617759BF}"/>
          </ac:picMkLst>
        </pc:picChg>
        <pc:picChg chg="del">
          <ac:chgData name="Alla" userId="bad96ab6-5253-4430-8be5-67af7205d973" providerId="ADAL" clId="{327A34BA-4829-4B05-8822-AE238BC5B5DC}" dt="2021-10-11T21:29:12.915" v="20" actId="478"/>
          <ac:picMkLst>
            <pc:docMk/>
            <pc:sldMk cId="1692805226" sldId="262"/>
            <ac:picMk id="14" creationId="{15C6473E-052E-47B0-BB75-4259C9D73B00}"/>
          </ac:picMkLst>
        </pc:picChg>
      </pc:sldChg>
    </pc:docChg>
  </pc:docChgLst>
  <pc:docChgLst>
    <pc:chgData name="Alla" userId="bad96ab6-5253-4430-8be5-67af7205d973" providerId="ADAL" clId="{764761B4-70C3-478F-AE5E-F9A27E8CD894}"/>
    <pc:docChg chg="undo redo custSel modSld">
      <pc:chgData name="Alla" userId="bad96ab6-5253-4430-8be5-67af7205d973" providerId="ADAL" clId="{764761B4-70C3-478F-AE5E-F9A27E8CD894}" dt="2021-12-18T00:19:14.905" v="121" actId="20577"/>
      <pc:docMkLst>
        <pc:docMk/>
      </pc:docMkLst>
      <pc:sldChg chg="addSp delSp modSp mod">
        <pc:chgData name="Alla" userId="bad96ab6-5253-4430-8be5-67af7205d973" providerId="ADAL" clId="{764761B4-70C3-478F-AE5E-F9A27E8CD894}" dt="2021-12-18T00:14:46.713" v="87" actId="478"/>
        <pc:sldMkLst>
          <pc:docMk/>
          <pc:sldMk cId="3430333599" sldId="256"/>
        </pc:sldMkLst>
        <pc:spChg chg="mod">
          <ac:chgData name="Alla" userId="bad96ab6-5253-4430-8be5-67af7205d973" providerId="ADAL" clId="{764761B4-70C3-478F-AE5E-F9A27E8CD894}" dt="2021-12-18T00:13:51.526" v="60" actId="1036"/>
          <ac:spMkLst>
            <pc:docMk/>
            <pc:sldMk cId="3430333599" sldId="256"/>
            <ac:spMk id="2" creationId="{8074CDA5-ECEA-4353-833B-2E38584393C4}"/>
          </ac:spMkLst>
        </pc:spChg>
        <pc:spChg chg="mod">
          <ac:chgData name="Alla" userId="bad96ab6-5253-4430-8be5-67af7205d973" providerId="ADAL" clId="{764761B4-70C3-478F-AE5E-F9A27E8CD894}" dt="2021-12-18T00:14:41.531" v="86" actId="12788"/>
          <ac:spMkLst>
            <pc:docMk/>
            <pc:sldMk cId="3430333599" sldId="256"/>
            <ac:spMk id="13" creationId="{A8C5D9F0-7A31-440C-8968-8DDD950A4EC8}"/>
          </ac:spMkLst>
        </pc:spChg>
        <pc:spChg chg="mod">
          <ac:chgData name="Alla" userId="bad96ab6-5253-4430-8be5-67af7205d973" providerId="ADAL" clId="{764761B4-70C3-478F-AE5E-F9A27E8CD894}" dt="2021-12-18T00:14:25.354" v="85" actId="14100"/>
          <ac:spMkLst>
            <pc:docMk/>
            <pc:sldMk cId="3430333599" sldId="256"/>
            <ac:spMk id="15" creationId="{04C7945D-4CB9-4949-B8D3-A2A747ED8596}"/>
          </ac:spMkLst>
        </pc:spChg>
        <pc:spChg chg="mod">
          <ac:chgData name="Alla" userId="bad96ab6-5253-4430-8be5-67af7205d973" providerId="ADAL" clId="{764761B4-70C3-478F-AE5E-F9A27E8CD894}" dt="2021-12-18T00:13:51.526" v="60" actId="1036"/>
          <ac:spMkLst>
            <pc:docMk/>
            <pc:sldMk cId="3430333599" sldId="256"/>
            <ac:spMk id="16" creationId="{23A4EAF7-38C3-49F5-98B6-EA59C341E87E}"/>
          </ac:spMkLst>
        </pc:spChg>
        <pc:spChg chg="mod">
          <ac:chgData name="Alla" userId="bad96ab6-5253-4430-8be5-67af7205d973" providerId="ADAL" clId="{764761B4-70C3-478F-AE5E-F9A27E8CD894}" dt="2021-12-18T00:14:05.054" v="68" actId="1035"/>
          <ac:spMkLst>
            <pc:docMk/>
            <pc:sldMk cId="3430333599" sldId="256"/>
            <ac:spMk id="17" creationId="{4673177F-FBBE-4776-AA1C-869BBCEC0E59}"/>
          </ac:spMkLst>
        </pc:spChg>
        <pc:spChg chg="mod">
          <ac:chgData name="Alla" userId="bad96ab6-5253-4430-8be5-67af7205d973" providerId="ADAL" clId="{764761B4-70C3-478F-AE5E-F9A27E8CD894}" dt="2021-12-18T00:13:51.526" v="60" actId="1036"/>
          <ac:spMkLst>
            <pc:docMk/>
            <pc:sldMk cId="3430333599" sldId="256"/>
            <ac:spMk id="18" creationId="{FABA863C-3841-4F51-B670-3CA075AE6F66}"/>
          </ac:spMkLst>
        </pc:spChg>
        <pc:spChg chg="mod">
          <ac:chgData name="Alla" userId="bad96ab6-5253-4430-8be5-67af7205d973" providerId="ADAL" clId="{764761B4-70C3-478F-AE5E-F9A27E8CD894}" dt="2021-12-18T00:13:51.526" v="60" actId="1036"/>
          <ac:spMkLst>
            <pc:docMk/>
            <pc:sldMk cId="3430333599" sldId="256"/>
            <ac:spMk id="21" creationId="{5E573E6F-2E6C-4036-AD44-A929B3D4EC7D}"/>
          </ac:spMkLst>
        </pc:spChg>
        <pc:spChg chg="mod">
          <ac:chgData name="Alla" userId="bad96ab6-5253-4430-8be5-67af7205d973" providerId="ADAL" clId="{764761B4-70C3-478F-AE5E-F9A27E8CD894}" dt="2021-12-18T00:13:51.526" v="60" actId="1036"/>
          <ac:spMkLst>
            <pc:docMk/>
            <pc:sldMk cId="3430333599" sldId="256"/>
            <ac:spMk id="22" creationId="{199B6A9A-E2D1-4895-813F-E0799F33C8F9}"/>
          </ac:spMkLst>
        </pc:spChg>
        <pc:spChg chg="add del mod">
          <ac:chgData name="Alla" userId="bad96ab6-5253-4430-8be5-67af7205d973" providerId="ADAL" clId="{764761B4-70C3-478F-AE5E-F9A27E8CD894}" dt="2021-12-18T00:08:06.178" v="1"/>
          <ac:spMkLst>
            <pc:docMk/>
            <pc:sldMk cId="3430333599" sldId="256"/>
            <ac:spMk id="23" creationId="{636ED2EA-3F0B-4607-83A5-ABA7DAB8B3E7}"/>
          </ac:spMkLst>
        </pc:spChg>
        <pc:spChg chg="add del mod">
          <ac:chgData name="Alla" userId="bad96ab6-5253-4430-8be5-67af7205d973" providerId="ADAL" clId="{764761B4-70C3-478F-AE5E-F9A27E8CD894}" dt="2021-12-18T00:08:54.758" v="7" actId="478"/>
          <ac:spMkLst>
            <pc:docMk/>
            <pc:sldMk cId="3430333599" sldId="256"/>
            <ac:spMk id="24" creationId="{C8275085-B835-4156-AFB8-814698A982A0}"/>
          </ac:spMkLst>
        </pc:spChg>
        <pc:spChg chg="del">
          <ac:chgData name="Alla" userId="bad96ab6-5253-4430-8be5-67af7205d973" providerId="ADAL" clId="{764761B4-70C3-478F-AE5E-F9A27E8CD894}" dt="2021-12-18T00:08:14.580" v="2" actId="478"/>
          <ac:spMkLst>
            <pc:docMk/>
            <pc:sldMk cId="3430333599" sldId="256"/>
            <ac:spMk id="26" creationId="{BC8B48FD-412F-4591-9DEF-5419B865E0CE}"/>
          </ac:spMkLst>
        </pc:spChg>
        <pc:spChg chg="add mod">
          <ac:chgData name="Alla" userId="bad96ab6-5253-4430-8be5-67af7205d973" providerId="ADAL" clId="{764761B4-70C3-478F-AE5E-F9A27E8CD894}" dt="2021-12-18T00:09:00.473" v="9" actId="12788"/>
          <ac:spMkLst>
            <pc:docMk/>
            <pc:sldMk cId="3430333599" sldId="256"/>
            <ac:spMk id="29" creationId="{DD36A007-F8B9-4A10-898A-077D1F9089A9}"/>
          </ac:spMkLst>
        </pc:spChg>
        <pc:spChg chg="del mod">
          <ac:chgData name="Alla" userId="bad96ab6-5253-4430-8be5-67af7205d973" providerId="ADAL" clId="{764761B4-70C3-478F-AE5E-F9A27E8CD894}" dt="2021-12-18T00:14:46.713" v="87" actId="478"/>
          <ac:spMkLst>
            <pc:docMk/>
            <pc:sldMk cId="3430333599" sldId="256"/>
            <ac:spMk id="30" creationId="{E34E9974-B695-4D5F-BDC7-BFC3E5D734B5}"/>
          </ac:spMkLst>
        </pc:spChg>
        <pc:spChg chg="add mod">
          <ac:chgData name="Alla" userId="bad96ab6-5253-4430-8be5-67af7205d973" providerId="ADAL" clId="{764761B4-70C3-478F-AE5E-F9A27E8CD894}" dt="2021-12-18T00:12:36.860" v="52" actId="20577"/>
          <ac:spMkLst>
            <pc:docMk/>
            <pc:sldMk cId="3430333599" sldId="256"/>
            <ac:spMk id="31" creationId="{3BA4B035-E3AC-4960-8604-54E91D9BFE2D}"/>
          </ac:spMkLst>
        </pc:spChg>
        <pc:picChg chg="mod">
          <ac:chgData name="Alla" userId="bad96ab6-5253-4430-8be5-67af7205d973" providerId="ADAL" clId="{764761B4-70C3-478F-AE5E-F9A27E8CD894}" dt="2021-12-18T00:14:11.428" v="78" actId="1036"/>
          <ac:picMkLst>
            <pc:docMk/>
            <pc:sldMk cId="3430333599" sldId="256"/>
            <ac:picMk id="27" creationId="{0F3DF2D1-B661-4E85-8605-E385790B8397}"/>
          </ac:picMkLst>
        </pc:picChg>
      </pc:sldChg>
      <pc:sldChg chg="addSp delSp modSp mod">
        <pc:chgData name="Alla" userId="bad96ab6-5253-4430-8be5-67af7205d973" providerId="ADAL" clId="{764761B4-70C3-478F-AE5E-F9A27E8CD894}" dt="2021-12-18T00:09:58.290" v="11"/>
        <pc:sldMkLst>
          <pc:docMk/>
          <pc:sldMk cId="2754776371" sldId="258"/>
        </pc:sldMkLst>
        <pc:spChg chg="add mod">
          <ac:chgData name="Alla" userId="bad96ab6-5253-4430-8be5-67af7205d973" providerId="ADAL" clId="{764761B4-70C3-478F-AE5E-F9A27E8CD894}" dt="2021-12-18T00:09:58.290" v="11"/>
          <ac:spMkLst>
            <pc:docMk/>
            <pc:sldMk cId="2754776371" sldId="258"/>
            <ac:spMk id="10" creationId="{CA025B94-9FDC-4D69-9377-DA912F6556AD}"/>
          </ac:spMkLst>
        </pc:spChg>
        <pc:spChg chg="del mod">
          <ac:chgData name="Alla" userId="bad96ab6-5253-4430-8be5-67af7205d973" providerId="ADAL" clId="{764761B4-70C3-478F-AE5E-F9A27E8CD894}" dt="2021-12-18T00:09:57.360" v="10" actId="478"/>
          <ac:spMkLst>
            <pc:docMk/>
            <pc:sldMk cId="2754776371" sldId="258"/>
            <ac:spMk id="13" creationId="{8718A346-D662-4ACF-BFD3-E9E3859C5970}"/>
          </ac:spMkLst>
        </pc:spChg>
      </pc:sldChg>
      <pc:sldChg chg="addSp delSp modSp mod">
        <pc:chgData name="Alla" userId="bad96ab6-5253-4430-8be5-67af7205d973" providerId="ADAL" clId="{764761B4-70C3-478F-AE5E-F9A27E8CD894}" dt="2021-12-18T00:16:18.176" v="117" actId="1036"/>
        <pc:sldMkLst>
          <pc:docMk/>
          <pc:sldMk cId="1578317631" sldId="259"/>
        </pc:sldMkLst>
        <pc:spChg chg="mod">
          <ac:chgData name="Alla" userId="bad96ab6-5253-4430-8be5-67af7205d973" providerId="ADAL" clId="{764761B4-70C3-478F-AE5E-F9A27E8CD894}" dt="2021-12-18T00:16:18.176" v="117" actId="1036"/>
          <ac:spMkLst>
            <pc:docMk/>
            <pc:sldMk cId="1578317631" sldId="259"/>
            <ac:spMk id="5" creationId="{89F1964C-16C1-436C-98DF-0CEDA8CC5044}"/>
          </ac:spMkLst>
        </pc:spChg>
        <pc:spChg chg="mod">
          <ac:chgData name="Alla" userId="bad96ab6-5253-4430-8be5-67af7205d973" providerId="ADAL" clId="{764761B4-70C3-478F-AE5E-F9A27E8CD894}" dt="2021-12-18T00:16:18.176" v="117" actId="1036"/>
          <ac:spMkLst>
            <pc:docMk/>
            <pc:sldMk cId="1578317631" sldId="259"/>
            <ac:spMk id="7" creationId="{E2D37BFB-70A4-4D97-BFDC-D0828C1249F7}"/>
          </ac:spMkLst>
        </pc:spChg>
        <pc:spChg chg="add mod">
          <ac:chgData name="Alla" userId="bad96ab6-5253-4430-8be5-67af7205d973" providerId="ADAL" clId="{764761B4-70C3-478F-AE5E-F9A27E8CD894}" dt="2021-12-18T00:10:14.098" v="15"/>
          <ac:spMkLst>
            <pc:docMk/>
            <pc:sldMk cId="1578317631" sldId="259"/>
            <ac:spMk id="21" creationId="{B2254EBC-4048-4FDC-AB61-FB5850913526}"/>
          </ac:spMkLst>
        </pc:spChg>
        <pc:spChg chg="add mod">
          <ac:chgData name="Alla" userId="bad96ab6-5253-4430-8be5-67af7205d973" providerId="ADAL" clId="{764761B4-70C3-478F-AE5E-F9A27E8CD894}" dt="2021-12-18T00:15:28.690" v="89" actId="571"/>
          <ac:spMkLst>
            <pc:docMk/>
            <pc:sldMk cId="1578317631" sldId="259"/>
            <ac:spMk id="23" creationId="{D6E11F7E-ED8B-4099-8828-0998DB452539}"/>
          </ac:spMkLst>
        </pc:spChg>
        <pc:spChg chg="del">
          <ac:chgData name="Alla" userId="bad96ab6-5253-4430-8be5-67af7205d973" providerId="ADAL" clId="{764761B4-70C3-478F-AE5E-F9A27E8CD894}" dt="2021-12-18T00:10:13.245" v="14" actId="478"/>
          <ac:spMkLst>
            <pc:docMk/>
            <pc:sldMk cId="1578317631" sldId="259"/>
            <ac:spMk id="24" creationId="{C2101078-75B6-46B6-81D7-ADE9EABB29E1}"/>
          </ac:spMkLst>
        </pc:spChg>
        <pc:spChg chg="add mod">
          <ac:chgData name="Alla" userId="bad96ab6-5253-4430-8be5-67af7205d973" providerId="ADAL" clId="{764761B4-70C3-478F-AE5E-F9A27E8CD894}" dt="2021-12-18T00:15:28.690" v="89" actId="571"/>
          <ac:spMkLst>
            <pc:docMk/>
            <pc:sldMk cId="1578317631" sldId="259"/>
            <ac:spMk id="27" creationId="{376CD2DA-AD9F-4A0B-8E0B-255A95F1CFA8}"/>
          </ac:spMkLst>
        </pc:spChg>
        <pc:picChg chg="mod">
          <ac:chgData name="Alla" userId="bad96ab6-5253-4430-8be5-67af7205d973" providerId="ADAL" clId="{764761B4-70C3-478F-AE5E-F9A27E8CD894}" dt="2021-12-18T00:16:18.176" v="117" actId="1036"/>
          <ac:picMkLst>
            <pc:docMk/>
            <pc:sldMk cId="1578317631" sldId="259"/>
            <ac:picMk id="18" creationId="{21D9D050-088B-4F54-BC92-C477EDCB9C7F}"/>
          </ac:picMkLst>
        </pc:picChg>
      </pc:sldChg>
      <pc:sldChg chg="addSp delSp modSp mod">
        <pc:chgData name="Alla" userId="bad96ab6-5253-4430-8be5-67af7205d973" providerId="ADAL" clId="{764761B4-70C3-478F-AE5E-F9A27E8CD894}" dt="2021-12-18T00:10:06.863" v="13"/>
        <pc:sldMkLst>
          <pc:docMk/>
          <pc:sldMk cId="942504427" sldId="260"/>
        </pc:sldMkLst>
        <pc:spChg chg="add mod">
          <ac:chgData name="Alla" userId="bad96ab6-5253-4430-8be5-67af7205d973" providerId="ADAL" clId="{764761B4-70C3-478F-AE5E-F9A27E8CD894}" dt="2021-12-18T00:10:06.863" v="13"/>
          <ac:spMkLst>
            <pc:docMk/>
            <pc:sldMk cId="942504427" sldId="260"/>
            <ac:spMk id="12" creationId="{2B2CF3C2-C33B-400A-83F0-2DB19F4F60D7}"/>
          </ac:spMkLst>
        </pc:spChg>
        <pc:spChg chg="del">
          <ac:chgData name="Alla" userId="bad96ab6-5253-4430-8be5-67af7205d973" providerId="ADAL" clId="{764761B4-70C3-478F-AE5E-F9A27E8CD894}" dt="2021-12-18T00:10:05.994" v="12" actId="478"/>
          <ac:spMkLst>
            <pc:docMk/>
            <pc:sldMk cId="942504427" sldId="260"/>
            <ac:spMk id="15" creationId="{6C1D7168-9154-42D5-A5EB-DD6E893CA5A4}"/>
          </ac:spMkLst>
        </pc:spChg>
      </pc:sldChg>
      <pc:sldChg chg="addSp delSp modSp mod">
        <pc:chgData name="Alla" userId="bad96ab6-5253-4430-8be5-67af7205d973" providerId="ADAL" clId="{764761B4-70C3-478F-AE5E-F9A27E8CD894}" dt="2021-12-18T00:10:33.704" v="17"/>
        <pc:sldMkLst>
          <pc:docMk/>
          <pc:sldMk cId="1190223692" sldId="261"/>
        </pc:sldMkLst>
        <pc:spChg chg="add mod">
          <ac:chgData name="Alla" userId="bad96ab6-5253-4430-8be5-67af7205d973" providerId="ADAL" clId="{764761B4-70C3-478F-AE5E-F9A27E8CD894}" dt="2021-12-18T00:10:33.704" v="17"/>
          <ac:spMkLst>
            <pc:docMk/>
            <pc:sldMk cId="1190223692" sldId="261"/>
            <ac:spMk id="10" creationId="{D0531CBF-6ABF-49B7-A7E5-5E3C82725EA8}"/>
          </ac:spMkLst>
        </pc:spChg>
        <pc:spChg chg="del">
          <ac:chgData name="Alla" userId="bad96ab6-5253-4430-8be5-67af7205d973" providerId="ADAL" clId="{764761B4-70C3-478F-AE5E-F9A27E8CD894}" dt="2021-12-18T00:10:32.844" v="16" actId="478"/>
          <ac:spMkLst>
            <pc:docMk/>
            <pc:sldMk cId="1190223692" sldId="261"/>
            <ac:spMk id="15" creationId="{6C1D7168-9154-42D5-A5EB-DD6E893CA5A4}"/>
          </ac:spMkLst>
        </pc:spChg>
      </pc:sldChg>
      <pc:sldChg chg="addSp delSp modSp mod">
        <pc:chgData name="Alla" userId="bad96ab6-5253-4430-8be5-67af7205d973" providerId="ADAL" clId="{764761B4-70C3-478F-AE5E-F9A27E8CD894}" dt="2021-12-18T00:19:14.905" v="121" actId="20577"/>
        <pc:sldMkLst>
          <pc:docMk/>
          <pc:sldMk cId="1692805226" sldId="262"/>
        </pc:sldMkLst>
        <pc:spChg chg="add mod">
          <ac:chgData name="Alla" userId="bad96ab6-5253-4430-8be5-67af7205d973" providerId="ADAL" clId="{764761B4-70C3-478F-AE5E-F9A27E8CD894}" dt="2021-12-18T00:10:37.610" v="19"/>
          <ac:spMkLst>
            <pc:docMk/>
            <pc:sldMk cId="1692805226" sldId="262"/>
            <ac:spMk id="11" creationId="{A5F54A91-588E-43BF-A953-E8F76BC3CC10}"/>
          </ac:spMkLst>
        </pc:spChg>
        <pc:spChg chg="del">
          <ac:chgData name="Alla" userId="bad96ab6-5253-4430-8be5-67af7205d973" providerId="ADAL" clId="{764761B4-70C3-478F-AE5E-F9A27E8CD894}" dt="2021-12-18T00:10:36.575" v="18" actId="478"/>
          <ac:spMkLst>
            <pc:docMk/>
            <pc:sldMk cId="1692805226" sldId="262"/>
            <ac:spMk id="15" creationId="{6C1D7168-9154-42D5-A5EB-DD6E893CA5A4}"/>
          </ac:spMkLst>
        </pc:spChg>
        <pc:graphicFrameChg chg="mod modGraphic">
          <ac:chgData name="Alla" userId="bad96ab6-5253-4430-8be5-67af7205d973" providerId="ADAL" clId="{764761B4-70C3-478F-AE5E-F9A27E8CD894}" dt="2021-12-18T00:19:14.905" v="121" actId="20577"/>
          <ac:graphicFrameMkLst>
            <pc:docMk/>
            <pc:sldMk cId="1692805226" sldId="262"/>
            <ac:graphicFrameMk id="6" creationId="{1FE8AD78-46D4-41AE-BCA5-06C7B4A91EA5}"/>
          </ac:graphicFrameMkLst>
        </pc:graphicFrameChg>
      </pc:sldChg>
    </pc:docChg>
  </pc:docChgLst>
  <pc:docChgLst>
    <pc:chgData name="Alla" userId="bad96ab6-5253-4430-8be5-67af7205d973" providerId="ADAL" clId="{F8D76996-A852-469D-8651-0F4BFB0590C0}"/>
    <pc:docChg chg="undo redo custSel modSld">
      <pc:chgData name="Alla" userId="bad96ab6-5253-4430-8be5-67af7205d973" providerId="ADAL" clId="{F8D76996-A852-469D-8651-0F4BFB0590C0}" dt="2021-11-01T00:38:28.545" v="36" actId="1036"/>
      <pc:docMkLst>
        <pc:docMk/>
      </pc:docMkLst>
      <pc:sldChg chg="addSp delSp modSp mod">
        <pc:chgData name="Alla" userId="bad96ab6-5253-4430-8be5-67af7205d973" providerId="ADAL" clId="{F8D76996-A852-469D-8651-0F4BFB0590C0}" dt="2021-11-01T00:38:28.545" v="36" actId="1036"/>
        <pc:sldMkLst>
          <pc:docMk/>
          <pc:sldMk cId="3430333599" sldId="256"/>
        </pc:sldMkLst>
        <pc:spChg chg="mod">
          <ac:chgData name="Alla" userId="bad96ab6-5253-4430-8be5-67af7205d973" providerId="ADAL" clId="{F8D76996-A852-469D-8651-0F4BFB0590C0}" dt="2021-11-01T00:38:28.545" v="36" actId="1036"/>
          <ac:spMkLst>
            <pc:docMk/>
            <pc:sldMk cId="3430333599" sldId="256"/>
            <ac:spMk id="13" creationId="{A8C5D9F0-7A31-440C-8968-8DDD950A4EC8}"/>
          </ac:spMkLst>
        </pc:spChg>
        <pc:spChg chg="mod">
          <ac:chgData name="Alla" userId="bad96ab6-5253-4430-8be5-67af7205d973" providerId="ADAL" clId="{F8D76996-A852-469D-8651-0F4BFB0590C0}" dt="2021-11-01T00:38:28.545" v="36" actId="1036"/>
          <ac:spMkLst>
            <pc:docMk/>
            <pc:sldMk cId="3430333599" sldId="256"/>
            <ac:spMk id="17" creationId="{4673177F-FBBE-4776-AA1C-869BBCEC0E59}"/>
          </ac:spMkLst>
        </pc:spChg>
        <pc:spChg chg="mod">
          <ac:chgData name="Alla" userId="bad96ab6-5253-4430-8be5-67af7205d973" providerId="ADAL" clId="{F8D76996-A852-469D-8651-0F4BFB0590C0}" dt="2021-11-01T00:38:15.235" v="26" actId="12788"/>
          <ac:spMkLst>
            <pc:docMk/>
            <pc:sldMk cId="3430333599" sldId="256"/>
            <ac:spMk id="21" creationId="{5E573E6F-2E6C-4036-AD44-A929B3D4EC7D}"/>
          </ac:spMkLst>
        </pc:spChg>
        <pc:spChg chg="add mod">
          <ac:chgData name="Alla" userId="bad96ab6-5253-4430-8be5-67af7205d973" providerId="ADAL" clId="{F8D76996-A852-469D-8651-0F4BFB0590C0}" dt="2021-11-01T00:37:17.329" v="2" actId="571"/>
          <ac:spMkLst>
            <pc:docMk/>
            <pc:sldMk cId="3430333599" sldId="256"/>
            <ac:spMk id="23" creationId="{F031BE13-2DEF-471C-9640-6B14DC5B16D8}"/>
          </ac:spMkLst>
        </pc:spChg>
        <pc:spChg chg="add mod">
          <ac:chgData name="Alla" userId="bad96ab6-5253-4430-8be5-67af7205d973" providerId="ADAL" clId="{F8D76996-A852-469D-8651-0F4BFB0590C0}" dt="2021-11-01T00:37:17.329" v="2" actId="571"/>
          <ac:spMkLst>
            <pc:docMk/>
            <pc:sldMk cId="3430333599" sldId="256"/>
            <ac:spMk id="24" creationId="{AEB2A327-8597-4A0C-80CD-2B3529E34966}"/>
          </ac:spMkLst>
        </pc:spChg>
        <pc:spChg chg="del">
          <ac:chgData name="Alla" userId="bad96ab6-5253-4430-8be5-67af7205d973" providerId="ADAL" clId="{F8D76996-A852-469D-8651-0F4BFB0590C0}" dt="2021-11-01T00:37:09.938" v="0" actId="21"/>
          <ac:spMkLst>
            <pc:docMk/>
            <pc:sldMk cId="3430333599" sldId="256"/>
            <ac:spMk id="29" creationId="{487B784E-4484-4785-9189-CAB3BF76F243}"/>
          </ac:spMkLst>
        </pc:spChg>
        <pc:spChg chg="add mod">
          <ac:chgData name="Alla" userId="bad96ab6-5253-4430-8be5-67af7205d973" providerId="ADAL" clId="{F8D76996-A852-469D-8651-0F4BFB0590C0}" dt="2021-11-01T00:37:39.377" v="21" actId="12788"/>
          <ac:spMkLst>
            <pc:docMk/>
            <pc:sldMk cId="3430333599" sldId="256"/>
            <ac:spMk id="30" creationId="{E34E9974-B695-4D5F-BDC7-BFC3E5D734B5}"/>
          </ac:spMkLst>
        </pc:spChg>
        <pc:picChg chg="mod">
          <ac:chgData name="Alla" userId="bad96ab6-5253-4430-8be5-67af7205d973" providerId="ADAL" clId="{F8D76996-A852-469D-8651-0F4BFB0590C0}" dt="2021-11-01T00:38:28.545" v="36" actId="1036"/>
          <ac:picMkLst>
            <pc:docMk/>
            <pc:sldMk cId="3430333599" sldId="256"/>
            <ac:picMk id="27" creationId="{0F3DF2D1-B661-4E85-8605-E385790B8397}"/>
          </ac:picMkLst>
        </pc:picChg>
      </pc:sldChg>
    </pc:docChg>
  </pc:docChgLst>
  <pc:docChgLst>
    <pc:chgData name="Alla A Karapunarly" userId="bad96ab6-5253-4430-8be5-67af7205d973" providerId="ADAL" clId="{BBCFFBBD-21CC-4E77-83D7-1CD719A716FE}"/>
    <pc:docChg chg="undo redo custSel modSld modMainMaster">
      <pc:chgData name="Alla A Karapunarly" userId="bad96ab6-5253-4430-8be5-67af7205d973" providerId="ADAL" clId="{BBCFFBBD-21CC-4E77-83D7-1CD719A716FE}" dt="2022-07-20T00:18:11.398" v="132" actId="1036"/>
      <pc:docMkLst>
        <pc:docMk/>
      </pc:docMkLst>
      <pc:sldChg chg="modSp mod">
        <pc:chgData name="Alla A Karapunarly" userId="bad96ab6-5253-4430-8be5-67af7205d973" providerId="ADAL" clId="{BBCFFBBD-21CC-4E77-83D7-1CD719A716FE}" dt="2022-07-20T00:18:11.398" v="132" actId="1036"/>
        <pc:sldMkLst>
          <pc:docMk/>
          <pc:sldMk cId="1692805226" sldId="262"/>
        </pc:sldMkLst>
        <pc:spChg chg="mod">
          <ac:chgData name="Alla A Karapunarly" userId="bad96ab6-5253-4430-8be5-67af7205d973" providerId="ADAL" clId="{BBCFFBBD-21CC-4E77-83D7-1CD719A716FE}" dt="2022-07-20T00:15:12.549" v="76" actId="207"/>
          <ac:spMkLst>
            <pc:docMk/>
            <pc:sldMk cId="1692805226" sldId="262"/>
            <ac:spMk id="11" creationId="{A5F54A91-588E-43BF-A953-E8F76BC3CC10}"/>
          </ac:spMkLst>
        </pc:spChg>
        <pc:spChg chg="mod">
          <ac:chgData name="Alla A Karapunarly" userId="bad96ab6-5253-4430-8be5-67af7205d973" providerId="ADAL" clId="{BBCFFBBD-21CC-4E77-83D7-1CD719A716FE}" dt="2022-07-20T00:18:11.398" v="132" actId="1036"/>
          <ac:spMkLst>
            <pc:docMk/>
            <pc:sldMk cId="1692805226" sldId="262"/>
            <ac:spMk id="12" creationId="{421A856E-C648-7719-98A1-59752EB93A5E}"/>
          </ac:spMkLst>
        </pc:spChg>
        <pc:spChg chg="mod">
          <ac:chgData name="Alla A Karapunarly" userId="bad96ab6-5253-4430-8be5-67af7205d973" providerId="ADAL" clId="{BBCFFBBD-21CC-4E77-83D7-1CD719A716FE}" dt="2022-07-20T00:15:12.549" v="76" actId="207"/>
          <ac:spMkLst>
            <pc:docMk/>
            <pc:sldMk cId="1692805226" sldId="262"/>
            <ac:spMk id="20" creationId="{4966ACAE-B507-403B-9390-153F35632FB7}"/>
          </ac:spMkLst>
        </pc:spChg>
        <pc:graphicFrameChg chg="modGraphic">
          <ac:chgData name="Alla A Karapunarly" userId="bad96ab6-5253-4430-8be5-67af7205d973" providerId="ADAL" clId="{BBCFFBBD-21CC-4E77-83D7-1CD719A716FE}" dt="2022-07-20T00:16:43.384" v="91" actId="207"/>
          <ac:graphicFrameMkLst>
            <pc:docMk/>
            <pc:sldMk cId="1692805226" sldId="262"/>
            <ac:graphicFrameMk id="6" creationId="{1FE8AD78-46D4-41AE-BCA5-06C7B4A91EA5}"/>
          </ac:graphicFrameMkLst>
        </pc:graphicFrameChg>
      </pc:sldChg>
      <pc:sldChg chg="modSp mod">
        <pc:chgData name="Alla A Karapunarly" userId="bad96ab6-5253-4430-8be5-67af7205d973" providerId="ADAL" clId="{BBCFFBBD-21CC-4E77-83D7-1CD719A716FE}" dt="2022-07-20T00:17:53.302" v="99" actId="122"/>
        <pc:sldMkLst>
          <pc:docMk/>
          <pc:sldMk cId="48528404" sldId="263"/>
        </pc:sldMkLst>
        <pc:spChg chg="mod">
          <ac:chgData name="Alla A Karapunarly" userId="bad96ab6-5253-4430-8be5-67af7205d973" providerId="ADAL" clId="{BBCFFBBD-21CC-4E77-83D7-1CD719A716FE}" dt="2022-07-20T00:13:40.197" v="73" actId="207"/>
          <ac:spMkLst>
            <pc:docMk/>
            <pc:sldMk cId="48528404" sldId="263"/>
            <ac:spMk id="10" creationId="{D0531CBF-6ABF-49B7-A7E5-5E3C82725EA8}"/>
          </ac:spMkLst>
        </pc:spChg>
        <pc:spChg chg="mod">
          <ac:chgData name="Alla A Karapunarly" userId="bad96ab6-5253-4430-8be5-67af7205d973" providerId="ADAL" clId="{BBCFFBBD-21CC-4E77-83D7-1CD719A716FE}" dt="2022-07-20T00:13:57.947" v="74" actId="207"/>
          <ac:spMkLst>
            <pc:docMk/>
            <pc:sldMk cId="48528404" sldId="263"/>
            <ac:spMk id="20" creationId="{4966ACAE-B507-403B-9390-153F35632FB7}"/>
          </ac:spMkLst>
        </pc:spChg>
        <pc:graphicFrameChg chg="modGraphic">
          <ac:chgData name="Alla A Karapunarly" userId="bad96ab6-5253-4430-8be5-67af7205d973" providerId="ADAL" clId="{BBCFFBBD-21CC-4E77-83D7-1CD719A716FE}" dt="2022-07-20T00:16:05.438" v="78" actId="207"/>
          <ac:graphicFrameMkLst>
            <pc:docMk/>
            <pc:sldMk cId="48528404" sldId="263"/>
            <ac:graphicFrameMk id="2" creationId="{BD65E61E-2C11-9AB5-D2A2-BA432E444E5E}"/>
          </ac:graphicFrameMkLst>
        </pc:graphicFrameChg>
        <pc:graphicFrameChg chg="modGraphic">
          <ac:chgData name="Alla A Karapunarly" userId="bad96ab6-5253-4430-8be5-67af7205d973" providerId="ADAL" clId="{BBCFFBBD-21CC-4E77-83D7-1CD719A716FE}" dt="2022-07-20T00:17:53.147" v="98" actId="122"/>
          <ac:graphicFrameMkLst>
            <pc:docMk/>
            <pc:sldMk cId="48528404" sldId="263"/>
            <ac:graphicFrameMk id="6" creationId="{1FE8AD78-46D4-41AE-BCA5-06C7B4A91EA5}"/>
          </ac:graphicFrameMkLst>
        </pc:graphicFrameChg>
        <pc:graphicFrameChg chg="modGraphic">
          <ac:chgData name="Alla A Karapunarly" userId="bad96ab6-5253-4430-8be5-67af7205d973" providerId="ADAL" clId="{BBCFFBBD-21CC-4E77-83D7-1CD719A716FE}" dt="2022-07-20T00:17:53.302" v="99" actId="122"/>
          <ac:graphicFrameMkLst>
            <pc:docMk/>
            <pc:sldMk cId="48528404" sldId="263"/>
            <ac:graphicFrameMk id="7" creationId="{5966E624-D085-4E16-AA36-5EC919073A99}"/>
          </ac:graphicFrameMkLst>
        </pc:graphicFrameChg>
      </pc:sldChg>
      <pc:sldChg chg="modSp mod">
        <pc:chgData name="Alla A Karapunarly" userId="bad96ab6-5253-4430-8be5-67af7205d973" providerId="ADAL" clId="{BBCFFBBD-21CC-4E77-83D7-1CD719A716FE}" dt="2022-07-20T00:17:58.170" v="106" actId="20577"/>
        <pc:sldMkLst>
          <pc:docMk/>
          <pc:sldMk cId="2862063203" sldId="264"/>
        </pc:sldMkLst>
        <pc:spChg chg="mod">
          <ac:chgData name="Alla A Karapunarly" userId="bad96ab6-5253-4430-8be5-67af7205d973" providerId="ADAL" clId="{BBCFFBBD-21CC-4E77-83D7-1CD719A716FE}" dt="2022-07-20T00:15:00.584" v="75" actId="207"/>
          <ac:spMkLst>
            <pc:docMk/>
            <pc:sldMk cId="2862063203" sldId="264"/>
            <ac:spMk id="11" creationId="{A5F54A91-588E-43BF-A953-E8F76BC3CC10}"/>
          </ac:spMkLst>
        </pc:spChg>
        <pc:spChg chg="mod">
          <ac:chgData name="Alla A Karapunarly" userId="bad96ab6-5253-4430-8be5-67af7205d973" providerId="ADAL" clId="{BBCFFBBD-21CC-4E77-83D7-1CD719A716FE}" dt="2022-07-20T00:15:00.584" v="75" actId="207"/>
          <ac:spMkLst>
            <pc:docMk/>
            <pc:sldMk cId="2862063203" sldId="264"/>
            <ac:spMk id="20" creationId="{4966ACAE-B507-403B-9390-153F35632FB7}"/>
          </ac:spMkLst>
        </pc:spChg>
        <pc:graphicFrameChg chg="modGraphic">
          <ac:chgData name="Alla A Karapunarly" userId="bad96ab6-5253-4430-8be5-67af7205d973" providerId="ADAL" clId="{BBCFFBBD-21CC-4E77-83D7-1CD719A716FE}" dt="2022-07-20T00:17:58.170" v="106" actId="20577"/>
          <ac:graphicFrameMkLst>
            <pc:docMk/>
            <pc:sldMk cId="2862063203" sldId="264"/>
            <ac:graphicFrameMk id="6" creationId="{1FE8AD78-46D4-41AE-BCA5-06C7B4A91EA5}"/>
          </ac:graphicFrameMkLst>
        </pc:graphicFrameChg>
      </pc:sldChg>
      <pc:sldChg chg="modSp mod">
        <pc:chgData name="Alla A Karapunarly" userId="bad96ab6-5253-4430-8be5-67af7205d973" providerId="ADAL" clId="{BBCFFBBD-21CC-4E77-83D7-1CD719A716FE}" dt="2022-07-20T00:15:19.413" v="77" actId="207"/>
        <pc:sldMkLst>
          <pc:docMk/>
          <pc:sldMk cId="3161056053" sldId="265"/>
        </pc:sldMkLst>
        <pc:spChg chg="mod">
          <ac:chgData name="Alla A Karapunarly" userId="bad96ab6-5253-4430-8be5-67af7205d973" providerId="ADAL" clId="{BBCFFBBD-21CC-4E77-83D7-1CD719A716FE}" dt="2022-07-20T00:15:19.413" v="77" actId="207"/>
          <ac:spMkLst>
            <pc:docMk/>
            <pc:sldMk cId="3161056053" sldId="265"/>
            <ac:spMk id="10" creationId="{D0531CBF-6ABF-49B7-A7E5-5E3C82725EA8}"/>
          </ac:spMkLst>
        </pc:spChg>
        <pc:spChg chg="mod">
          <ac:chgData name="Alla A Karapunarly" userId="bad96ab6-5253-4430-8be5-67af7205d973" providerId="ADAL" clId="{BBCFFBBD-21CC-4E77-83D7-1CD719A716FE}" dt="2022-07-20T00:15:19.413" v="77" actId="207"/>
          <ac:spMkLst>
            <pc:docMk/>
            <pc:sldMk cId="3161056053" sldId="265"/>
            <ac:spMk id="20" creationId="{4966ACAE-B507-403B-9390-153F35632FB7}"/>
          </ac:spMkLst>
        </pc:spChg>
        <pc:graphicFrameChg chg="mod modGraphic">
          <ac:chgData name="Alla A Karapunarly" userId="bad96ab6-5253-4430-8be5-67af7205d973" providerId="ADAL" clId="{BBCFFBBD-21CC-4E77-83D7-1CD719A716FE}" dt="2022-07-20T00:11:36.337" v="14" actId="2164"/>
          <ac:graphicFrameMkLst>
            <pc:docMk/>
            <pc:sldMk cId="3161056053" sldId="265"/>
            <ac:graphicFrameMk id="6" creationId="{1FE8AD78-46D4-41AE-BCA5-06C7B4A91EA5}"/>
          </ac:graphicFrameMkLst>
        </pc:graphicFrameChg>
        <pc:graphicFrameChg chg="mod modGraphic">
          <ac:chgData name="Alla A Karapunarly" userId="bad96ab6-5253-4430-8be5-67af7205d973" providerId="ADAL" clId="{BBCFFBBD-21CC-4E77-83D7-1CD719A716FE}" dt="2022-07-20T00:11:49.993" v="68" actId="1035"/>
          <ac:graphicFrameMkLst>
            <pc:docMk/>
            <pc:sldMk cId="3161056053" sldId="265"/>
            <ac:graphicFrameMk id="7" creationId="{5966E624-D085-4E16-AA36-5EC919073A99}"/>
          </ac:graphicFrameMkLst>
        </pc:graphicFrameChg>
      </pc:sldChg>
      <pc:sldMasterChg chg="setBg">
        <pc:chgData name="Alla A Karapunarly" userId="bad96ab6-5253-4430-8be5-67af7205d973" providerId="ADAL" clId="{BBCFFBBD-21CC-4E77-83D7-1CD719A716FE}" dt="2022-07-20T00:08:49.870" v="2"/>
        <pc:sldMasterMkLst>
          <pc:docMk/>
          <pc:sldMasterMk cId="3082783713" sldId="2147483684"/>
        </pc:sldMasterMkLst>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3391D-6F87-4773-B44A-79246298C61E}" type="datetimeFigureOut">
              <a:rPr lang="en-US" smtClean="0"/>
              <a:t>7/19/2022</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244E71-D93A-430B-AB15-840B05850DE4}" type="slidenum">
              <a:rPr lang="en-US" smtClean="0"/>
              <a:t>‹#›</a:t>
            </a:fld>
            <a:endParaRPr lang="en-US"/>
          </a:p>
        </p:txBody>
      </p:sp>
    </p:spTree>
    <p:extLst>
      <p:ext uri="{BB962C8B-B14F-4D97-AF65-F5344CB8AC3E}">
        <p14:creationId xmlns:p14="http://schemas.microsoft.com/office/powerpoint/2010/main" val="319793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2"/>
            <a:ext cx="6606540" cy="3501813"/>
          </a:xfrm>
        </p:spPr>
        <p:txBody>
          <a:bodyPr anchor="b"/>
          <a:lstStyle>
            <a:lvl1pPr algn="ctr">
              <a:defRPr sz="3825"/>
            </a:lvl1pPr>
          </a:lstStyle>
          <a:p>
            <a:r>
              <a:rPr lang="en-US"/>
              <a:t>Click to edit Master title style</a:t>
            </a:r>
            <a:endParaRPr lang="en-US" dirty="0"/>
          </a:p>
        </p:txBody>
      </p:sp>
      <p:sp>
        <p:nvSpPr>
          <p:cNvPr id="3" name="Subtitle 2"/>
          <p:cNvSpPr>
            <a:spLocks noGrp="1"/>
          </p:cNvSpPr>
          <p:nvPr>
            <p:ph type="subTitle" idx="1"/>
          </p:nvPr>
        </p:nvSpPr>
        <p:spPr>
          <a:xfrm>
            <a:off x="971550" y="5282988"/>
            <a:ext cx="5829300" cy="2428452"/>
          </a:xfrm>
        </p:spPr>
        <p:txBody>
          <a:bodyPr/>
          <a:lstStyle>
            <a:lvl1pPr marL="0" indent="0" algn="ctr">
              <a:buNone/>
              <a:defRPr sz="1530"/>
            </a:lvl1pPr>
            <a:lvl2pPr marL="291458" indent="0" algn="ctr">
              <a:buNone/>
              <a:defRPr sz="1275"/>
            </a:lvl2pPr>
            <a:lvl3pPr marL="582916" indent="0" algn="ctr">
              <a:buNone/>
              <a:defRPr sz="1148"/>
            </a:lvl3pPr>
            <a:lvl4pPr marL="874374" indent="0" algn="ctr">
              <a:buNone/>
              <a:defRPr sz="1020"/>
            </a:lvl4pPr>
            <a:lvl5pPr marL="1165831" indent="0" algn="ctr">
              <a:buNone/>
              <a:defRPr sz="1020"/>
            </a:lvl5pPr>
            <a:lvl6pPr marL="1457288" indent="0" algn="ctr">
              <a:buNone/>
              <a:defRPr sz="1020"/>
            </a:lvl6pPr>
            <a:lvl7pPr marL="1748746" indent="0" algn="ctr">
              <a:buNone/>
              <a:defRPr sz="1020"/>
            </a:lvl7pPr>
            <a:lvl8pPr marL="2040204" indent="0" algn="ctr">
              <a:buNone/>
              <a:defRPr sz="1020"/>
            </a:lvl8pPr>
            <a:lvl9pPr marL="2331662" indent="0" algn="ctr">
              <a:buNone/>
              <a:defRPr sz="10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7834438B-4249-4583-A377-AC3050CEFD48}" type="datetime1">
              <a:rPr lang="en-US" smtClean="0"/>
              <a:t>7/19/2022</a:t>
            </a:fld>
            <a:endParaRPr lang="en-US"/>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r>
              <a:rPr lang="en-US"/>
              <a:t>YPARinSchool.com - whatever type of legal stuff don't copy </a:t>
            </a:r>
          </a:p>
        </p:txBody>
      </p:sp>
      <p:sp>
        <p:nvSpPr>
          <p:cNvPr id="6" name="Slide Number Placeholder 5"/>
          <p:cNvSpPr>
            <a:spLocks noGrp="1"/>
          </p:cNvSpPr>
          <p:nvPr>
            <p:ph type="sldNum" sz="quarter" idx="12"/>
          </p:nvPr>
        </p:nvSpPr>
        <p:spPr>
          <a:xfrm>
            <a:off x="5489260" y="9322650"/>
            <a:ext cx="1748790" cy="535517"/>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fld id="{49719EBA-0370-4C47-8ED0-A0CAB8E113E6}" type="slidenum">
              <a:rPr lang="en-US" smtClean="0"/>
              <a:t>‹#›</a:t>
            </a:fld>
            <a:endParaRPr lang="en-US"/>
          </a:p>
        </p:txBody>
      </p:sp>
    </p:spTree>
    <p:extLst>
      <p:ext uri="{BB962C8B-B14F-4D97-AF65-F5344CB8AC3E}">
        <p14:creationId xmlns:p14="http://schemas.microsoft.com/office/powerpoint/2010/main" val="4237709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7E4E48-0293-468F-B37B-7CF9EA4C360E}" type="datetime1">
              <a:rPr lang="en-US" smtClean="0"/>
              <a:t>7/19/2022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a:xfrm>
            <a:off x="5489260" y="9322650"/>
            <a:ext cx="1748790" cy="535517"/>
          </a:xfrm>
          <a:prstGeom prst="rect">
            <a:avLst/>
          </a:prstGeom>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987794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5" y="535520"/>
            <a:ext cx="1675924" cy="852403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4" y="535520"/>
            <a:ext cx="4930616" cy="852403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09288-C1EB-4166-ABD6-8F38CB709835}" type="datetime1">
              <a:rPr lang="en-US" smtClean="0"/>
              <a:t>7/19/2022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a:xfrm>
            <a:off x="5489260" y="9322650"/>
            <a:ext cx="1748790" cy="535517"/>
          </a:xfrm>
          <a:prstGeom prst="rect">
            <a:avLst/>
          </a:prstGeom>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355384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8" name="Google Shape;18;p13"/>
          <p:cNvSpPr txBox="1">
            <a:spLocks noGrp="1"/>
          </p:cNvSpPr>
          <p:nvPr>
            <p:ph type="title"/>
          </p:nvPr>
        </p:nvSpPr>
        <p:spPr>
          <a:xfrm>
            <a:off x="329715" y="895693"/>
            <a:ext cx="7112970" cy="1341707"/>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r>
              <a:rPr lang="en-US"/>
              <a:t>Click to edit Master title style</a:t>
            </a:r>
            <a:endParaRPr/>
          </a:p>
        </p:txBody>
      </p:sp>
      <p:sp>
        <p:nvSpPr>
          <p:cNvPr id="19" name="Google Shape;19;p13"/>
          <p:cNvSpPr txBox="1">
            <a:spLocks noGrp="1"/>
          </p:cNvSpPr>
          <p:nvPr>
            <p:ph type="body" idx="1"/>
          </p:nvPr>
        </p:nvSpPr>
        <p:spPr>
          <a:xfrm>
            <a:off x="329715" y="2913434"/>
            <a:ext cx="7112970" cy="6020960"/>
          </a:xfrm>
          <a:prstGeom prst="rect">
            <a:avLst/>
          </a:prstGeom>
          <a:noFill/>
          <a:ln>
            <a:noFill/>
          </a:ln>
        </p:spPr>
        <p:txBody>
          <a:bodyPr spcFirstLastPara="1" wrap="square" lIns="91425" tIns="91425" rIns="91425" bIns="91425" anchor="t" anchorCtr="0">
            <a:noAutofit/>
          </a:bodyPr>
          <a:lstStyle>
            <a:lvl1pPr marL="388611" lvl="0" indent="-291458" algn="l">
              <a:lnSpc>
                <a:spcPct val="115000"/>
              </a:lnSpc>
              <a:spcBef>
                <a:spcPts val="0"/>
              </a:spcBef>
              <a:spcAft>
                <a:spcPts val="0"/>
              </a:spcAft>
              <a:buSzPts val="1800"/>
              <a:buChar char="●"/>
              <a:defRPr/>
            </a:lvl1pPr>
            <a:lvl2pPr marL="777221" lvl="1" indent="-269868" algn="l">
              <a:lnSpc>
                <a:spcPct val="115000"/>
              </a:lnSpc>
              <a:spcBef>
                <a:spcPts val="1360"/>
              </a:spcBef>
              <a:spcAft>
                <a:spcPts val="0"/>
              </a:spcAft>
              <a:buSzPts val="1400"/>
              <a:buChar char="○"/>
              <a:defRPr/>
            </a:lvl2pPr>
            <a:lvl3pPr marL="1165831" lvl="2" indent="-269868" algn="l">
              <a:lnSpc>
                <a:spcPct val="115000"/>
              </a:lnSpc>
              <a:spcBef>
                <a:spcPts val="1360"/>
              </a:spcBef>
              <a:spcAft>
                <a:spcPts val="0"/>
              </a:spcAft>
              <a:buSzPts val="1400"/>
              <a:buChar char="■"/>
              <a:defRPr/>
            </a:lvl3pPr>
            <a:lvl4pPr marL="1554441" lvl="3" indent="-269868" algn="l">
              <a:lnSpc>
                <a:spcPct val="115000"/>
              </a:lnSpc>
              <a:spcBef>
                <a:spcPts val="1360"/>
              </a:spcBef>
              <a:spcAft>
                <a:spcPts val="0"/>
              </a:spcAft>
              <a:buSzPts val="1400"/>
              <a:buChar char="●"/>
              <a:defRPr/>
            </a:lvl4pPr>
            <a:lvl5pPr marL="1943052" lvl="4" indent="-269868" algn="l">
              <a:lnSpc>
                <a:spcPct val="115000"/>
              </a:lnSpc>
              <a:spcBef>
                <a:spcPts val="1360"/>
              </a:spcBef>
              <a:spcAft>
                <a:spcPts val="0"/>
              </a:spcAft>
              <a:buSzPts val="1400"/>
              <a:buChar char="○"/>
              <a:defRPr/>
            </a:lvl5pPr>
            <a:lvl6pPr marL="2331662" lvl="5" indent="-269868" algn="l">
              <a:lnSpc>
                <a:spcPct val="115000"/>
              </a:lnSpc>
              <a:spcBef>
                <a:spcPts val="1360"/>
              </a:spcBef>
              <a:spcAft>
                <a:spcPts val="0"/>
              </a:spcAft>
              <a:buSzPts val="1400"/>
              <a:buChar char="■"/>
              <a:defRPr/>
            </a:lvl6pPr>
            <a:lvl7pPr marL="2720272" lvl="6" indent="-269868" algn="l">
              <a:lnSpc>
                <a:spcPct val="115000"/>
              </a:lnSpc>
              <a:spcBef>
                <a:spcPts val="1360"/>
              </a:spcBef>
              <a:spcAft>
                <a:spcPts val="0"/>
              </a:spcAft>
              <a:buSzPts val="1400"/>
              <a:buChar char="●"/>
              <a:defRPr/>
            </a:lvl7pPr>
            <a:lvl8pPr marL="3108883" lvl="7" indent="-269868" algn="l">
              <a:lnSpc>
                <a:spcPct val="115000"/>
              </a:lnSpc>
              <a:spcBef>
                <a:spcPts val="1360"/>
              </a:spcBef>
              <a:spcAft>
                <a:spcPts val="0"/>
              </a:spcAft>
              <a:buSzPts val="1400"/>
              <a:buChar char="○"/>
              <a:defRPr/>
            </a:lvl8pPr>
            <a:lvl9pPr marL="3497492" lvl="8" indent="-269868" algn="l">
              <a:lnSpc>
                <a:spcPct val="115000"/>
              </a:lnSpc>
              <a:spcBef>
                <a:spcPts val="1360"/>
              </a:spcBef>
              <a:spcAft>
                <a:spcPts val="1360"/>
              </a:spcAft>
              <a:buSzPts val="1400"/>
              <a:buChar char="■"/>
              <a:defRPr/>
            </a:lvl9pPr>
          </a:lstStyle>
          <a:p>
            <a:pPr lvl="0"/>
            <a:r>
              <a:rPr lang="en-US"/>
              <a:t>Click to edit Master text styles</a:t>
            </a:r>
          </a:p>
        </p:txBody>
      </p:sp>
      <p:sp>
        <p:nvSpPr>
          <p:cNvPr id="20" name="Google Shape;20;p13"/>
          <p:cNvSpPr txBox="1">
            <a:spLocks noGrp="1"/>
          </p:cNvSpPr>
          <p:nvPr>
            <p:ph type="sldNum" idx="12"/>
          </p:nvPr>
        </p:nvSpPr>
        <p:spPr>
          <a:xfrm>
            <a:off x="7201590" y="9119180"/>
            <a:ext cx="466395" cy="769707"/>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850" b="0" i="0" u="none" strike="noStrike" cap="none">
                <a:solidFill>
                  <a:schemeClr val="dk1"/>
                </a:solidFill>
                <a:latin typeface="Georgia" panose="02040502050405020303" pitchFamily="18" charset="0"/>
                <a:ea typeface="Roboto"/>
                <a:cs typeface="Georgia" panose="02040502050405020303" pitchFamily="18" charset="0"/>
                <a:sym typeface="Roboto"/>
              </a:defRPr>
            </a:lvl1pPr>
            <a:lvl2pPr marL="0" marR="0" lvl="1" indent="0" algn="r">
              <a:lnSpc>
                <a:spcPct val="100000"/>
              </a:lnSpc>
              <a:spcBef>
                <a:spcPts val="0"/>
              </a:spcBef>
              <a:spcAft>
                <a:spcPts val="0"/>
              </a:spcAft>
              <a:buClr>
                <a:srgbClr val="000000"/>
              </a:buClr>
              <a:buSzPts val="1000"/>
              <a:buFont typeface="Arial"/>
              <a:buNone/>
              <a:defRPr sz="850" b="0" i="0" u="none" strike="noStrike" cap="none">
                <a:solidFill>
                  <a:schemeClr val="dk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850" b="0" i="0" u="none" strike="noStrike" cap="none">
                <a:solidFill>
                  <a:schemeClr val="dk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850" b="0" i="0" u="none" strike="noStrike" cap="none">
                <a:solidFill>
                  <a:schemeClr val="dk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850" b="0" i="0" u="none" strike="noStrike" cap="none">
                <a:solidFill>
                  <a:schemeClr val="dk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850" b="0" i="0" u="none" strike="noStrike" cap="none">
                <a:solidFill>
                  <a:schemeClr val="dk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850" b="0" i="0" u="none" strike="noStrike" cap="none">
                <a:solidFill>
                  <a:schemeClr val="dk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850" b="0" i="0" u="none" strike="noStrike" cap="none">
                <a:solidFill>
                  <a:schemeClr val="dk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850" b="0" i="0" u="none" strike="noStrike" cap="none">
                <a:solidFill>
                  <a:schemeClr val="dk1"/>
                </a:solidFill>
                <a:latin typeface="Roboto"/>
                <a:ea typeface="Roboto"/>
                <a:cs typeface="Roboto"/>
                <a:sym typeface="Roboto"/>
              </a:defRPr>
            </a:lvl9pPr>
          </a:lstStyle>
          <a:p>
            <a:fld id="{49719EBA-0370-4C47-8ED0-A0CAB8E113E6}" type="slidenum">
              <a:rPr lang="en-US" smtClean="0"/>
              <a:t>‹#›</a:t>
            </a:fld>
            <a:endParaRPr lang="en-US"/>
          </a:p>
        </p:txBody>
      </p:sp>
    </p:spTree>
    <p:extLst>
      <p:ext uri="{BB962C8B-B14F-4D97-AF65-F5344CB8AC3E}">
        <p14:creationId xmlns:p14="http://schemas.microsoft.com/office/powerpoint/2010/main" val="2150043726"/>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CCB18-6D9F-4FE5-8107-CEC87AA4E12D}" type="datetime1">
              <a:rPr lang="en-US" smtClean="0"/>
              <a:t>7/19/2022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a:xfrm>
            <a:off x="5489260" y="9322650"/>
            <a:ext cx="1748790" cy="535517"/>
          </a:xfrm>
          <a:prstGeom prst="rect">
            <a:avLst/>
          </a:prstGeom>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731207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6" y="2507621"/>
            <a:ext cx="6703695" cy="4184015"/>
          </a:xfrm>
        </p:spPr>
        <p:txBody>
          <a:bodyPr anchor="b"/>
          <a:lstStyle>
            <a:lvl1pPr>
              <a:defRPr sz="3825"/>
            </a:lvl1pPr>
          </a:lstStyle>
          <a:p>
            <a:r>
              <a:rPr lang="en-US"/>
              <a:t>Click to edit Master title style</a:t>
            </a:r>
            <a:endParaRPr lang="en-US" dirty="0"/>
          </a:p>
        </p:txBody>
      </p:sp>
      <p:sp>
        <p:nvSpPr>
          <p:cNvPr id="3" name="Text Placeholder 2"/>
          <p:cNvSpPr>
            <a:spLocks noGrp="1"/>
          </p:cNvSpPr>
          <p:nvPr>
            <p:ph type="body" idx="1"/>
          </p:nvPr>
        </p:nvSpPr>
        <p:spPr>
          <a:xfrm>
            <a:off x="530306" y="6731216"/>
            <a:ext cx="6703695" cy="2200274"/>
          </a:xfrm>
        </p:spPr>
        <p:txBody>
          <a:bodyPr/>
          <a:lstStyle>
            <a:lvl1pPr marL="0" indent="0">
              <a:buNone/>
              <a:defRPr sz="1530">
                <a:solidFill>
                  <a:schemeClr val="tx1"/>
                </a:solidFill>
              </a:defRPr>
            </a:lvl1pPr>
            <a:lvl2pPr marL="291458" indent="0">
              <a:buNone/>
              <a:defRPr sz="1275">
                <a:solidFill>
                  <a:schemeClr val="tx1">
                    <a:tint val="75000"/>
                  </a:schemeClr>
                </a:solidFill>
              </a:defRPr>
            </a:lvl2pPr>
            <a:lvl3pPr marL="582916" indent="0">
              <a:buNone/>
              <a:defRPr sz="1148">
                <a:solidFill>
                  <a:schemeClr val="tx1">
                    <a:tint val="75000"/>
                  </a:schemeClr>
                </a:solidFill>
              </a:defRPr>
            </a:lvl3pPr>
            <a:lvl4pPr marL="874374" indent="0">
              <a:buNone/>
              <a:defRPr sz="1020">
                <a:solidFill>
                  <a:schemeClr val="tx1">
                    <a:tint val="75000"/>
                  </a:schemeClr>
                </a:solidFill>
              </a:defRPr>
            </a:lvl4pPr>
            <a:lvl5pPr marL="1165831" indent="0">
              <a:buNone/>
              <a:defRPr sz="1020">
                <a:solidFill>
                  <a:schemeClr val="tx1">
                    <a:tint val="75000"/>
                  </a:schemeClr>
                </a:solidFill>
              </a:defRPr>
            </a:lvl5pPr>
            <a:lvl6pPr marL="1457288" indent="0">
              <a:buNone/>
              <a:defRPr sz="1020">
                <a:solidFill>
                  <a:schemeClr val="tx1">
                    <a:tint val="75000"/>
                  </a:schemeClr>
                </a:solidFill>
              </a:defRPr>
            </a:lvl6pPr>
            <a:lvl7pPr marL="1748746" indent="0">
              <a:buNone/>
              <a:defRPr sz="1020">
                <a:solidFill>
                  <a:schemeClr val="tx1">
                    <a:tint val="75000"/>
                  </a:schemeClr>
                </a:solidFill>
              </a:defRPr>
            </a:lvl7pPr>
            <a:lvl8pPr marL="2040204" indent="0">
              <a:buNone/>
              <a:defRPr sz="1020">
                <a:solidFill>
                  <a:schemeClr val="tx1">
                    <a:tint val="75000"/>
                  </a:schemeClr>
                </a:solidFill>
              </a:defRPr>
            </a:lvl8pPr>
            <a:lvl9pPr marL="2331662" indent="0">
              <a:buNone/>
              <a:defRPr sz="10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770A6D-FC51-466A-A449-9184865F026E}" type="datetime1">
              <a:rPr lang="en-US" smtClean="0"/>
              <a:t>7/19/2022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a:xfrm>
            <a:off x="5489260" y="9322650"/>
            <a:ext cx="1748790" cy="535517"/>
          </a:xfrm>
          <a:prstGeom prst="rect">
            <a:avLst/>
          </a:prstGeom>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018416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81A7D0-3F9E-45E6-BDB5-E99EF1D68687}" type="datetime1">
              <a:rPr lang="en-US" smtClean="0"/>
              <a:t>7/19/2022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a:xfrm>
            <a:off x="5489260" y="9322650"/>
            <a:ext cx="1748790" cy="535517"/>
          </a:xfrm>
          <a:prstGeom prst="rect">
            <a:avLst/>
          </a:prstGeom>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777882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6" y="535521"/>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5"/>
            <a:ext cx="3288089" cy="1208404"/>
          </a:xfrm>
        </p:spPr>
        <p:txBody>
          <a:bodyPr anchor="b"/>
          <a:lstStyle>
            <a:lvl1pPr marL="0" indent="0">
              <a:buNone/>
              <a:defRPr sz="1530" b="1"/>
            </a:lvl1pPr>
            <a:lvl2pPr marL="291458" indent="0">
              <a:buNone/>
              <a:defRPr sz="1275" b="1"/>
            </a:lvl2pPr>
            <a:lvl3pPr marL="582916" indent="0">
              <a:buNone/>
              <a:defRPr sz="1148" b="1"/>
            </a:lvl3pPr>
            <a:lvl4pPr marL="874374" indent="0">
              <a:buNone/>
              <a:defRPr sz="1020" b="1"/>
            </a:lvl4pPr>
            <a:lvl5pPr marL="1165831" indent="0">
              <a:buNone/>
              <a:defRPr sz="1020" b="1"/>
            </a:lvl5pPr>
            <a:lvl6pPr marL="1457288" indent="0">
              <a:buNone/>
              <a:defRPr sz="1020" b="1"/>
            </a:lvl6pPr>
            <a:lvl7pPr marL="1748746" indent="0">
              <a:buNone/>
              <a:defRPr sz="1020" b="1"/>
            </a:lvl7pPr>
            <a:lvl8pPr marL="2040204" indent="0">
              <a:buNone/>
              <a:defRPr sz="1020" b="1"/>
            </a:lvl8pPr>
            <a:lvl9pPr marL="2331662" indent="0">
              <a:buNone/>
              <a:defRPr sz="1020" b="1"/>
            </a:lvl9pPr>
          </a:lstStyle>
          <a:p>
            <a:pPr lvl="0"/>
            <a:r>
              <a:rPr lang="en-US"/>
              <a:t>Click to edit Master text styles</a:t>
            </a:r>
          </a:p>
        </p:txBody>
      </p:sp>
      <p:sp>
        <p:nvSpPr>
          <p:cNvPr id="4" name="Content Placeholder 3"/>
          <p:cNvSpPr>
            <a:spLocks noGrp="1"/>
          </p:cNvSpPr>
          <p:nvPr>
            <p:ph sz="half" idx="2"/>
          </p:nvPr>
        </p:nvSpPr>
        <p:spPr>
          <a:xfrm>
            <a:off x="535366" y="3674111"/>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80" y="2465705"/>
            <a:ext cx="3304282" cy="1208404"/>
          </a:xfrm>
        </p:spPr>
        <p:txBody>
          <a:bodyPr anchor="b"/>
          <a:lstStyle>
            <a:lvl1pPr marL="0" indent="0">
              <a:buNone/>
              <a:defRPr sz="1530" b="1"/>
            </a:lvl1pPr>
            <a:lvl2pPr marL="291458" indent="0">
              <a:buNone/>
              <a:defRPr sz="1275" b="1"/>
            </a:lvl2pPr>
            <a:lvl3pPr marL="582916" indent="0">
              <a:buNone/>
              <a:defRPr sz="1148" b="1"/>
            </a:lvl3pPr>
            <a:lvl4pPr marL="874374" indent="0">
              <a:buNone/>
              <a:defRPr sz="1020" b="1"/>
            </a:lvl4pPr>
            <a:lvl5pPr marL="1165831" indent="0">
              <a:buNone/>
              <a:defRPr sz="1020" b="1"/>
            </a:lvl5pPr>
            <a:lvl6pPr marL="1457288" indent="0">
              <a:buNone/>
              <a:defRPr sz="1020" b="1"/>
            </a:lvl6pPr>
            <a:lvl7pPr marL="1748746" indent="0">
              <a:buNone/>
              <a:defRPr sz="1020" b="1"/>
            </a:lvl7pPr>
            <a:lvl8pPr marL="2040204" indent="0">
              <a:buNone/>
              <a:defRPr sz="1020" b="1"/>
            </a:lvl8pPr>
            <a:lvl9pPr marL="2331662" indent="0">
              <a:buNone/>
              <a:defRPr sz="1020" b="1"/>
            </a:lvl9pPr>
          </a:lstStyle>
          <a:p>
            <a:pPr lvl="0"/>
            <a:r>
              <a:rPr lang="en-US"/>
              <a:t>Click to edit Master text styles</a:t>
            </a:r>
          </a:p>
        </p:txBody>
      </p:sp>
      <p:sp>
        <p:nvSpPr>
          <p:cNvPr id="6" name="Content Placeholder 5"/>
          <p:cNvSpPr>
            <a:spLocks noGrp="1"/>
          </p:cNvSpPr>
          <p:nvPr>
            <p:ph sz="quarter" idx="4"/>
          </p:nvPr>
        </p:nvSpPr>
        <p:spPr>
          <a:xfrm>
            <a:off x="3934780" y="3674111"/>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B6C44C-D778-4D6B-89B3-3C79B49AF327}" type="datetime1">
              <a:rPr lang="en-US" smtClean="0"/>
              <a:t>7/19/2022</a:t>
            </a:fld>
            <a:endParaRPr lang="en-US"/>
          </a:p>
        </p:txBody>
      </p:sp>
      <p:sp>
        <p:nvSpPr>
          <p:cNvPr id="8" name="Footer Placeholder 7"/>
          <p:cNvSpPr>
            <a:spLocks noGrp="1"/>
          </p:cNvSpPr>
          <p:nvPr>
            <p:ph type="ftr" sz="quarter" idx="11"/>
          </p:nvPr>
        </p:nvSpPr>
        <p:spPr/>
        <p:txBody>
          <a:bodyPr/>
          <a:lstStyle/>
          <a:p>
            <a:r>
              <a:rPr lang="en-US"/>
              <a:t>YPARinSchool.com - whatever type of legal stuff don't copy </a:t>
            </a:r>
          </a:p>
        </p:txBody>
      </p:sp>
      <p:sp>
        <p:nvSpPr>
          <p:cNvPr id="9" name="Slide Number Placeholder 8"/>
          <p:cNvSpPr>
            <a:spLocks noGrp="1"/>
          </p:cNvSpPr>
          <p:nvPr>
            <p:ph type="sldNum" sz="quarter" idx="12"/>
          </p:nvPr>
        </p:nvSpPr>
        <p:spPr>
          <a:xfrm>
            <a:off x="5489260" y="9322650"/>
            <a:ext cx="1748790" cy="535517"/>
          </a:xfrm>
          <a:prstGeom prst="rect">
            <a:avLst/>
          </a:prstGeom>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495905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116820-4B4E-4BD8-B999-7BDBA6C08EB6}" type="datetime1">
              <a:rPr lang="en-US" smtClean="0"/>
              <a:t>7/19/2022</a:t>
            </a:fld>
            <a:endParaRPr lang="en-US"/>
          </a:p>
        </p:txBody>
      </p:sp>
      <p:sp>
        <p:nvSpPr>
          <p:cNvPr id="4" name="Footer Placeholder 3"/>
          <p:cNvSpPr>
            <a:spLocks noGrp="1"/>
          </p:cNvSpPr>
          <p:nvPr>
            <p:ph type="ftr" sz="quarter" idx="11"/>
          </p:nvPr>
        </p:nvSpPr>
        <p:spPr/>
        <p:txBody>
          <a:bodyPr/>
          <a:lstStyle/>
          <a:p>
            <a:r>
              <a:rPr lang="en-US"/>
              <a:t>YPARinSchool.com - whatever type of legal stuff don't copy </a:t>
            </a:r>
          </a:p>
        </p:txBody>
      </p:sp>
      <p:sp>
        <p:nvSpPr>
          <p:cNvPr id="5" name="Slide Number Placeholder 4"/>
          <p:cNvSpPr>
            <a:spLocks noGrp="1"/>
          </p:cNvSpPr>
          <p:nvPr>
            <p:ph type="sldNum" sz="quarter" idx="12"/>
          </p:nvPr>
        </p:nvSpPr>
        <p:spPr>
          <a:xfrm>
            <a:off x="5489260" y="9322650"/>
            <a:ext cx="1748790" cy="535517"/>
          </a:xfrm>
          <a:prstGeom prst="rect">
            <a:avLst/>
          </a:prstGeom>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957118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B8C8B-3C66-4CEC-9D7F-02897938BA6A}" type="datetime1">
              <a:rPr lang="en-US" smtClean="0"/>
              <a:t>7/19/2022</a:t>
            </a:fld>
            <a:endParaRPr lang="en-US"/>
          </a:p>
        </p:txBody>
      </p:sp>
      <p:sp>
        <p:nvSpPr>
          <p:cNvPr id="3" name="Footer Placeholder 2"/>
          <p:cNvSpPr>
            <a:spLocks noGrp="1"/>
          </p:cNvSpPr>
          <p:nvPr>
            <p:ph type="ftr" sz="quarter" idx="11"/>
          </p:nvPr>
        </p:nvSpPr>
        <p:spPr/>
        <p:txBody>
          <a:bodyPr/>
          <a:lstStyle/>
          <a:p>
            <a:r>
              <a:rPr lang="en-US"/>
              <a:t>YPARinSchool.com - whatever type of legal stuff don't copy </a:t>
            </a:r>
          </a:p>
        </p:txBody>
      </p:sp>
      <p:sp>
        <p:nvSpPr>
          <p:cNvPr id="4" name="Slide Number Placeholder 3"/>
          <p:cNvSpPr>
            <a:spLocks noGrp="1"/>
          </p:cNvSpPr>
          <p:nvPr>
            <p:ph type="sldNum" sz="quarter" idx="12"/>
          </p:nvPr>
        </p:nvSpPr>
        <p:spPr>
          <a:xfrm>
            <a:off x="5489260" y="9322650"/>
            <a:ext cx="1748790" cy="535517"/>
          </a:xfrm>
          <a:prstGeom prst="rect">
            <a:avLst/>
          </a:prstGeom>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552527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6" y="670560"/>
            <a:ext cx="2506802" cy="2346960"/>
          </a:xfrm>
        </p:spPr>
        <p:txBody>
          <a:bodyPr anchor="b"/>
          <a:lstStyle>
            <a:lvl1pPr>
              <a:defRPr sz="2040"/>
            </a:lvl1pPr>
          </a:lstStyle>
          <a:p>
            <a:r>
              <a:rPr lang="en-US"/>
              <a:t>Click to edit Master title style</a:t>
            </a:r>
            <a:endParaRPr lang="en-US" dirty="0"/>
          </a:p>
        </p:txBody>
      </p:sp>
      <p:sp>
        <p:nvSpPr>
          <p:cNvPr id="3" name="Content Placeholder 2"/>
          <p:cNvSpPr>
            <a:spLocks noGrp="1"/>
          </p:cNvSpPr>
          <p:nvPr>
            <p:ph idx="1"/>
          </p:nvPr>
        </p:nvSpPr>
        <p:spPr>
          <a:xfrm>
            <a:off x="3304283" y="1448229"/>
            <a:ext cx="3934778" cy="7147984"/>
          </a:xfrm>
        </p:spPr>
        <p:txBody>
          <a:bodyPr/>
          <a:lstStyle>
            <a:lvl1pPr>
              <a:defRPr sz="2040"/>
            </a:lvl1pPr>
            <a:lvl2pPr>
              <a:defRPr sz="1785"/>
            </a:lvl2pPr>
            <a:lvl3pPr>
              <a:defRPr sz="1530"/>
            </a:lvl3pPr>
            <a:lvl4pPr>
              <a:defRPr sz="1275"/>
            </a:lvl4pPr>
            <a:lvl5pPr>
              <a:defRPr sz="1275"/>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6" y="3017523"/>
            <a:ext cx="2506802" cy="5590329"/>
          </a:xfrm>
        </p:spPr>
        <p:txBody>
          <a:bodyPr/>
          <a:lstStyle>
            <a:lvl1pPr marL="0" indent="0">
              <a:buNone/>
              <a:defRPr sz="1020"/>
            </a:lvl1pPr>
            <a:lvl2pPr marL="291458" indent="0">
              <a:buNone/>
              <a:defRPr sz="893"/>
            </a:lvl2pPr>
            <a:lvl3pPr marL="582916" indent="0">
              <a:buNone/>
              <a:defRPr sz="765"/>
            </a:lvl3pPr>
            <a:lvl4pPr marL="874374" indent="0">
              <a:buNone/>
              <a:defRPr sz="638"/>
            </a:lvl4pPr>
            <a:lvl5pPr marL="1165831" indent="0">
              <a:buNone/>
              <a:defRPr sz="638"/>
            </a:lvl5pPr>
            <a:lvl6pPr marL="1457288" indent="0">
              <a:buNone/>
              <a:defRPr sz="638"/>
            </a:lvl6pPr>
            <a:lvl7pPr marL="1748746" indent="0">
              <a:buNone/>
              <a:defRPr sz="638"/>
            </a:lvl7pPr>
            <a:lvl8pPr marL="2040204" indent="0">
              <a:buNone/>
              <a:defRPr sz="638"/>
            </a:lvl8pPr>
            <a:lvl9pPr marL="2331662" indent="0">
              <a:buNone/>
              <a:defRPr sz="638"/>
            </a:lvl9pPr>
          </a:lstStyle>
          <a:p>
            <a:pPr lvl="0"/>
            <a:r>
              <a:rPr lang="en-US"/>
              <a:t>Click to edit Master text styles</a:t>
            </a:r>
          </a:p>
        </p:txBody>
      </p:sp>
      <p:sp>
        <p:nvSpPr>
          <p:cNvPr id="5" name="Date Placeholder 4"/>
          <p:cNvSpPr>
            <a:spLocks noGrp="1"/>
          </p:cNvSpPr>
          <p:nvPr>
            <p:ph type="dt" sz="half" idx="10"/>
          </p:nvPr>
        </p:nvSpPr>
        <p:spPr/>
        <p:txBody>
          <a:bodyPr/>
          <a:lstStyle/>
          <a:p>
            <a:fld id="{A72FAAB1-74A1-4AAE-8BC8-62DF9BF3F323}" type="datetime1">
              <a:rPr lang="en-US" smtClean="0"/>
              <a:t>7/19/2022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a:xfrm>
            <a:off x="5489260" y="9322650"/>
            <a:ext cx="1748790" cy="535517"/>
          </a:xfrm>
          <a:prstGeom prst="rect">
            <a:avLst/>
          </a:prstGeom>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309712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6" y="670560"/>
            <a:ext cx="2506802" cy="2346960"/>
          </a:xfrm>
        </p:spPr>
        <p:txBody>
          <a:bodyPr anchor="b"/>
          <a:lstStyle>
            <a:lvl1pPr>
              <a:defRPr sz="204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9"/>
            <a:ext cx="3934778" cy="7147984"/>
          </a:xfrm>
        </p:spPr>
        <p:txBody>
          <a:bodyPr anchor="t"/>
          <a:lstStyle>
            <a:lvl1pPr marL="0" indent="0">
              <a:buNone/>
              <a:defRPr sz="2040"/>
            </a:lvl1pPr>
            <a:lvl2pPr marL="291458" indent="0">
              <a:buNone/>
              <a:defRPr sz="1785"/>
            </a:lvl2pPr>
            <a:lvl3pPr marL="582916" indent="0">
              <a:buNone/>
              <a:defRPr sz="1530"/>
            </a:lvl3pPr>
            <a:lvl4pPr marL="874374" indent="0">
              <a:buNone/>
              <a:defRPr sz="1275"/>
            </a:lvl4pPr>
            <a:lvl5pPr marL="1165831" indent="0">
              <a:buNone/>
              <a:defRPr sz="1275"/>
            </a:lvl5pPr>
            <a:lvl6pPr marL="1457288" indent="0">
              <a:buNone/>
              <a:defRPr sz="1275"/>
            </a:lvl6pPr>
            <a:lvl7pPr marL="1748746" indent="0">
              <a:buNone/>
              <a:defRPr sz="1275"/>
            </a:lvl7pPr>
            <a:lvl8pPr marL="2040204" indent="0">
              <a:buNone/>
              <a:defRPr sz="1275"/>
            </a:lvl8pPr>
            <a:lvl9pPr marL="2331662" indent="0">
              <a:buNone/>
              <a:defRPr sz="1275"/>
            </a:lvl9pPr>
          </a:lstStyle>
          <a:p>
            <a:r>
              <a:rPr lang="en-US"/>
              <a:t>Click icon to add picture</a:t>
            </a:r>
            <a:endParaRPr lang="en-US" dirty="0"/>
          </a:p>
        </p:txBody>
      </p:sp>
      <p:sp>
        <p:nvSpPr>
          <p:cNvPr id="4" name="Text Placeholder 3"/>
          <p:cNvSpPr>
            <a:spLocks noGrp="1"/>
          </p:cNvSpPr>
          <p:nvPr>
            <p:ph type="body" sz="half" idx="2"/>
          </p:nvPr>
        </p:nvSpPr>
        <p:spPr>
          <a:xfrm>
            <a:off x="535366" y="3017523"/>
            <a:ext cx="2506802" cy="5590329"/>
          </a:xfrm>
        </p:spPr>
        <p:txBody>
          <a:bodyPr/>
          <a:lstStyle>
            <a:lvl1pPr marL="0" indent="0">
              <a:buNone/>
              <a:defRPr sz="1020"/>
            </a:lvl1pPr>
            <a:lvl2pPr marL="291458" indent="0">
              <a:buNone/>
              <a:defRPr sz="893"/>
            </a:lvl2pPr>
            <a:lvl3pPr marL="582916" indent="0">
              <a:buNone/>
              <a:defRPr sz="765"/>
            </a:lvl3pPr>
            <a:lvl4pPr marL="874374" indent="0">
              <a:buNone/>
              <a:defRPr sz="638"/>
            </a:lvl4pPr>
            <a:lvl5pPr marL="1165831" indent="0">
              <a:buNone/>
              <a:defRPr sz="638"/>
            </a:lvl5pPr>
            <a:lvl6pPr marL="1457288" indent="0">
              <a:buNone/>
              <a:defRPr sz="638"/>
            </a:lvl6pPr>
            <a:lvl7pPr marL="1748746" indent="0">
              <a:buNone/>
              <a:defRPr sz="638"/>
            </a:lvl7pPr>
            <a:lvl8pPr marL="2040204" indent="0">
              <a:buNone/>
              <a:defRPr sz="638"/>
            </a:lvl8pPr>
            <a:lvl9pPr marL="2331662" indent="0">
              <a:buNone/>
              <a:defRPr sz="638"/>
            </a:lvl9pPr>
          </a:lstStyle>
          <a:p>
            <a:pPr lvl="0"/>
            <a:r>
              <a:rPr lang="en-US"/>
              <a:t>Click to edit Master text styles</a:t>
            </a:r>
          </a:p>
        </p:txBody>
      </p:sp>
      <p:sp>
        <p:nvSpPr>
          <p:cNvPr id="5" name="Date Placeholder 4"/>
          <p:cNvSpPr>
            <a:spLocks noGrp="1"/>
          </p:cNvSpPr>
          <p:nvPr>
            <p:ph type="dt" sz="half" idx="10"/>
          </p:nvPr>
        </p:nvSpPr>
        <p:spPr/>
        <p:txBody>
          <a:bodyPr/>
          <a:lstStyle/>
          <a:p>
            <a:fld id="{D5181CC9-4F7E-450A-9BD8-7C02702F6F0F}" type="datetime1">
              <a:rPr lang="en-US" smtClean="0"/>
              <a:t>7/19/2022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a:xfrm>
            <a:off x="5489260" y="9322650"/>
            <a:ext cx="1748790" cy="535517"/>
          </a:xfrm>
          <a:prstGeom prst="rect">
            <a:avLst/>
          </a:prstGeom>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915438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4" y="535521"/>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4" y="2677584"/>
            <a:ext cx="6703695" cy="6381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50"/>
            <a:ext cx="1748790" cy="535517"/>
          </a:xfrm>
          <a:prstGeom prst="rect">
            <a:avLst/>
          </a:prstGeom>
        </p:spPr>
        <p:txBody>
          <a:bodyPr vert="horz" lIns="91440" tIns="45720" rIns="91440" bIns="45720" rtlCol="0" anchor="ctr"/>
          <a:lstStyle>
            <a:lvl1pPr algn="l">
              <a:defRPr sz="765">
                <a:solidFill>
                  <a:schemeClr val="tx1">
                    <a:tint val="75000"/>
                  </a:schemeClr>
                </a:solidFill>
                <a:latin typeface="Georgia" panose="02040502050405020303" pitchFamily="18" charset="0"/>
              </a:defRPr>
            </a:lvl1pPr>
          </a:lstStyle>
          <a:p>
            <a:fld id="{5BA1843D-5F5E-4433-845D-27A1C2539A0D}" type="datetime1">
              <a:rPr lang="en-US" smtClean="0"/>
              <a:t>7/19/2022</a:t>
            </a:fld>
            <a:endParaRPr lang="en-US"/>
          </a:p>
        </p:txBody>
      </p:sp>
      <p:sp>
        <p:nvSpPr>
          <p:cNvPr id="5" name="Footer Placeholder 4"/>
          <p:cNvSpPr>
            <a:spLocks noGrp="1"/>
          </p:cNvSpPr>
          <p:nvPr>
            <p:ph type="ftr" sz="quarter" idx="3"/>
          </p:nvPr>
        </p:nvSpPr>
        <p:spPr>
          <a:xfrm>
            <a:off x="2574609" y="9322650"/>
            <a:ext cx="2623185" cy="535517"/>
          </a:xfrm>
          <a:prstGeom prst="rect">
            <a:avLst/>
          </a:prstGeom>
        </p:spPr>
        <p:txBody>
          <a:bodyPr vert="horz" lIns="91440" tIns="45720" rIns="91440" bIns="45720" rtlCol="0" anchor="ctr"/>
          <a:lstStyle>
            <a:lvl1pPr algn="ctr">
              <a:defRPr sz="765">
                <a:solidFill>
                  <a:schemeClr val="tx1">
                    <a:tint val="75000"/>
                  </a:schemeClr>
                </a:solidFill>
                <a:latin typeface="Georgia" panose="02040502050405020303" pitchFamily="18" charset="0"/>
              </a:defRPr>
            </a:lvl1pPr>
          </a:lstStyle>
          <a:p>
            <a:r>
              <a:rPr lang="en-US"/>
              <a:t>YPARinSchool.com - whatever type of legal stuff don't copy </a:t>
            </a:r>
          </a:p>
        </p:txBody>
      </p:sp>
      <p:sp>
        <p:nvSpPr>
          <p:cNvPr id="6" name="Slide Number Placeholder 5"/>
          <p:cNvSpPr>
            <a:spLocks noGrp="1"/>
          </p:cNvSpPr>
          <p:nvPr>
            <p:ph type="sldNum" sz="quarter" idx="4"/>
          </p:nvPr>
        </p:nvSpPr>
        <p:spPr>
          <a:xfrm>
            <a:off x="5489260" y="9322650"/>
            <a:ext cx="1748790" cy="535517"/>
          </a:xfrm>
          <a:prstGeom prst="rect">
            <a:avLst/>
          </a:prstGeom>
        </p:spPr>
        <p:txBody>
          <a:bodyPr vert="horz" lIns="91440" tIns="45720" rIns="91440" bIns="45720" rtlCol="0" anchor="ctr"/>
          <a:lstStyle>
            <a:lvl1pPr algn="r">
              <a:defRPr sz="765">
                <a:solidFill>
                  <a:schemeClr val="tx1">
                    <a:tint val="75000"/>
                  </a:schemeClr>
                </a:solidFill>
                <a:latin typeface="Georgia" panose="02040502050405020303" pitchFamily="18" charset="0"/>
              </a:defRPr>
            </a:lvl1pPr>
          </a:lstStyle>
          <a:p>
            <a:fld id="{49719EBA-0370-4C47-8ED0-A0CAB8E113E6}" type="slidenum">
              <a:rPr lang="en-US" smtClean="0"/>
              <a:t>‹#›</a:t>
            </a:fld>
            <a:endParaRPr lang="en-US"/>
          </a:p>
        </p:txBody>
      </p:sp>
      <p:pic>
        <p:nvPicPr>
          <p:cNvPr id="7" name="Picture 6" descr="Icon&#10;&#10;Description automatically generated">
            <a:extLst>
              <a:ext uri="{FF2B5EF4-FFF2-40B4-BE49-F238E27FC236}">
                <a16:creationId xmlns:a16="http://schemas.microsoft.com/office/drawing/2014/main" id="{E3F11E79-D6D4-44D6-ABCD-20D7D0B1CA65}"/>
              </a:ext>
            </a:extLst>
          </p:cNvPr>
          <p:cNvPicPr>
            <a:picLocks noChangeAspect="1"/>
          </p:cNvPicPr>
          <p:nvPr/>
        </p:nvPicPr>
        <p:blipFill>
          <a:blip r:embed="rId14">
            <a:duotone>
              <a:schemeClr val="accent2">
                <a:shade val="45000"/>
                <a:satMod val="135000"/>
              </a:schemeClr>
              <a:prstClr val="white"/>
            </a:duotone>
          </a:blip>
          <a:stretch>
            <a:fillRect/>
          </a:stretch>
        </p:blipFill>
        <p:spPr>
          <a:xfrm>
            <a:off x="6625427" y="9494075"/>
            <a:ext cx="224349" cy="493752"/>
          </a:xfrm>
          <a:prstGeom prst="rect">
            <a:avLst/>
          </a:prstGeom>
        </p:spPr>
      </p:pic>
      <p:sp>
        <p:nvSpPr>
          <p:cNvPr id="8" name="TextBox 7">
            <a:extLst>
              <a:ext uri="{FF2B5EF4-FFF2-40B4-BE49-F238E27FC236}">
                <a16:creationId xmlns:a16="http://schemas.microsoft.com/office/drawing/2014/main" id="{ECDE1E90-6748-49F3-8E3E-7CBFF7FBEA77}"/>
              </a:ext>
            </a:extLst>
          </p:cNvPr>
          <p:cNvSpPr txBox="1"/>
          <p:nvPr/>
        </p:nvSpPr>
        <p:spPr>
          <a:xfrm>
            <a:off x="6798693" y="9506327"/>
            <a:ext cx="2175878" cy="223138"/>
          </a:xfrm>
          <a:prstGeom prst="rect">
            <a:avLst/>
          </a:prstGeom>
          <a:noFill/>
        </p:spPr>
        <p:txBody>
          <a:bodyPr wrap="square" rtlCol="0">
            <a:spAutoFit/>
          </a:bodyPr>
          <a:lstStyle/>
          <a:p>
            <a:r>
              <a:rPr lang="en-US" sz="850" dirty="0">
                <a:solidFill>
                  <a:srgbClr val="E4C469"/>
                </a:solidFill>
                <a:latin typeface="Georgia Pro" panose="02040502050405020303" pitchFamily="18" charset="0"/>
              </a:rPr>
              <a:t>YPAR in School</a:t>
            </a:r>
          </a:p>
        </p:txBody>
      </p:sp>
    </p:spTree>
    <p:extLst>
      <p:ext uri="{BB962C8B-B14F-4D97-AF65-F5344CB8AC3E}">
        <p14:creationId xmlns:p14="http://schemas.microsoft.com/office/powerpoint/2010/main" val="30827837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dt="0"/>
  <p:txStyles>
    <p:titleStyle>
      <a:lvl1pPr algn="l" defTabSz="582916" rtl="0" eaLnBrk="1" latinLnBrk="0" hangingPunct="1">
        <a:lnSpc>
          <a:spcPct val="90000"/>
        </a:lnSpc>
        <a:spcBef>
          <a:spcPct val="0"/>
        </a:spcBef>
        <a:buNone/>
        <a:defRPr sz="2805" kern="1200">
          <a:solidFill>
            <a:schemeClr val="tx1"/>
          </a:solidFill>
          <a:latin typeface="Georgia" panose="02040502050405020303" pitchFamily="18" charset="0"/>
          <a:ea typeface="+mj-ea"/>
          <a:cs typeface="+mj-cs"/>
        </a:defRPr>
      </a:lvl1pPr>
    </p:titleStyle>
    <p:bodyStyle>
      <a:lvl1pPr marL="145729" indent="-145729" algn="l" defTabSz="582916" rtl="0" eaLnBrk="1" latinLnBrk="0" hangingPunct="1">
        <a:lnSpc>
          <a:spcPct val="90000"/>
        </a:lnSpc>
        <a:spcBef>
          <a:spcPts val="638"/>
        </a:spcBef>
        <a:buFont typeface="Arial" panose="020B0604020202020204" pitchFamily="34" charset="0"/>
        <a:buChar char="•"/>
        <a:defRPr sz="1785" kern="1200">
          <a:solidFill>
            <a:schemeClr val="tx1"/>
          </a:solidFill>
          <a:latin typeface="Georgia" panose="02040502050405020303" pitchFamily="18" charset="0"/>
          <a:ea typeface="+mn-ea"/>
          <a:cs typeface="+mn-cs"/>
        </a:defRPr>
      </a:lvl1pPr>
      <a:lvl2pPr marL="437186" indent="-145729" algn="l" defTabSz="582916" rtl="0" eaLnBrk="1" latinLnBrk="0" hangingPunct="1">
        <a:lnSpc>
          <a:spcPct val="90000"/>
        </a:lnSpc>
        <a:spcBef>
          <a:spcPts val="319"/>
        </a:spcBef>
        <a:buFont typeface="Arial" panose="020B0604020202020204" pitchFamily="34" charset="0"/>
        <a:buChar char="•"/>
        <a:defRPr sz="1530" kern="1200">
          <a:solidFill>
            <a:schemeClr val="tx1"/>
          </a:solidFill>
          <a:latin typeface="Georgia" panose="02040502050405020303" pitchFamily="18" charset="0"/>
          <a:ea typeface="+mn-ea"/>
          <a:cs typeface="+mn-cs"/>
        </a:defRPr>
      </a:lvl2pPr>
      <a:lvl3pPr marL="728644" indent="-145729" algn="l" defTabSz="582916" rtl="0" eaLnBrk="1" latinLnBrk="0" hangingPunct="1">
        <a:lnSpc>
          <a:spcPct val="90000"/>
        </a:lnSpc>
        <a:spcBef>
          <a:spcPts val="319"/>
        </a:spcBef>
        <a:buFont typeface="Arial" panose="020B0604020202020204" pitchFamily="34" charset="0"/>
        <a:buChar char="•"/>
        <a:defRPr sz="1275" kern="1200">
          <a:solidFill>
            <a:schemeClr val="tx1"/>
          </a:solidFill>
          <a:latin typeface="Georgia" panose="02040502050405020303" pitchFamily="18" charset="0"/>
          <a:ea typeface="+mn-ea"/>
          <a:cs typeface="+mn-cs"/>
        </a:defRPr>
      </a:lvl3pPr>
      <a:lvl4pPr marL="1020102" indent="-145729" algn="l" defTabSz="582916" rtl="0" eaLnBrk="1" latinLnBrk="0" hangingPunct="1">
        <a:lnSpc>
          <a:spcPct val="90000"/>
        </a:lnSpc>
        <a:spcBef>
          <a:spcPts val="319"/>
        </a:spcBef>
        <a:buFont typeface="Arial" panose="020B0604020202020204" pitchFamily="34" charset="0"/>
        <a:buChar char="•"/>
        <a:defRPr sz="1148" kern="1200">
          <a:solidFill>
            <a:schemeClr val="tx1"/>
          </a:solidFill>
          <a:latin typeface="Georgia" panose="02040502050405020303" pitchFamily="18" charset="0"/>
          <a:ea typeface="+mn-ea"/>
          <a:cs typeface="+mn-cs"/>
        </a:defRPr>
      </a:lvl4pPr>
      <a:lvl5pPr marL="1311560" indent="-145729" algn="l" defTabSz="582916" rtl="0" eaLnBrk="1" latinLnBrk="0" hangingPunct="1">
        <a:lnSpc>
          <a:spcPct val="90000"/>
        </a:lnSpc>
        <a:spcBef>
          <a:spcPts val="319"/>
        </a:spcBef>
        <a:buFont typeface="Arial" panose="020B0604020202020204" pitchFamily="34" charset="0"/>
        <a:buChar char="•"/>
        <a:defRPr sz="1148" kern="1200">
          <a:solidFill>
            <a:schemeClr val="tx1"/>
          </a:solidFill>
          <a:latin typeface="Georgia" panose="02040502050405020303" pitchFamily="18" charset="0"/>
          <a:ea typeface="+mn-ea"/>
          <a:cs typeface="+mn-cs"/>
        </a:defRPr>
      </a:lvl5pPr>
      <a:lvl6pPr marL="1603018" indent="-145729" algn="l" defTabSz="582916"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476" indent="-145729" algn="l" defTabSz="582916"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33" indent="-145729" algn="l" defTabSz="582916"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390" indent="-145729" algn="l" defTabSz="582916"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p:bodyStyle>
    <p:otherStyle>
      <a:defPPr>
        <a:defRPr lang="en-US"/>
      </a:defPPr>
      <a:lvl1pPr marL="0" algn="l" defTabSz="582916" rtl="0" eaLnBrk="1" latinLnBrk="0" hangingPunct="1">
        <a:defRPr sz="1148" kern="1200">
          <a:solidFill>
            <a:schemeClr val="tx1"/>
          </a:solidFill>
          <a:latin typeface="+mn-lt"/>
          <a:ea typeface="+mn-ea"/>
          <a:cs typeface="+mn-cs"/>
        </a:defRPr>
      </a:lvl1pPr>
      <a:lvl2pPr marL="291458" algn="l" defTabSz="582916" rtl="0" eaLnBrk="1" latinLnBrk="0" hangingPunct="1">
        <a:defRPr sz="1148" kern="1200">
          <a:solidFill>
            <a:schemeClr val="tx1"/>
          </a:solidFill>
          <a:latin typeface="+mn-lt"/>
          <a:ea typeface="+mn-ea"/>
          <a:cs typeface="+mn-cs"/>
        </a:defRPr>
      </a:lvl2pPr>
      <a:lvl3pPr marL="582916" algn="l" defTabSz="582916" rtl="0" eaLnBrk="1" latinLnBrk="0" hangingPunct="1">
        <a:defRPr sz="1148" kern="1200">
          <a:solidFill>
            <a:schemeClr val="tx1"/>
          </a:solidFill>
          <a:latin typeface="+mn-lt"/>
          <a:ea typeface="+mn-ea"/>
          <a:cs typeface="+mn-cs"/>
        </a:defRPr>
      </a:lvl3pPr>
      <a:lvl4pPr marL="874374" algn="l" defTabSz="582916" rtl="0" eaLnBrk="1" latinLnBrk="0" hangingPunct="1">
        <a:defRPr sz="1148" kern="1200">
          <a:solidFill>
            <a:schemeClr val="tx1"/>
          </a:solidFill>
          <a:latin typeface="+mn-lt"/>
          <a:ea typeface="+mn-ea"/>
          <a:cs typeface="+mn-cs"/>
        </a:defRPr>
      </a:lvl4pPr>
      <a:lvl5pPr marL="1165831" algn="l" defTabSz="582916" rtl="0" eaLnBrk="1" latinLnBrk="0" hangingPunct="1">
        <a:defRPr sz="1148" kern="1200">
          <a:solidFill>
            <a:schemeClr val="tx1"/>
          </a:solidFill>
          <a:latin typeface="+mn-lt"/>
          <a:ea typeface="+mn-ea"/>
          <a:cs typeface="+mn-cs"/>
        </a:defRPr>
      </a:lvl5pPr>
      <a:lvl6pPr marL="1457288" algn="l" defTabSz="582916" rtl="0" eaLnBrk="1" latinLnBrk="0" hangingPunct="1">
        <a:defRPr sz="1148" kern="1200">
          <a:solidFill>
            <a:schemeClr val="tx1"/>
          </a:solidFill>
          <a:latin typeface="+mn-lt"/>
          <a:ea typeface="+mn-ea"/>
          <a:cs typeface="+mn-cs"/>
        </a:defRPr>
      </a:lvl6pPr>
      <a:lvl7pPr marL="1748746" algn="l" defTabSz="582916" rtl="0" eaLnBrk="1" latinLnBrk="0" hangingPunct="1">
        <a:defRPr sz="1148" kern="1200">
          <a:solidFill>
            <a:schemeClr val="tx1"/>
          </a:solidFill>
          <a:latin typeface="+mn-lt"/>
          <a:ea typeface="+mn-ea"/>
          <a:cs typeface="+mn-cs"/>
        </a:defRPr>
      </a:lvl7pPr>
      <a:lvl8pPr marL="2040204" algn="l" defTabSz="582916" rtl="0" eaLnBrk="1" latinLnBrk="0" hangingPunct="1">
        <a:defRPr sz="1148" kern="1200">
          <a:solidFill>
            <a:schemeClr val="tx1"/>
          </a:solidFill>
          <a:latin typeface="+mn-lt"/>
          <a:ea typeface="+mn-ea"/>
          <a:cs typeface="+mn-cs"/>
        </a:defRPr>
      </a:lvl8pPr>
      <a:lvl9pPr marL="2331662" algn="l" defTabSz="582916" rtl="0" eaLnBrk="1" latinLnBrk="0" hangingPunct="1">
        <a:defRPr sz="11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Slide Number Placeholder 19">
            <a:extLst>
              <a:ext uri="{FF2B5EF4-FFF2-40B4-BE49-F238E27FC236}">
                <a16:creationId xmlns:a16="http://schemas.microsoft.com/office/drawing/2014/main" id="{4966ACAE-B507-403B-9390-153F35632FB7}"/>
              </a:ext>
            </a:extLst>
          </p:cNvPr>
          <p:cNvSpPr>
            <a:spLocks noGrp="1"/>
          </p:cNvSpPr>
          <p:nvPr>
            <p:ph type="sldNum" sz="quarter" idx="12"/>
          </p:nvPr>
        </p:nvSpPr>
        <p:spPr/>
        <p:txBody>
          <a:bodyPr/>
          <a:lstStyle/>
          <a:p>
            <a:fld id="{49719EBA-0370-4C47-8ED0-A0CAB8E113E6}" type="slidenum">
              <a:rPr lang="en-US" smtClean="0">
                <a:solidFill>
                  <a:schemeClr val="accent4">
                    <a:lumMod val="75000"/>
                  </a:schemeClr>
                </a:solidFill>
              </a:rPr>
              <a:t>1</a:t>
            </a:fld>
            <a:endParaRPr lang="en-US">
              <a:solidFill>
                <a:schemeClr val="accent4">
                  <a:lumMod val="75000"/>
                </a:schemeClr>
              </a:solidFill>
            </a:endParaRPr>
          </a:p>
        </p:txBody>
      </p:sp>
      <p:sp>
        <p:nvSpPr>
          <p:cNvPr id="19" name="TextBox 18">
            <a:extLst>
              <a:ext uri="{FF2B5EF4-FFF2-40B4-BE49-F238E27FC236}">
                <a16:creationId xmlns:a16="http://schemas.microsoft.com/office/drawing/2014/main" id="{54EEF469-8A99-4E45-B3B0-29E3584687FB}"/>
              </a:ext>
            </a:extLst>
          </p:cNvPr>
          <p:cNvSpPr txBox="1"/>
          <p:nvPr/>
        </p:nvSpPr>
        <p:spPr>
          <a:xfrm>
            <a:off x="604972" y="1352444"/>
            <a:ext cx="6562456" cy="276999"/>
          </a:xfrm>
          <a:prstGeom prst="rect">
            <a:avLst/>
          </a:prstGeom>
          <a:noFill/>
        </p:spPr>
        <p:txBody>
          <a:bodyPr wrap="square">
            <a:spAutoFit/>
          </a:bodyPr>
          <a:lstStyle/>
          <a:p>
            <a:pPr algn="ctr"/>
            <a:r>
              <a:rPr lang="en-US" sz="1200" b="1" dirty="0">
                <a:solidFill>
                  <a:srgbClr val="000000"/>
                </a:solidFill>
                <a:latin typeface="Georgia" panose="02040502050405020303" pitchFamily="18" charset="0"/>
              </a:rPr>
              <a:t>Example</a:t>
            </a:r>
            <a:endParaRPr lang="en-US" sz="1200" dirty="0">
              <a:latin typeface="Georgia" panose="02040502050405020303" pitchFamily="18" charset="0"/>
            </a:endParaRPr>
          </a:p>
        </p:txBody>
      </p:sp>
      <p:graphicFrame>
        <p:nvGraphicFramePr>
          <p:cNvPr id="6" name="Table 5">
            <a:extLst>
              <a:ext uri="{FF2B5EF4-FFF2-40B4-BE49-F238E27FC236}">
                <a16:creationId xmlns:a16="http://schemas.microsoft.com/office/drawing/2014/main" id="{1FE8AD78-46D4-41AE-BCA5-06C7B4A91EA5}"/>
              </a:ext>
            </a:extLst>
          </p:cNvPr>
          <p:cNvGraphicFramePr>
            <a:graphicFrameLocks noGrp="1"/>
          </p:cNvGraphicFramePr>
          <p:nvPr>
            <p:extLst>
              <p:ext uri="{D42A27DB-BD31-4B8C-83A1-F6EECF244321}">
                <p14:modId xmlns:p14="http://schemas.microsoft.com/office/powerpoint/2010/main" val="3300208495"/>
              </p:ext>
            </p:extLst>
          </p:nvPr>
        </p:nvGraphicFramePr>
        <p:xfrm>
          <a:off x="604972" y="1690302"/>
          <a:ext cx="6562456" cy="4372768"/>
        </p:xfrm>
        <a:graphic>
          <a:graphicData uri="http://schemas.openxmlformats.org/drawingml/2006/table">
            <a:tbl>
              <a:tblPr/>
              <a:tblGrid>
                <a:gridCol w="1358633">
                  <a:extLst>
                    <a:ext uri="{9D8B030D-6E8A-4147-A177-3AD203B41FA5}">
                      <a16:colId xmlns:a16="http://schemas.microsoft.com/office/drawing/2014/main" val="2476342340"/>
                    </a:ext>
                  </a:extLst>
                </a:gridCol>
                <a:gridCol w="5203823">
                  <a:extLst>
                    <a:ext uri="{9D8B030D-6E8A-4147-A177-3AD203B41FA5}">
                      <a16:colId xmlns:a16="http://schemas.microsoft.com/office/drawing/2014/main" val="4217288647"/>
                    </a:ext>
                  </a:extLst>
                </a:gridCol>
              </a:tblGrid>
              <a:tr h="583200">
                <a:tc>
                  <a:txBody>
                    <a:bodyPr/>
                    <a:lstStyle/>
                    <a:p>
                      <a:pPr algn="ctr" rtl="0" fontAlgn="t">
                        <a:spcBef>
                          <a:spcPts val="0"/>
                        </a:spcBef>
                        <a:spcAft>
                          <a:spcPts val="0"/>
                        </a:spcAft>
                      </a:pPr>
                      <a:r>
                        <a:rPr lang="en-US" sz="1000" b="1" i="0" u="none" strike="noStrike" dirty="0">
                          <a:solidFill>
                            <a:srgbClr val="000000"/>
                          </a:solidFill>
                          <a:effectLst/>
                          <a:latin typeface="Calibri" panose="020F0502020204030204" pitchFamily="34" charset="0"/>
                        </a:rPr>
                        <a:t>State the problem: </a:t>
                      </a:r>
                      <a:endParaRPr lang="en-US" sz="1400" b="1"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b="1" dirty="0">
                          <a:solidFill>
                            <a:schemeClr val="tx2"/>
                          </a:solidFill>
                          <a:effectLst/>
                        </a:rPr>
                        <a:t>People are living paycheck to paycheck </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0370395"/>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They only have enough money for what’s right in front of them</a:t>
                      </a:r>
                      <a:br>
                        <a:rPr lang="en-US" sz="1400" dirty="0">
                          <a:solidFill>
                            <a:schemeClr val="tx2"/>
                          </a:solidFill>
                          <a:effectLst/>
                        </a:rPr>
                      </a:br>
                      <a:endParaRPr lang="en-US" sz="1400" dirty="0">
                        <a:solidFill>
                          <a:schemeClr val="tx2"/>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5769118"/>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They are not saving for the future</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836246"/>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They cannot weather a financial emergency (car break down, medical, job loss)</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021434"/>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They may use money meant for rent and bills to pay for the emergency</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124953"/>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They won’t have money to pay those bills when the due date comes</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9302756"/>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They could get utilities shut off or be evicted from rental unit</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5605439"/>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Being evicted leads to homelessness and the problem would perpetuate into a new problem</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24962"/>
                  </a:ext>
                </a:extLst>
              </a:tr>
            </a:tbl>
          </a:graphicData>
        </a:graphic>
      </p:graphicFrame>
      <p:graphicFrame>
        <p:nvGraphicFramePr>
          <p:cNvPr id="7" name="Table 6">
            <a:extLst>
              <a:ext uri="{FF2B5EF4-FFF2-40B4-BE49-F238E27FC236}">
                <a16:creationId xmlns:a16="http://schemas.microsoft.com/office/drawing/2014/main" id="{5966E624-D085-4E16-AA36-5EC919073A99}"/>
              </a:ext>
            </a:extLst>
          </p:cNvPr>
          <p:cNvGraphicFramePr>
            <a:graphicFrameLocks noGrp="1"/>
          </p:cNvGraphicFramePr>
          <p:nvPr>
            <p:extLst>
              <p:ext uri="{D42A27DB-BD31-4B8C-83A1-F6EECF244321}">
                <p14:modId xmlns:p14="http://schemas.microsoft.com/office/powerpoint/2010/main" val="4184381238"/>
              </p:ext>
            </p:extLst>
          </p:nvPr>
        </p:nvGraphicFramePr>
        <p:xfrm>
          <a:off x="604972" y="6235933"/>
          <a:ext cx="6562456" cy="553720"/>
        </p:xfrm>
        <a:graphic>
          <a:graphicData uri="http://schemas.openxmlformats.org/drawingml/2006/table">
            <a:tbl>
              <a:tblPr/>
              <a:tblGrid>
                <a:gridCol w="1358633">
                  <a:extLst>
                    <a:ext uri="{9D8B030D-6E8A-4147-A177-3AD203B41FA5}">
                      <a16:colId xmlns:a16="http://schemas.microsoft.com/office/drawing/2014/main" val="3708836882"/>
                    </a:ext>
                  </a:extLst>
                </a:gridCol>
                <a:gridCol w="5203823">
                  <a:extLst>
                    <a:ext uri="{9D8B030D-6E8A-4147-A177-3AD203B41FA5}">
                      <a16:colId xmlns:a16="http://schemas.microsoft.com/office/drawing/2014/main" val="3833390680"/>
                    </a:ext>
                  </a:extLst>
                </a:gridCol>
              </a:tblGrid>
              <a:tr h="535517">
                <a:tc>
                  <a:txBody>
                    <a:bodyPr/>
                    <a:lstStyle/>
                    <a:p>
                      <a:pPr algn="ctr" rtl="0" fontAlgn="t">
                        <a:spcBef>
                          <a:spcPts val="0"/>
                        </a:spcBef>
                        <a:spcAft>
                          <a:spcPts val="0"/>
                        </a:spcAft>
                      </a:pPr>
                      <a:r>
                        <a:rPr lang="en-US" sz="1100" b="1" i="0" u="none" strike="noStrike" dirty="0">
                          <a:solidFill>
                            <a:srgbClr val="000000"/>
                          </a:solidFill>
                          <a:effectLst/>
                          <a:latin typeface="Calibri" panose="020F0502020204030204" pitchFamily="34" charset="0"/>
                        </a:rPr>
                        <a:t>State a solution:</a:t>
                      </a:r>
                      <a:endParaRPr lang="en-US" b="1"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b="1" dirty="0">
                          <a:solidFill>
                            <a:schemeClr val="tx2"/>
                          </a:solidFill>
                          <a:effectLst/>
                        </a:rPr>
                        <a:t>Get people to save a little bit each paycheck into a savings account</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6967958"/>
                  </a:ext>
                </a:extLst>
              </a:tr>
            </a:tbl>
          </a:graphicData>
        </a:graphic>
      </p:graphicFrame>
      <p:sp>
        <p:nvSpPr>
          <p:cNvPr id="10" name="Footer Placeholder 18">
            <a:extLst>
              <a:ext uri="{FF2B5EF4-FFF2-40B4-BE49-F238E27FC236}">
                <a16:creationId xmlns:a16="http://schemas.microsoft.com/office/drawing/2014/main" id="{D0531CBF-6ABF-49B7-A7E5-5E3C82725EA8}"/>
              </a:ext>
            </a:extLst>
          </p:cNvPr>
          <p:cNvSpPr txBox="1">
            <a:spLocks/>
          </p:cNvSpPr>
          <p:nvPr/>
        </p:nvSpPr>
        <p:spPr>
          <a:xfrm>
            <a:off x="388932" y="9436410"/>
            <a:ext cx="6994537" cy="412774"/>
          </a:xfrm>
          <a:prstGeom prst="rect">
            <a:avLst/>
          </a:prstGeom>
        </p:spPr>
        <p:txBody>
          <a:bodyPr vert="horz" lIns="91440" tIns="45720" rIns="91440" bIns="45720" rtlCol="0" anchor="ctr"/>
          <a:lstStyle>
            <a:defPPr>
              <a:defRPr lang="en-US"/>
            </a:defPPr>
            <a:lvl1pPr marL="0" algn="ctr" defTabSz="457200" rtl="0" eaLnBrk="1" latinLnBrk="0" hangingPunct="1">
              <a:defRPr sz="102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dirty="0">
                <a:solidFill>
                  <a:schemeClr val="accent4">
                    <a:lumMod val="75000"/>
                  </a:schemeClr>
                </a:solidFill>
              </a:rPr>
              <a:t>© 2022 YPARinSchool.com</a:t>
            </a:r>
          </a:p>
          <a:p>
            <a:r>
              <a:rPr lang="en-US" sz="900" dirty="0">
                <a:solidFill>
                  <a:schemeClr val="accent4">
                    <a:lumMod val="75000"/>
                  </a:schemeClr>
                </a:solidFill>
              </a:rPr>
              <a:t>This file is for personal, classroom or public library use. By using it,</a:t>
            </a:r>
          </a:p>
          <a:p>
            <a:r>
              <a:rPr lang="en-US" sz="900" dirty="0">
                <a:solidFill>
                  <a:schemeClr val="accent4">
                    <a:lumMod val="75000"/>
                  </a:schemeClr>
                </a:solidFill>
              </a:rPr>
              <a:t> you agree that you will not copy or reproduce files except for non-commercial personal use </a:t>
            </a:r>
          </a:p>
        </p:txBody>
      </p:sp>
      <p:sp>
        <p:nvSpPr>
          <p:cNvPr id="12" name="Rectangle: Single Corner Rounded 11">
            <a:extLst>
              <a:ext uri="{FF2B5EF4-FFF2-40B4-BE49-F238E27FC236}">
                <a16:creationId xmlns:a16="http://schemas.microsoft.com/office/drawing/2014/main" id="{B78F5C4C-5D96-AF99-4E9D-8D640CA55CD3}"/>
              </a:ext>
            </a:extLst>
          </p:cNvPr>
          <p:cNvSpPr/>
          <p:nvPr/>
        </p:nvSpPr>
        <p:spPr>
          <a:xfrm>
            <a:off x="604972" y="914206"/>
            <a:ext cx="6562456" cy="369332"/>
          </a:xfrm>
          <a:prstGeom prst="round1Rect">
            <a:avLst/>
          </a:prstGeom>
          <a:solidFill>
            <a:srgbClr val="6C648B"/>
          </a:solidFill>
          <a:ln>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Georgia" panose="02040502050405020303" pitchFamily="18" charset="0"/>
              </a:rPr>
              <a:t>Why Train</a:t>
            </a:r>
            <a:endParaRPr lang="en-US" sz="2000" b="1" dirty="0">
              <a:solidFill>
                <a:schemeClr val="bg1"/>
              </a:solidFill>
              <a:latin typeface="Georgia" panose="02040502050405020303" pitchFamily="18" charset="0"/>
            </a:endParaRPr>
          </a:p>
        </p:txBody>
      </p:sp>
      <p:grpSp>
        <p:nvGrpSpPr>
          <p:cNvPr id="2" name="Group 1">
            <a:extLst>
              <a:ext uri="{FF2B5EF4-FFF2-40B4-BE49-F238E27FC236}">
                <a16:creationId xmlns:a16="http://schemas.microsoft.com/office/drawing/2014/main" id="{E4C77FCD-E40B-89D4-07F4-FAFA4494FB3A}"/>
              </a:ext>
            </a:extLst>
          </p:cNvPr>
          <p:cNvGrpSpPr/>
          <p:nvPr/>
        </p:nvGrpSpPr>
        <p:grpSpPr>
          <a:xfrm>
            <a:off x="1927145" y="216096"/>
            <a:ext cx="4111231" cy="659583"/>
            <a:chOff x="1927145" y="216096"/>
            <a:chExt cx="4111231" cy="659583"/>
          </a:xfrm>
        </p:grpSpPr>
        <p:sp>
          <p:nvSpPr>
            <p:cNvPr id="15" name="TextBox 14">
              <a:extLst>
                <a:ext uri="{FF2B5EF4-FFF2-40B4-BE49-F238E27FC236}">
                  <a16:creationId xmlns:a16="http://schemas.microsoft.com/office/drawing/2014/main" id="{6BFBC6DA-ED7E-DAEA-23F5-C2FB83B49232}"/>
                </a:ext>
              </a:extLst>
            </p:cNvPr>
            <p:cNvSpPr txBox="1"/>
            <p:nvPr/>
          </p:nvSpPr>
          <p:spPr>
            <a:xfrm>
              <a:off x="2593713" y="229348"/>
              <a:ext cx="3444663" cy="646331"/>
            </a:xfrm>
            <a:prstGeom prst="rect">
              <a:avLst/>
            </a:prstGeom>
            <a:noFill/>
          </p:spPr>
          <p:txBody>
            <a:bodyPr wrap="square" rtlCol="0">
              <a:spAutoFit/>
            </a:bodyPr>
            <a:lstStyle/>
            <a:p>
              <a:r>
                <a:rPr lang="en-US" sz="3600" dirty="0">
                  <a:solidFill>
                    <a:srgbClr val="6C648B"/>
                  </a:solidFill>
                  <a:latin typeface="Josefin Sans" pitchFamily="2" charset="0"/>
                </a:rPr>
                <a:t>YPAR in School</a:t>
              </a:r>
            </a:p>
          </p:txBody>
        </p:sp>
        <p:pic>
          <p:nvPicPr>
            <p:cNvPr id="16" name="Picture 15" descr="Icon&#10;&#10;Description automatically generated">
              <a:extLst>
                <a:ext uri="{FF2B5EF4-FFF2-40B4-BE49-F238E27FC236}">
                  <a16:creationId xmlns:a16="http://schemas.microsoft.com/office/drawing/2014/main" id="{03A7C9E7-1DED-A2FB-DB96-1CC581BC76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7145" y="216096"/>
              <a:ext cx="666568" cy="637643"/>
            </a:xfrm>
            <a:prstGeom prst="rect">
              <a:avLst/>
            </a:prstGeom>
          </p:spPr>
        </p:pic>
      </p:grpSp>
    </p:spTree>
    <p:extLst>
      <p:ext uri="{BB962C8B-B14F-4D97-AF65-F5344CB8AC3E}">
        <p14:creationId xmlns:p14="http://schemas.microsoft.com/office/powerpoint/2010/main" val="3161056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Slide Number Placeholder 19">
            <a:extLst>
              <a:ext uri="{FF2B5EF4-FFF2-40B4-BE49-F238E27FC236}">
                <a16:creationId xmlns:a16="http://schemas.microsoft.com/office/drawing/2014/main" id="{4966ACAE-B507-403B-9390-153F35632FB7}"/>
              </a:ext>
            </a:extLst>
          </p:cNvPr>
          <p:cNvSpPr>
            <a:spLocks noGrp="1"/>
          </p:cNvSpPr>
          <p:nvPr>
            <p:ph type="sldNum" sz="quarter" idx="12"/>
          </p:nvPr>
        </p:nvSpPr>
        <p:spPr/>
        <p:txBody>
          <a:bodyPr/>
          <a:lstStyle/>
          <a:p>
            <a:fld id="{49719EBA-0370-4C47-8ED0-A0CAB8E113E6}" type="slidenum">
              <a:rPr lang="en-US" smtClean="0">
                <a:solidFill>
                  <a:schemeClr val="accent4">
                    <a:lumMod val="75000"/>
                  </a:schemeClr>
                </a:solidFill>
              </a:rPr>
              <a:t>2</a:t>
            </a:fld>
            <a:endParaRPr lang="en-US">
              <a:solidFill>
                <a:schemeClr val="accent4">
                  <a:lumMod val="75000"/>
                </a:schemeClr>
              </a:solidFill>
            </a:endParaRPr>
          </a:p>
        </p:txBody>
      </p:sp>
      <p:sp>
        <p:nvSpPr>
          <p:cNvPr id="19" name="TextBox 18">
            <a:extLst>
              <a:ext uri="{FF2B5EF4-FFF2-40B4-BE49-F238E27FC236}">
                <a16:creationId xmlns:a16="http://schemas.microsoft.com/office/drawing/2014/main" id="{54EEF469-8A99-4E45-B3B0-29E3584687FB}"/>
              </a:ext>
            </a:extLst>
          </p:cNvPr>
          <p:cNvSpPr txBox="1"/>
          <p:nvPr/>
        </p:nvSpPr>
        <p:spPr>
          <a:xfrm>
            <a:off x="604972" y="1352444"/>
            <a:ext cx="6562456" cy="276999"/>
          </a:xfrm>
          <a:prstGeom prst="rect">
            <a:avLst/>
          </a:prstGeom>
          <a:noFill/>
        </p:spPr>
        <p:txBody>
          <a:bodyPr wrap="square">
            <a:spAutoFit/>
          </a:bodyPr>
          <a:lstStyle/>
          <a:p>
            <a:pPr algn="ctr"/>
            <a:r>
              <a:rPr lang="en-US" sz="1200" b="1" i="0" u="none" strike="noStrike" dirty="0">
                <a:solidFill>
                  <a:srgbClr val="000000"/>
                </a:solidFill>
                <a:effectLst/>
                <a:latin typeface="Georgia" panose="02040502050405020303" pitchFamily="18" charset="0"/>
              </a:rPr>
              <a:t>Example</a:t>
            </a:r>
            <a:endParaRPr lang="en-US" sz="1200" dirty="0">
              <a:latin typeface="Georgia" panose="02040502050405020303" pitchFamily="18" charset="0"/>
            </a:endParaRPr>
          </a:p>
        </p:txBody>
      </p:sp>
      <p:sp>
        <p:nvSpPr>
          <p:cNvPr id="22" name="Rectangle: Single Corner Rounded 21">
            <a:extLst>
              <a:ext uri="{FF2B5EF4-FFF2-40B4-BE49-F238E27FC236}">
                <a16:creationId xmlns:a16="http://schemas.microsoft.com/office/drawing/2014/main" id="{074FCAB3-1B0F-4EE9-8576-628A5C2AA339}"/>
              </a:ext>
            </a:extLst>
          </p:cNvPr>
          <p:cNvSpPr/>
          <p:nvPr/>
        </p:nvSpPr>
        <p:spPr>
          <a:xfrm>
            <a:off x="604972" y="914206"/>
            <a:ext cx="6562456" cy="369332"/>
          </a:xfrm>
          <a:prstGeom prst="round1Rect">
            <a:avLst/>
          </a:prstGeom>
          <a:solidFill>
            <a:srgbClr val="6C648B"/>
          </a:solidFill>
          <a:ln>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Georgia" panose="02040502050405020303" pitchFamily="18" charset="0"/>
              </a:rPr>
              <a:t>How Train</a:t>
            </a:r>
            <a:endParaRPr lang="en-US" sz="2000" b="1" dirty="0">
              <a:solidFill>
                <a:schemeClr val="bg1"/>
              </a:solidFill>
              <a:latin typeface="Georgia" panose="02040502050405020303" pitchFamily="18" charset="0"/>
            </a:endParaRPr>
          </a:p>
        </p:txBody>
      </p:sp>
      <p:graphicFrame>
        <p:nvGraphicFramePr>
          <p:cNvPr id="6" name="Table 5">
            <a:extLst>
              <a:ext uri="{FF2B5EF4-FFF2-40B4-BE49-F238E27FC236}">
                <a16:creationId xmlns:a16="http://schemas.microsoft.com/office/drawing/2014/main" id="{1FE8AD78-46D4-41AE-BCA5-06C7B4A91EA5}"/>
              </a:ext>
            </a:extLst>
          </p:cNvPr>
          <p:cNvGraphicFramePr>
            <a:graphicFrameLocks noGrp="1"/>
          </p:cNvGraphicFramePr>
          <p:nvPr>
            <p:extLst>
              <p:ext uri="{D42A27DB-BD31-4B8C-83A1-F6EECF244321}">
                <p14:modId xmlns:p14="http://schemas.microsoft.com/office/powerpoint/2010/main" val="1736309286"/>
              </p:ext>
            </p:extLst>
          </p:nvPr>
        </p:nvGraphicFramePr>
        <p:xfrm>
          <a:off x="604972" y="1687968"/>
          <a:ext cx="6562456" cy="4793743"/>
        </p:xfrm>
        <a:graphic>
          <a:graphicData uri="http://schemas.openxmlformats.org/drawingml/2006/table">
            <a:tbl>
              <a:tblPr/>
              <a:tblGrid>
                <a:gridCol w="1358633">
                  <a:extLst>
                    <a:ext uri="{9D8B030D-6E8A-4147-A177-3AD203B41FA5}">
                      <a16:colId xmlns:a16="http://schemas.microsoft.com/office/drawing/2014/main" val="2476342340"/>
                    </a:ext>
                  </a:extLst>
                </a:gridCol>
                <a:gridCol w="5203823">
                  <a:extLst>
                    <a:ext uri="{9D8B030D-6E8A-4147-A177-3AD203B41FA5}">
                      <a16:colId xmlns:a16="http://schemas.microsoft.com/office/drawing/2014/main" val="4217288647"/>
                    </a:ext>
                  </a:extLst>
                </a:gridCol>
              </a:tblGrid>
              <a:tr h="583200">
                <a:tc>
                  <a:txBody>
                    <a:bodyPr/>
                    <a:lstStyle/>
                    <a:p>
                      <a:pPr algn="ctr" rtl="0" fontAlgn="t">
                        <a:spcBef>
                          <a:spcPts val="0"/>
                        </a:spcBef>
                        <a:spcAft>
                          <a:spcPts val="0"/>
                        </a:spcAft>
                      </a:pPr>
                      <a:r>
                        <a:rPr lang="en-US" sz="1000" b="1" i="0" u="none" strike="noStrike" dirty="0">
                          <a:solidFill>
                            <a:srgbClr val="000000"/>
                          </a:solidFill>
                          <a:effectLst/>
                          <a:latin typeface="Calibri" panose="020F0502020204030204" pitchFamily="34" charset="0"/>
                        </a:rPr>
                        <a:t>State the solution:</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777240" rtl="0" eaLnBrk="1" fontAlgn="t" latinLnBrk="0" hangingPunct="1">
                        <a:lnSpc>
                          <a:spcPct val="100000"/>
                        </a:lnSpc>
                        <a:spcBef>
                          <a:spcPts val="0"/>
                        </a:spcBef>
                        <a:spcAft>
                          <a:spcPts val="0"/>
                        </a:spcAft>
                        <a:buClrTx/>
                        <a:buSzTx/>
                        <a:buFontTx/>
                        <a:buNone/>
                        <a:tabLst/>
                        <a:defRPr/>
                      </a:pPr>
                      <a:r>
                        <a:rPr lang="en-US" sz="1400" b="1" dirty="0">
                          <a:solidFill>
                            <a:schemeClr val="tx2"/>
                          </a:solidFill>
                          <a:effectLst/>
                        </a:rPr>
                        <a:t>Get people to save a little bit each paycheck into a savings account</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0370395"/>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Educate people about the benefits of saving (security, reduced stress when you have a back up plan) </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5769118"/>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Host learning workshops with an incentive</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836246"/>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Get community spaces (churches or other nonprofits)</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021434"/>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Create an interactive workshop that people participate in that allows people to reflect on their own life, envision their future, and understand how a savings can help ensure they can build the future they want</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124953"/>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Incentivize the workshop as well as advertise it </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9302756"/>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will get help starting a free bank account </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5605439"/>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en-US" sz="1400" dirty="0">
                          <a:solidFill>
                            <a:schemeClr val="tx2"/>
                          </a:solidFill>
                          <a:effectLst/>
                        </a:rPr>
                        <a:t>Partnership with /representative from Huntington Bank </a:t>
                      </a: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24962"/>
                  </a:ext>
                </a:extLst>
              </a:tr>
            </a:tbl>
          </a:graphicData>
        </a:graphic>
      </p:graphicFrame>
      <p:sp>
        <p:nvSpPr>
          <p:cNvPr id="11" name="Footer Placeholder 18">
            <a:extLst>
              <a:ext uri="{FF2B5EF4-FFF2-40B4-BE49-F238E27FC236}">
                <a16:creationId xmlns:a16="http://schemas.microsoft.com/office/drawing/2014/main" id="{A5F54A91-588E-43BF-A953-E8F76BC3CC10}"/>
              </a:ext>
            </a:extLst>
          </p:cNvPr>
          <p:cNvSpPr txBox="1">
            <a:spLocks/>
          </p:cNvSpPr>
          <p:nvPr/>
        </p:nvSpPr>
        <p:spPr>
          <a:xfrm>
            <a:off x="388932" y="9436410"/>
            <a:ext cx="6994537" cy="412774"/>
          </a:xfrm>
          <a:prstGeom prst="rect">
            <a:avLst/>
          </a:prstGeom>
        </p:spPr>
        <p:txBody>
          <a:bodyPr vert="horz" lIns="91440" tIns="45720" rIns="91440" bIns="45720" rtlCol="0" anchor="ctr"/>
          <a:lstStyle>
            <a:defPPr>
              <a:defRPr lang="en-US"/>
            </a:defPPr>
            <a:lvl1pPr marL="0" algn="ctr" defTabSz="457200" rtl="0" eaLnBrk="1" latinLnBrk="0" hangingPunct="1">
              <a:defRPr sz="102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dirty="0">
                <a:solidFill>
                  <a:schemeClr val="accent4">
                    <a:lumMod val="75000"/>
                  </a:schemeClr>
                </a:solidFill>
              </a:rPr>
              <a:t>© 2022 YPARinSchool.com</a:t>
            </a:r>
          </a:p>
          <a:p>
            <a:r>
              <a:rPr lang="en-US" sz="900" dirty="0">
                <a:solidFill>
                  <a:schemeClr val="accent4">
                    <a:lumMod val="75000"/>
                  </a:schemeClr>
                </a:solidFill>
              </a:rPr>
              <a:t>This file is for personal, classroom or public library use. By using it,</a:t>
            </a:r>
          </a:p>
          <a:p>
            <a:r>
              <a:rPr lang="en-US" sz="900" dirty="0">
                <a:solidFill>
                  <a:schemeClr val="accent4">
                    <a:lumMod val="75000"/>
                  </a:schemeClr>
                </a:solidFill>
              </a:rPr>
              <a:t> you agree that you will not copy or reproduce files except for non-commercial personal use </a:t>
            </a:r>
          </a:p>
        </p:txBody>
      </p:sp>
      <p:sp>
        <p:nvSpPr>
          <p:cNvPr id="12" name="Rectangle: Single Corner Rounded 11">
            <a:extLst>
              <a:ext uri="{FF2B5EF4-FFF2-40B4-BE49-F238E27FC236}">
                <a16:creationId xmlns:a16="http://schemas.microsoft.com/office/drawing/2014/main" id="{421A856E-C648-7719-98A1-59752EB93A5E}"/>
              </a:ext>
            </a:extLst>
          </p:cNvPr>
          <p:cNvSpPr/>
          <p:nvPr/>
        </p:nvSpPr>
        <p:spPr>
          <a:xfrm>
            <a:off x="604972" y="6970938"/>
            <a:ext cx="6562456" cy="1524000"/>
          </a:xfrm>
          <a:prstGeom prst="round1Rect">
            <a:avLst/>
          </a:prstGeom>
          <a:solidFill>
            <a:srgbClr val="6C648B"/>
          </a:solidFill>
          <a:ln>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Georgia" panose="02040502050405020303" pitchFamily="18" charset="0"/>
              </a:rPr>
              <a:t>Your Turn!!</a:t>
            </a:r>
          </a:p>
          <a:p>
            <a:pPr algn="ctr"/>
            <a:r>
              <a:rPr lang="en-US" sz="2000" b="1" dirty="0">
                <a:solidFill>
                  <a:schemeClr val="bg1"/>
                </a:solidFill>
                <a:latin typeface="Georgia" panose="02040502050405020303" pitchFamily="18" charset="0"/>
              </a:rPr>
              <a:t>As a group, complete your own Why Train.</a:t>
            </a:r>
          </a:p>
          <a:p>
            <a:pPr algn="ctr"/>
            <a:r>
              <a:rPr lang="en-US" sz="2000" b="1" dirty="0">
                <a:solidFill>
                  <a:schemeClr val="bg1"/>
                </a:solidFill>
                <a:latin typeface="Georgia" panose="02040502050405020303" pitchFamily="18" charset="0"/>
              </a:rPr>
              <a:t>Remember </a:t>
            </a:r>
            <a:r>
              <a:rPr lang="en-US" sz="2000" b="1" u="sng" dirty="0">
                <a:solidFill>
                  <a:srgbClr val="FFC600"/>
                </a:solidFill>
                <a:latin typeface="Georgia" panose="02040502050405020303" pitchFamily="18" charset="0"/>
              </a:rPr>
              <a:t>only 1 submission</a:t>
            </a:r>
            <a:r>
              <a:rPr lang="en-US" sz="2000" b="1" dirty="0">
                <a:solidFill>
                  <a:srgbClr val="FFC600"/>
                </a:solidFill>
                <a:latin typeface="Georgia" panose="02040502050405020303" pitchFamily="18" charset="0"/>
              </a:rPr>
              <a:t> </a:t>
            </a:r>
            <a:r>
              <a:rPr lang="en-US" sz="2000" b="1" dirty="0">
                <a:solidFill>
                  <a:schemeClr val="bg1"/>
                </a:solidFill>
                <a:latin typeface="Georgia" panose="02040502050405020303" pitchFamily="18" charset="0"/>
              </a:rPr>
              <a:t>per group.</a:t>
            </a:r>
          </a:p>
        </p:txBody>
      </p:sp>
      <p:grpSp>
        <p:nvGrpSpPr>
          <p:cNvPr id="13" name="Group 12">
            <a:extLst>
              <a:ext uri="{FF2B5EF4-FFF2-40B4-BE49-F238E27FC236}">
                <a16:creationId xmlns:a16="http://schemas.microsoft.com/office/drawing/2014/main" id="{F73994C4-FF17-BE08-1D75-54F8D6A8E839}"/>
              </a:ext>
            </a:extLst>
          </p:cNvPr>
          <p:cNvGrpSpPr/>
          <p:nvPr/>
        </p:nvGrpSpPr>
        <p:grpSpPr>
          <a:xfrm>
            <a:off x="1927145" y="216096"/>
            <a:ext cx="4111231" cy="659583"/>
            <a:chOff x="1927145" y="216096"/>
            <a:chExt cx="4111231" cy="659583"/>
          </a:xfrm>
        </p:grpSpPr>
        <p:sp>
          <p:nvSpPr>
            <p:cNvPr id="14" name="TextBox 13">
              <a:extLst>
                <a:ext uri="{FF2B5EF4-FFF2-40B4-BE49-F238E27FC236}">
                  <a16:creationId xmlns:a16="http://schemas.microsoft.com/office/drawing/2014/main" id="{8A3A3CEC-72BC-2DB0-9F90-00BD4D3CD7B1}"/>
                </a:ext>
              </a:extLst>
            </p:cNvPr>
            <p:cNvSpPr txBox="1"/>
            <p:nvPr/>
          </p:nvSpPr>
          <p:spPr>
            <a:xfrm>
              <a:off x="2593713" y="229348"/>
              <a:ext cx="3444663" cy="646331"/>
            </a:xfrm>
            <a:prstGeom prst="rect">
              <a:avLst/>
            </a:prstGeom>
            <a:noFill/>
          </p:spPr>
          <p:txBody>
            <a:bodyPr wrap="square" rtlCol="0">
              <a:spAutoFit/>
            </a:bodyPr>
            <a:lstStyle/>
            <a:p>
              <a:r>
                <a:rPr lang="en-US" sz="3600" dirty="0">
                  <a:solidFill>
                    <a:srgbClr val="6C648B"/>
                  </a:solidFill>
                  <a:latin typeface="Josefin Sans" pitchFamily="2" charset="0"/>
                </a:rPr>
                <a:t>YPAR in School</a:t>
              </a:r>
            </a:p>
          </p:txBody>
        </p:sp>
        <p:pic>
          <p:nvPicPr>
            <p:cNvPr id="15" name="Picture 14" descr="Icon&#10;&#10;Description automatically generated">
              <a:extLst>
                <a:ext uri="{FF2B5EF4-FFF2-40B4-BE49-F238E27FC236}">
                  <a16:creationId xmlns:a16="http://schemas.microsoft.com/office/drawing/2014/main" id="{BA9C3B4D-6190-49A3-B36E-10EE6A57B1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7145" y="216096"/>
              <a:ext cx="666568" cy="637643"/>
            </a:xfrm>
            <a:prstGeom prst="rect">
              <a:avLst/>
            </a:prstGeom>
          </p:spPr>
        </p:pic>
      </p:grpSp>
    </p:spTree>
    <p:extLst>
      <p:ext uri="{BB962C8B-B14F-4D97-AF65-F5344CB8AC3E}">
        <p14:creationId xmlns:p14="http://schemas.microsoft.com/office/powerpoint/2010/main" val="1692805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Slide Number Placeholder 19">
            <a:extLst>
              <a:ext uri="{FF2B5EF4-FFF2-40B4-BE49-F238E27FC236}">
                <a16:creationId xmlns:a16="http://schemas.microsoft.com/office/drawing/2014/main" id="{4966ACAE-B507-403B-9390-153F35632FB7}"/>
              </a:ext>
            </a:extLst>
          </p:cNvPr>
          <p:cNvSpPr>
            <a:spLocks noGrp="1"/>
          </p:cNvSpPr>
          <p:nvPr>
            <p:ph type="sldNum" sz="quarter" idx="12"/>
          </p:nvPr>
        </p:nvSpPr>
        <p:spPr/>
        <p:txBody>
          <a:bodyPr/>
          <a:lstStyle/>
          <a:p>
            <a:fld id="{49719EBA-0370-4C47-8ED0-A0CAB8E113E6}" type="slidenum">
              <a:rPr lang="en-US" smtClean="0">
                <a:solidFill>
                  <a:schemeClr val="accent4">
                    <a:lumMod val="75000"/>
                  </a:schemeClr>
                </a:solidFill>
              </a:rPr>
              <a:t>3</a:t>
            </a:fld>
            <a:endParaRPr lang="en-US">
              <a:solidFill>
                <a:schemeClr val="accent4">
                  <a:lumMod val="75000"/>
                </a:schemeClr>
              </a:solidFill>
            </a:endParaRPr>
          </a:p>
        </p:txBody>
      </p:sp>
      <p:sp>
        <p:nvSpPr>
          <p:cNvPr id="19" name="TextBox 18">
            <a:extLst>
              <a:ext uri="{FF2B5EF4-FFF2-40B4-BE49-F238E27FC236}">
                <a16:creationId xmlns:a16="http://schemas.microsoft.com/office/drawing/2014/main" id="{54EEF469-8A99-4E45-B3B0-29E3584687FB}"/>
              </a:ext>
            </a:extLst>
          </p:cNvPr>
          <p:cNvSpPr txBox="1"/>
          <p:nvPr/>
        </p:nvSpPr>
        <p:spPr>
          <a:xfrm>
            <a:off x="545168" y="1362548"/>
            <a:ext cx="6682064" cy="1015663"/>
          </a:xfrm>
          <a:prstGeom prst="rect">
            <a:avLst/>
          </a:prstGeom>
          <a:noFill/>
        </p:spPr>
        <p:txBody>
          <a:bodyPr wrap="square">
            <a:spAutoFit/>
          </a:bodyPr>
          <a:lstStyle/>
          <a:p>
            <a:r>
              <a:rPr lang="en-US" sz="1200" b="1" i="0" u="none" strike="noStrike" dirty="0">
                <a:solidFill>
                  <a:srgbClr val="000000"/>
                </a:solidFill>
                <a:effectLst/>
                <a:latin typeface="Georgia" panose="02040502050405020303" pitchFamily="18" charset="0"/>
              </a:rPr>
              <a:t>Directions: </a:t>
            </a:r>
            <a:r>
              <a:rPr lang="en-US" sz="1200" b="0" i="0" u="none" strike="noStrike" dirty="0">
                <a:solidFill>
                  <a:srgbClr val="000000"/>
                </a:solidFill>
                <a:effectLst/>
                <a:latin typeface="Georgia" panose="02040502050405020303" pitchFamily="18" charset="0"/>
              </a:rPr>
              <a:t>When identifying a problem to address, there are many underlying issues. You should not just say something is a problem. You want to get at the heart of the issue. Asking “why?” continually will help you get to the bottom of the issue and help you develop a potential solution. Go through this thought exercise in your group about the potential problem you want to address in your research project. </a:t>
            </a:r>
            <a:endParaRPr lang="en-US" sz="1200" dirty="0">
              <a:latin typeface="Georgia" panose="02040502050405020303" pitchFamily="18" charset="0"/>
            </a:endParaRPr>
          </a:p>
        </p:txBody>
      </p:sp>
      <p:sp>
        <p:nvSpPr>
          <p:cNvPr id="22" name="Rectangle: Single Corner Rounded 21">
            <a:extLst>
              <a:ext uri="{FF2B5EF4-FFF2-40B4-BE49-F238E27FC236}">
                <a16:creationId xmlns:a16="http://schemas.microsoft.com/office/drawing/2014/main" id="{074FCAB3-1B0F-4EE9-8576-628A5C2AA339}"/>
              </a:ext>
            </a:extLst>
          </p:cNvPr>
          <p:cNvSpPr/>
          <p:nvPr/>
        </p:nvSpPr>
        <p:spPr>
          <a:xfrm>
            <a:off x="604972" y="914206"/>
            <a:ext cx="6562456" cy="369332"/>
          </a:xfrm>
          <a:prstGeom prst="round1Rect">
            <a:avLst/>
          </a:prstGeom>
          <a:solidFill>
            <a:srgbClr val="6C648B"/>
          </a:solidFill>
          <a:ln>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Georgia" panose="02040502050405020303" pitchFamily="18" charset="0"/>
              </a:rPr>
              <a:t>Why Train</a:t>
            </a:r>
            <a:endParaRPr lang="en-US" sz="2000" b="1" dirty="0">
              <a:solidFill>
                <a:schemeClr val="bg1"/>
              </a:solidFill>
              <a:latin typeface="Georgia" panose="02040502050405020303" pitchFamily="18" charset="0"/>
            </a:endParaRPr>
          </a:p>
        </p:txBody>
      </p:sp>
      <p:graphicFrame>
        <p:nvGraphicFramePr>
          <p:cNvPr id="6" name="Table 5">
            <a:extLst>
              <a:ext uri="{FF2B5EF4-FFF2-40B4-BE49-F238E27FC236}">
                <a16:creationId xmlns:a16="http://schemas.microsoft.com/office/drawing/2014/main" id="{1FE8AD78-46D4-41AE-BCA5-06C7B4A91EA5}"/>
              </a:ext>
            </a:extLst>
          </p:cNvPr>
          <p:cNvGraphicFramePr>
            <a:graphicFrameLocks noGrp="1"/>
          </p:cNvGraphicFramePr>
          <p:nvPr>
            <p:extLst>
              <p:ext uri="{D42A27DB-BD31-4B8C-83A1-F6EECF244321}">
                <p14:modId xmlns:p14="http://schemas.microsoft.com/office/powerpoint/2010/main" val="4275586195"/>
              </p:ext>
            </p:extLst>
          </p:nvPr>
        </p:nvGraphicFramePr>
        <p:xfrm>
          <a:off x="604972" y="3119821"/>
          <a:ext cx="6562456" cy="5406192"/>
        </p:xfrm>
        <a:graphic>
          <a:graphicData uri="http://schemas.openxmlformats.org/drawingml/2006/table">
            <a:tbl>
              <a:tblPr/>
              <a:tblGrid>
                <a:gridCol w="1358633">
                  <a:extLst>
                    <a:ext uri="{9D8B030D-6E8A-4147-A177-3AD203B41FA5}">
                      <a16:colId xmlns:a16="http://schemas.microsoft.com/office/drawing/2014/main" val="2476342340"/>
                    </a:ext>
                  </a:extLst>
                </a:gridCol>
                <a:gridCol w="5203823">
                  <a:extLst>
                    <a:ext uri="{9D8B030D-6E8A-4147-A177-3AD203B41FA5}">
                      <a16:colId xmlns:a16="http://schemas.microsoft.com/office/drawing/2014/main" val="4217288647"/>
                    </a:ext>
                  </a:extLst>
                </a:gridCol>
              </a:tblGrid>
              <a:tr h="583200">
                <a:tc>
                  <a:txBody>
                    <a:bodyPr/>
                    <a:lstStyle/>
                    <a:p>
                      <a:pPr algn="ctr" rtl="0" fontAlgn="t">
                        <a:spcBef>
                          <a:spcPts val="0"/>
                        </a:spcBef>
                        <a:spcAft>
                          <a:spcPts val="0"/>
                        </a:spcAft>
                      </a:pPr>
                      <a:r>
                        <a:rPr lang="en-US" sz="1000" b="1" i="0" u="none" strike="noStrike" dirty="0">
                          <a:solidFill>
                            <a:srgbClr val="000000"/>
                          </a:solidFill>
                          <a:effectLst/>
                          <a:latin typeface="Calibri" panose="020F0502020204030204" pitchFamily="34" charset="0"/>
                        </a:rPr>
                        <a:t>State the problem: </a:t>
                      </a:r>
                      <a:endParaRPr lang="en-US" sz="1400" b="1"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endParaRPr lang="en-US" sz="1600" b="1"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0370395"/>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5769118"/>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836246"/>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021434"/>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124953"/>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9302756"/>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5605439"/>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24962"/>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Why is that a problem?</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986693"/>
                  </a:ext>
                </a:extLst>
              </a:tr>
            </a:tbl>
          </a:graphicData>
        </a:graphic>
      </p:graphicFrame>
      <p:graphicFrame>
        <p:nvGraphicFramePr>
          <p:cNvPr id="7" name="Table 6">
            <a:extLst>
              <a:ext uri="{FF2B5EF4-FFF2-40B4-BE49-F238E27FC236}">
                <a16:creationId xmlns:a16="http://schemas.microsoft.com/office/drawing/2014/main" id="{5966E624-D085-4E16-AA36-5EC919073A99}"/>
              </a:ext>
            </a:extLst>
          </p:cNvPr>
          <p:cNvGraphicFramePr>
            <a:graphicFrameLocks noGrp="1"/>
          </p:cNvGraphicFramePr>
          <p:nvPr>
            <p:extLst>
              <p:ext uri="{D42A27DB-BD31-4B8C-83A1-F6EECF244321}">
                <p14:modId xmlns:p14="http://schemas.microsoft.com/office/powerpoint/2010/main" val="4053079012"/>
              </p:ext>
            </p:extLst>
          </p:nvPr>
        </p:nvGraphicFramePr>
        <p:xfrm>
          <a:off x="604972" y="8653217"/>
          <a:ext cx="6562456" cy="535517"/>
        </p:xfrm>
        <a:graphic>
          <a:graphicData uri="http://schemas.openxmlformats.org/drawingml/2006/table">
            <a:tbl>
              <a:tblPr/>
              <a:tblGrid>
                <a:gridCol w="1358633">
                  <a:extLst>
                    <a:ext uri="{9D8B030D-6E8A-4147-A177-3AD203B41FA5}">
                      <a16:colId xmlns:a16="http://schemas.microsoft.com/office/drawing/2014/main" val="3708836882"/>
                    </a:ext>
                  </a:extLst>
                </a:gridCol>
                <a:gridCol w="5203823">
                  <a:extLst>
                    <a:ext uri="{9D8B030D-6E8A-4147-A177-3AD203B41FA5}">
                      <a16:colId xmlns:a16="http://schemas.microsoft.com/office/drawing/2014/main" val="3833390680"/>
                    </a:ext>
                  </a:extLst>
                </a:gridCol>
              </a:tblGrid>
              <a:tr h="535517">
                <a:tc>
                  <a:txBody>
                    <a:bodyPr/>
                    <a:lstStyle/>
                    <a:p>
                      <a:pPr algn="ctr" rtl="0" fontAlgn="t">
                        <a:spcBef>
                          <a:spcPts val="0"/>
                        </a:spcBef>
                        <a:spcAft>
                          <a:spcPts val="0"/>
                        </a:spcAft>
                      </a:pPr>
                      <a:r>
                        <a:rPr lang="en-US" sz="1100" b="1" i="0" u="none" strike="noStrike" dirty="0">
                          <a:solidFill>
                            <a:srgbClr val="000000"/>
                          </a:solidFill>
                          <a:effectLst/>
                          <a:latin typeface="Calibri" panose="020F0502020204030204" pitchFamily="34" charset="0"/>
                        </a:rPr>
                        <a:t>State a solution:</a:t>
                      </a:r>
                      <a:endParaRPr lang="en-US" b="1"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endParaRPr lang="en-US" sz="1600" b="1" dirty="0">
                        <a:solidFill>
                          <a:schemeClr val="tx2">
                            <a:lumMod val="75000"/>
                          </a:schemeClr>
                        </a:solidFill>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6967958"/>
                  </a:ext>
                </a:extLst>
              </a:tr>
            </a:tbl>
          </a:graphicData>
        </a:graphic>
      </p:graphicFrame>
      <p:sp>
        <p:nvSpPr>
          <p:cNvPr id="10" name="Footer Placeholder 18">
            <a:extLst>
              <a:ext uri="{FF2B5EF4-FFF2-40B4-BE49-F238E27FC236}">
                <a16:creationId xmlns:a16="http://schemas.microsoft.com/office/drawing/2014/main" id="{D0531CBF-6ABF-49B7-A7E5-5E3C82725EA8}"/>
              </a:ext>
            </a:extLst>
          </p:cNvPr>
          <p:cNvSpPr txBox="1">
            <a:spLocks/>
          </p:cNvSpPr>
          <p:nvPr/>
        </p:nvSpPr>
        <p:spPr>
          <a:xfrm>
            <a:off x="388932" y="9436410"/>
            <a:ext cx="6994537" cy="412774"/>
          </a:xfrm>
          <a:prstGeom prst="rect">
            <a:avLst/>
          </a:prstGeom>
        </p:spPr>
        <p:txBody>
          <a:bodyPr vert="horz" lIns="91440" tIns="45720" rIns="91440" bIns="45720" rtlCol="0" anchor="ctr"/>
          <a:lstStyle>
            <a:defPPr>
              <a:defRPr lang="en-US"/>
            </a:defPPr>
            <a:lvl1pPr marL="0" algn="ctr" defTabSz="457200" rtl="0" eaLnBrk="1" latinLnBrk="0" hangingPunct="1">
              <a:defRPr sz="102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dirty="0">
                <a:solidFill>
                  <a:schemeClr val="accent4">
                    <a:lumMod val="75000"/>
                  </a:schemeClr>
                </a:solidFill>
              </a:rPr>
              <a:t>© 2022 YPARinSchool.com</a:t>
            </a:r>
          </a:p>
          <a:p>
            <a:r>
              <a:rPr lang="en-US" sz="900" dirty="0">
                <a:solidFill>
                  <a:schemeClr val="accent4">
                    <a:lumMod val="75000"/>
                  </a:schemeClr>
                </a:solidFill>
              </a:rPr>
              <a:t>This file is for personal, classroom or public library use. By using it,</a:t>
            </a:r>
          </a:p>
          <a:p>
            <a:r>
              <a:rPr lang="en-US" sz="900" dirty="0">
                <a:solidFill>
                  <a:schemeClr val="accent4">
                    <a:lumMod val="75000"/>
                  </a:schemeClr>
                </a:solidFill>
              </a:rPr>
              <a:t> you agree that you will not copy or reproduce files except for non-commercial personal use </a:t>
            </a:r>
          </a:p>
        </p:txBody>
      </p:sp>
      <p:graphicFrame>
        <p:nvGraphicFramePr>
          <p:cNvPr id="2" name="Table 1">
            <a:extLst>
              <a:ext uri="{FF2B5EF4-FFF2-40B4-BE49-F238E27FC236}">
                <a16:creationId xmlns:a16="http://schemas.microsoft.com/office/drawing/2014/main" id="{BD65E61E-2C11-9AB5-D2A2-BA432E444E5E}"/>
              </a:ext>
            </a:extLst>
          </p:cNvPr>
          <p:cNvGraphicFramePr>
            <a:graphicFrameLocks noGrp="1"/>
          </p:cNvGraphicFramePr>
          <p:nvPr>
            <p:extLst>
              <p:ext uri="{D42A27DB-BD31-4B8C-83A1-F6EECF244321}">
                <p14:modId xmlns:p14="http://schemas.microsoft.com/office/powerpoint/2010/main" val="2769978404"/>
              </p:ext>
            </p:extLst>
          </p:nvPr>
        </p:nvGraphicFramePr>
        <p:xfrm>
          <a:off x="604972" y="2412942"/>
          <a:ext cx="6562456" cy="583200"/>
        </p:xfrm>
        <a:graphic>
          <a:graphicData uri="http://schemas.openxmlformats.org/drawingml/2006/table">
            <a:tbl>
              <a:tblPr/>
              <a:tblGrid>
                <a:gridCol w="1358633">
                  <a:extLst>
                    <a:ext uri="{9D8B030D-6E8A-4147-A177-3AD203B41FA5}">
                      <a16:colId xmlns:a16="http://schemas.microsoft.com/office/drawing/2014/main" val="2329727072"/>
                    </a:ext>
                  </a:extLst>
                </a:gridCol>
                <a:gridCol w="5203823">
                  <a:extLst>
                    <a:ext uri="{9D8B030D-6E8A-4147-A177-3AD203B41FA5}">
                      <a16:colId xmlns:a16="http://schemas.microsoft.com/office/drawing/2014/main" val="1723516317"/>
                    </a:ext>
                  </a:extLst>
                </a:gridCol>
              </a:tblGrid>
              <a:tr h="583200">
                <a:tc>
                  <a:txBody>
                    <a:bodyPr/>
                    <a:lstStyle/>
                    <a:p>
                      <a:pPr rtl="0" fontAlgn="t">
                        <a:spcBef>
                          <a:spcPts val="0"/>
                        </a:spcBef>
                        <a:spcAft>
                          <a:spcPts val="0"/>
                        </a:spcAft>
                      </a:pPr>
                      <a:r>
                        <a:rPr lang="en-US" sz="1000" b="1" i="0" u="none" strike="noStrike" dirty="0">
                          <a:solidFill>
                            <a:srgbClr val="000000"/>
                          </a:solidFill>
                          <a:effectLst/>
                          <a:latin typeface="Calibri" panose="020F0502020204030204" pitchFamily="34" charset="0"/>
                        </a:rPr>
                        <a:t>Group Members</a:t>
                      </a:r>
                      <a:endParaRPr lang="en-US" sz="1400" b="1"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400" dirty="0">
                          <a:solidFill>
                            <a:schemeClr val="accent6"/>
                          </a:solidFill>
                          <a:effectLst/>
                        </a:rPr>
                      </a:br>
                      <a:endParaRPr lang="en-US" sz="1400" dirty="0">
                        <a:solidFill>
                          <a:schemeClr val="accent6"/>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0189430"/>
                  </a:ext>
                </a:extLst>
              </a:tr>
            </a:tbl>
          </a:graphicData>
        </a:graphic>
      </p:graphicFrame>
      <p:grpSp>
        <p:nvGrpSpPr>
          <p:cNvPr id="11" name="Group 10">
            <a:extLst>
              <a:ext uri="{FF2B5EF4-FFF2-40B4-BE49-F238E27FC236}">
                <a16:creationId xmlns:a16="http://schemas.microsoft.com/office/drawing/2014/main" id="{B24A5C92-66B2-2728-70C8-390B2F0AC040}"/>
              </a:ext>
            </a:extLst>
          </p:cNvPr>
          <p:cNvGrpSpPr/>
          <p:nvPr/>
        </p:nvGrpSpPr>
        <p:grpSpPr>
          <a:xfrm>
            <a:off x="1927145" y="216096"/>
            <a:ext cx="4111231" cy="659583"/>
            <a:chOff x="1927145" y="216096"/>
            <a:chExt cx="4111231" cy="659583"/>
          </a:xfrm>
        </p:grpSpPr>
        <p:sp>
          <p:nvSpPr>
            <p:cNvPr id="12" name="TextBox 11">
              <a:extLst>
                <a:ext uri="{FF2B5EF4-FFF2-40B4-BE49-F238E27FC236}">
                  <a16:creationId xmlns:a16="http://schemas.microsoft.com/office/drawing/2014/main" id="{83B9A74F-6768-B89E-25E7-E37B7069E5AE}"/>
                </a:ext>
              </a:extLst>
            </p:cNvPr>
            <p:cNvSpPr txBox="1"/>
            <p:nvPr/>
          </p:nvSpPr>
          <p:spPr>
            <a:xfrm>
              <a:off x="2593713" y="229348"/>
              <a:ext cx="3444663" cy="646331"/>
            </a:xfrm>
            <a:prstGeom prst="rect">
              <a:avLst/>
            </a:prstGeom>
            <a:noFill/>
          </p:spPr>
          <p:txBody>
            <a:bodyPr wrap="square" rtlCol="0">
              <a:spAutoFit/>
            </a:bodyPr>
            <a:lstStyle/>
            <a:p>
              <a:r>
                <a:rPr lang="en-US" sz="3600" dirty="0">
                  <a:solidFill>
                    <a:srgbClr val="6C648B"/>
                  </a:solidFill>
                  <a:latin typeface="Josefin Sans" pitchFamily="2" charset="0"/>
                </a:rPr>
                <a:t>YPAR in School</a:t>
              </a:r>
            </a:p>
          </p:txBody>
        </p:sp>
        <p:pic>
          <p:nvPicPr>
            <p:cNvPr id="15" name="Picture 14" descr="Icon&#10;&#10;Description automatically generated">
              <a:extLst>
                <a:ext uri="{FF2B5EF4-FFF2-40B4-BE49-F238E27FC236}">
                  <a16:creationId xmlns:a16="http://schemas.microsoft.com/office/drawing/2014/main" id="{8C4A5B3C-A977-4105-3BD1-E68C8C9D0C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7145" y="216096"/>
              <a:ext cx="666568" cy="637643"/>
            </a:xfrm>
            <a:prstGeom prst="rect">
              <a:avLst/>
            </a:prstGeom>
          </p:spPr>
        </p:pic>
      </p:grpSp>
    </p:spTree>
    <p:extLst>
      <p:ext uri="{BB962C8B-B14F-4D97-AF65-F5344CB8AC3E}">
        <p14:creationId xmlns:p14="http://schemas.microsoft.com/office/powerpoint/2010/main" val="48528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Slide Number Placeholder 19">
            <a:extLst>
              <a:ext uri="{FF2B5EF4-FFF2-40B4-BE49-F238E27FC236}">
                <a16:creationId xmlns:a16="http://schemas.microsoft.com/office/drawing/2014/main" id="{4966ACAE-B507-403B-9390-153F35632FB7}"/>
              </a:ext>
            </a:extLst>
          </p:cNvPr>
          <p:cNvSpPr>
            <a:spLocks noGrp="1"/>
          </p:cNvSpPr>
          <p:nvPr>
            <p:ph type="sldNum" sz="quarter" idx="12"/>
          </p:nvPr>
        </p:nvSpPr>
        <p:spPr/>
        <p:txBody>
          <a:bodyPr/>
          <a:lstStyle/>
          <a:p>
            <a:fld id="{49719EBA-0370-4C47-8ED0-A0CAB8E113E6}" type="slidenum">
              <a:rPr lang="en-US" smtClean="0">
                <a:solidFill>
                  <a:schemeClr val="accent4">
                    <a:lumMod val="75000"/>
                  </a:schemeClr>
                </a:solidFill>
              </a:rPr>
              <a:t>4</a:t>
            </a:fld>
            <a:endParaRPr lang="en-US">
              <a:solidFill>
                <a:schemeClr val="accent4">
                  <a:lumMod val="75000"/>
                </a:schemeClr>
              </a:solidFill>
            </a:endParaRPr>
          </a:p>
        </p:txBody>
      </p:sp>
      <p:sp>
        <p:nvSpPr>
          <p:cNvPr id="19" name="TextBox 18">
            <a:extLst>
              <a:ext uri="{FF2B5EF4-FFF2-40B4-BE49-F238E27FC236}">
                <a16:creationId xmlns:a16="http://schemas.microsoft.com/office/drawing/2014/main" id="{54EEF469-8A99-4E45-B3B0-29E3584687FB}"/>
              </a:ext>
            </a:extLst>
          </p:cNvPr>
          <p:cNvSpPr txBox="1"/>
          <p:nvPr/>
        </p:nvSpPr>
        <p:spPr>
          <a:xfrm>
            <a:off x="545168" y="1362548"/>
            <a:ext cx="6682064" cy="830997"/>
          </a:xfrm>
          <a:prstGeom prst="rect">
            <a:avLst/>
          </a:prstGeom>
          <a:noFill/>
        </p:spPr>
        <p:txBody>
          <a:bodyPr wrap="square">
            <a:spAutoFit/>
          </a:bodyPr>
          <a:lstStyle/>
          <a:p>
            <a:r>
              <a:rPr lang="en-US" sz="1200" b="1" i="0" u="none" strike="noStrike" dirty="0">
                <a:solidFill>
                  <a:srgbClr val="000000"/>
                </a:solidFill>
                <a:effectLst/>
                <a:latin typeface="Georgia" panose="02040502050405020303" pitchFamily="18" charset="0"/>
              </a:rPr>
              <a:t>Directions: </a:t>
            </a:r>
            <a:r>
              <a:rPr lang="en-US" sz="1200" b="0" i="0" u="none" strike="noStrike" dirty="0">
                <a:solidFill>
                  <a:srgbClr val="000000"/>
                </a:solidFill>
                <a:effectLst/>
                <a:latin typeface="Georgia" panose="02040502050405020303" pitchFamily="18" charset="0"/>
              </a:rPr>
              <a:t>Developing solutions to a problem is equally as challenging. You can’t just say “we will fix the problem.” Real life is more complex than that. When you come up with your solution, you have to think through all of the details. Asking continually “how?” will help you develop the details of your plan.</a:t>
            </a:r>
            <a:endParaRPr lang="en-US" sz="1200" dirty="0">
              <a:latin typeface="Georgia" panose="02040502050405020303" pitchFamily="18" charset="0"/>
            </a:endParaRPr>
          </a:p>
        </p:txBody>
      </p:sp>
      <p:sp>
        <p:nvSpPr>
          <p:cNvPr id="22" name="Rectangle: Single Corner Rounded 21">
            <a:extLst>
              <a:ext uri="{FF2B5EF4-FFF2-40B4-BE49-F238E27FC236}">
                <a16:creationId xmlns:a16="http://schemas.microsoft.com/office/drawing/2014/main" id="{074FCAB3-1B0F-4EE9-8576-628A5C2AA339}"/>
              </a:ext>
            </a:extLst>
          </p:cNvPr>
          <p:cNvSpPr/>
          <p:nvPr/>
        </p:nvSpPr>
        <p:spPr>
          <a:xfrm>
            <a:off x="604972" y="914206"/>
            <a:ext cx="6562456" cy="369332"/>
          </a:xfrm>
          <a:prstGeom prst="round1Rect">
            <a:avLst/>
          </a:prstGeom>
          <a:solidFill>
            <a:srgbClr val="6C648B"/>
          </a:solidFill>
          <a:ln>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Georgia" panose="02040502050405020303" pitchFamily="18" charset="0"/>
              </a:rPr>
              <a:t>How Train</a:t>
            </a:r>
            <a:endParaRPr lang="en-US" sz="2000" b="1" dirty="0">
              <a:solidFill>
                <a:schemeClr val="bg1"/>
              </a:solidFill>
              <a:latin typeface="Georgia" panose="02040502050405020303" pitchFamily="18" charset="0"/>
            </a:endParaRPr>
          </a:p>
        </p:txBody>
      </p:sp>
      <p:graphicFrame>
        <p:nvGraphicFramePr>
          <p:cNvPr id="6" name="Table 5">
            <a:extLst>
              <a:ext uri="{FF2B5EF4-FFF2-40B4-BE49-F238E27FC236}">
                <a16:creationId xmlns:a16="http://schemas.microsoft.com/office/drawing/2014/main" id="{1FE8AD78-46D4-41AE-BCA5-06C7B4A91EA5}"/>
              </a:ext>
            </a:extLst>
          </p:cNvPr>
          <p:cNvGraphicFramePr>
            <a:graphicFrameLocks noGrp="1"/>
          </p:cNvGraphicFramePr>
          <p:nvPr>
            <p:extLst>
              <p:ext uri="{D42A27DB-BD31-4B8C-83A1-F6EECF244321}">
                <p14:modId xmlns:p14="http://schemas.microsoft.com/office/powerpoint/2010/main" val="3387232646"/>
              </p:ext>
            </p:extLst>
          </p:nvPr>
        </p:nvGraphicFramePr>
        <p:xfrm>
          <a:off x="604972" y="2457221"/>
          <a:ext cx="6562456" cy="6009066"/>
        </p:xfrm>
        <a:graphic>
          <a:graphicData uri="http://schemas.openxmlformats.org/drawingml/2006/table">
            <a:tbl>
              <a:tblPr/>
              <a:tblGrid>
                <a:gridCol w="1358633">
                  <a:extLst>
                    <a:ext uri="{9D8B030D-6E8A-4147-A177-3AD203B41FA5}">
                      <a16:colId xmlns:a16="http://schemas.microsoft.com/office/drawing/2014/main" val="2476342340"/>
                    </a:ext>
                  </a:extLst>
                </a:gridCol>
                <a:gridCol w="5203823">
                  <a:extLst>
                    <a:ext uri="{9D8B030D-6E8A-4147-A177-3AD203B41FA5}">
                      <a16:colId xmlns:a16="http://schemas.microsoft.com/office/drawing/2014/main" val="4217288647"/>
                    </a:ext>
                  </a:extLst>
                </a:gridCol>
              </a:tblGrid>
              <a:tr h="583200">
                <a:tc>
                  <a:txBody>
                    <a:bodyPr/>
                    <a:lstStyle/>
                    <a:p>
                      <a:pPr algn="ctr" rtl="0" fontAlgn="t">
                        <a:spcBef>
                          <a:spcPts val="0"/>
                        </a:spcBef>
                        <a:spcAft>
                          <a:spcPts val="0"/>
                        </a:spcAft>
                      </a:pPr>
                      <a:r>
                        <a:rPr lang="en-US" sz="1000" b="1" i="0" u="none" strike="noStrike" dirty="0">
                          <a:solidFill>
                            <a:srgbClr val="000000"/>
                          </a:solidFill>
                          <a:effectLst/>
                          <a:latin typeface="Calibri" panose="020F0502020204030204" pitchFamily="34" charset="0"/>
                        </a:rPr>
                        <a:t>State the solution:</a:t>
                      </a:r>
                    </a:p>
                    <a:p>
                      <a:pPr algn="ctr" rtl="0" fontAlgn="t">
                        <a:spcBef>
                          <a:spcPts val="0"/>
                        </a:spcBef>
                        <a:spcAft>
                          <a:spcPts val="0"/>
                        </a:spcAft>
                      </a:pPr>
                      <a:r>
                        <a:rPr lang="en-US" sz="1000" b="1" i="0" u="none" strike="noStrike" dirty="0">
                          <a:solidFill>
                            <a:srgbClr val="000000"/>
                          </a:solidFill>
                          <a:effectLst/>
                          <a:latin typeface="Calibri" panose="020F0502020204030204" pitchFamily="34" charset="0"/>
                        </a:rPr>
                        <a:t> </a:t>
                      </a:r>
                      <a:endParaRPr lang="en-US" sz="1400" b="1"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endParaRPr lang="en-US" sz="1600" b="1"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0370395"/>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5769118"/>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836246"/>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021434"/>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124953"/>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9302756"/>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5605439"/>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24962"/>
                  </a:ext>
                </a:extLst>
              </a:tr>
              <a:tr h="539999">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But how?</a:t>
                      </a:r>
                      <a:endParaRPr lang="en-US" sz="1400" dirty="0">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sz="1600" dirty="0">
                          <a:solidFill>
                            <a:schemeClr val="tx2">
                              <a:lumMod val="75000"/>
                            </a:schemeClr>
                          </a:solidFill>
                          <a:effectLst/>
                        </a:rPr>
                      </a:br>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986693"/>
                  </a:ext>
                </a:extLst>
              </a:tr>
              <a:tr h="539999">
                <a:tc>
                  <a:txBody>
                    <a:bodyPr/>
                    <a:lstStyle/>
                    <a:p>
                      <a:pPr marL="0" marR="0" lvl="0" indent="0" algn="ctr" defTabSz="777240" rtl="0" eaLnBrk="1" fontAlgn="t"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But how?</a:t>
                      </a: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endParaRPr lang="en-US" sz="1600" dirty="0">
                        <a:solidFill>
                          <a:schemeClr val="tx2">
                            <a:lumMod val="75000"/>
                          </a:schemeClr>
                        </a:solidFill>
                        <a:effectLst/>
                      </a:endParaRPr>
                    </a:p>
                    <a:p>
                      <a:pPr fontAlgn="t"/>
                      <a:endParaRPr lang="en-US" sz="1600" dirty="0">
                        <a:solidFill>
                          <a:schemeClr val="tx2">
                            <a:lumMod val="75000"/>
                          </a:schemeClr>
                        </a:solidFill>
                        <a:effectLst/>
                      </a:endParaRPr>
                    </a:p>
                  </a:txBody>
                  <a:tcPr marL="57597" marR="57597" marT="57597" marB="575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9984098"/>
                  </a:ext>
                </a:extLst>
              </a:tr>
            </a:tbl>
          </a:graphicData>
        </a:graphic>
      </p:graphicFrame>
      <p:sp>
        <p:nvSpPr>
          <p:cNvPr id="11" name="Footer Placeholder 18">
            <a:extLst>
              <a:ext uri="{FF2B5EF4-FFF2-40B4-BE49-F238E27FC236}">
                <a16:creationId xmlns:a16="http://schemas.microsoft.com/office/drawing/2014/main" id="{A5F54A91-588E-43BF-A953-E8F76BC3CC10}"/>
              </a:ext>
            </a:extLst>
          </p:cNvPr>
          <p:cNvSpPr txBox="1">
            <a:spLocks/>
          </p:cNvSpPr>
          <p:nvPr/>
        </p:nvSpPr>
        <p:spPr>
          <a:xfrm>
            <a:off x="388932" y="9436410"/>
            <a:ext cx="6994537" cy="412774"/>
          </a:xfrm>
          <a:prstGeom prst="rect">
            <a:avLst/>
          </a:prstGeom>
        </p:spPr>
        <p:txBody>
          <a:bodyPr vert="horz" lIns="91440" tIns="45720" rIns="91440" bIns="45720" rtlCol="0" anchor="ctr"/>
          <a:lstStyle>
            <a:defPPr>
              <a:defRPr lang="en-US"/>
            </a:defPPr>
            <a:lvl1pPr marL="0" algn="ctr" defTabSz="457200" rtl="0" eaLnBrk="1" latinLnBrk="0" hangingPunct="1">
              <a:defRPr sz="102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dirty="0">
                <a:solidFill>
                  <a:schemeClr val="accent4">
                    <a:lumMod val="75000"/>
                  </a:schemeClr>
                </a:solidFill>
              </a:rPr>
              <a:t>© 2022 YPARinSchool.com</a:t>
            </a:r>
          </a:p>
          <a:p>
            <a:r>
              <a:rPr lang="en-US" sz="900" dirty="0">
                <a:solidFill>
                  <a:schemeClr val="accent4">
                    <a:lumMod val="75000"/>
                  </a:schemeClr>
                </a:solidFill>
              </a:rPr>
              <a:t>This file is for personal, classroom or public library use. By using it,</a:t>
            </a:r>
          </a:p>
          <a:p>
            <a:r>
              <a:rPr lang="en-US" sz="900" dirty="0">
                <a:solidFill>
                  <a:schemeClr val="accent4">
                    <a:lumMod val="75000"/>
                  </a:schemeClr>
                </a:solidFill>
              </a:rPr>
              <a:t> you agree that you will not copy or reproduce files except for non-commercial personal use </a:t>
            </a:r>
          </a:p>
        </p:txBody>
      </p:sp>
      <p:grpSp>
        <p:nvGrpSpPr>
          <p:cNvPr id="12" name="Group 11">
            <a:extLst>
              <a:ext uri="{FF2B5EF4-FFF2-40B4-BE49-F238E27FC236}">
                <a16:creationId xmlns:a16="http://schemas.microsoft.com/office/drawing/2014/main" id="{647A5A0E-7E9A-43FF-F227-A9E62B778DE4}"/>
              </a:ext>
            </a:extLst>
          </p:cNvPr>
          <p:cNvGrpSpPr/>
          <p:nvPr/>
        </p:nvGrpSpPr>
        <p:grpSpPr>
          <a:xfrm>
            <a:off x="1927145" y="216096"/>
            <a:ext cx="4111231" cy="659583"/>
            <a:chOff x="1927145" y="216096"/>
            <a:chExt cx="4111231" cy="659583"/>
          </a:xfrm>
        </p:grpSpPr>
        <p:sp>
          <p:nvSpPr>
            <p:cNvPr id="13" name="TextBox 12">
              <a:extLst>
                <a:ext uri="{FF2B5EF4-FFF2-40B4-BE49-F238E27FC236}">
                  <a16:creationId xmlns:a16="http://schemas.microsoft.com/office/drawing/2014/main" id="{948D418B-4D4A-603C-DB3B-7B1A0766C6F2}"/>
                </a:ext>
              </a:extLst>
            </p:cNvPr>
            <p:cNvSpPr txBox="1"/>
            <p:nvPr/>
          </p:nvSpPr>
          <p:spPr>
            <a:xfrm>
              <a:off x="2593713" y="229348"/>
              <a:ext cx="3444663" cy="646331"/>
            </a:xfrm>
            <a:prstGeom prst="rect">
              <a:avLst/>
            </a:prstGeom>
            <a:noFill/>
          </p:spPr>
          <p:txBody>
            <a:bodyPr wrap="square" rtlCol="0">
              <a:spAutoFit/>
            </a:bodyPr>
            <a:lstStyle/>
            <a:p>
              <a:r>
                <a:rPr lang="en-US" sz="3600" dirty="0">
                  <a:solidFill>
                    <a:srgbClr val="6C648B"/>
                  </a:solidFill>
                  <a:latin typeface="Josefin Sans" pitchFamily="2" charset="0"/>
                </a:rPr>
                <a:t>YPAR in School</a:t>
              </a:r>
            </a:p>
          </p:txBody>
        </p:sp>
        <p:pic>
          <p:nvPicPr>
            <p:cNvPr id="14" name="Picture 13" descr="Icon&#10;&#10;Description automatically generated">
              <a:extLst>
                <a:ext uri="{FF2B5EF4-FFF2-40B4-BE49-F238E27FC236}">
                  <a16:creationId xmlns:a16="http://schemas.microsoft.com/office/drawing/2014/main" id="{BCA32C5D-B9FD-030A-F13B-A4484E7D23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7145" y="216096"/>
              <a:ext cx="666568" cy="637643"/>
            </a:xfrm>
            <a:prstGeom prst="rect">
              <a:avLst/>
            </a:prstGeom>
          </p:spPr>
        </p:pic>
      </p:grpSp>
    </p:spTree>
    <p:extLst>
      <p:ext uri="{BB962C8B-B14F-4D97-AF65-F5344CB8AC3E}">
        <p14:creationId xmlns:p14="http://schemas.microsoft.com/office/powerpoint/2010/main" val="2862063203"/>
      </p:ext>
    </p:extLst>
  </p:cSld>
  <p:clrMapOvr>
    <a:masterClrMapping/>
  </p:clrMapOvr>
</p:sld>
</file>

<file path=ppt/theme/theme1.xml><?xml version="1.0" encoding="utf-8"?>
<a:theme xmlns:a="http://schemas.openxmlformats.org/drawingml/2006/main" name="Theme1-yparinschool">
  <a:themeElements>
    <a:clrScheme name="Custom 1">
      <a:dk1>
        <a:srgbClr val="F0EBF0"/>
      </a:dk1>
      <a:lt1>
        <a:srgbClr val="FFFFFF"/>
      </a:lt1>
      <a:dk2>
        <a:srgbClr val="6C648B"/>
      </a:dk2>
      <a:lt2>
        <a:srgbClr val="B6A19E"/>
      </a:lt2>
      <a:accent1>
        <a:srgbClr val="9BD252"/>
      </a:accent1>
      <a:accent2>
        <a:srgbClr val="FFC600"/>
      </a:accent2>
      <a:accent3>
        <a:srgbClr val="698E28"/>
      </a:accent3>
      <a:accent4>
        <a:srgbClr val="D5D2CA"/>
      </a:accent4>
      <a:accent5>
        <a:srgbClr val="B69EB4"/>
      </a:accent5>
      <a:accent6>
        <a:srgbClr val="000000"/>
      </a:accent6>
      <a:hlink>
        <a:srgbClr val="003359"/>
      </a:hlink>
      <a:folHlink>
        <a:srgbClr val="853A76"/>
      </a:folHlink>
    </a:clrScheme>
    <a:fontScheme name="Custom 1">
      <a:majorFont>
        <a:latin typeface="Georgia"/>
        <a:ea typeface=""/>
        <a:cs typeface=""/>
      </a:majorFont>
      <a:minorFont>
        <a:latin typeface="Georg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yparinschool" id="{6F32518C-8A5F-49E5-8652-442CF72B7F89}" vid="{4913F071-9527-42AA-A50F-4CF2C70C6C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Theme1-yparinschool</Template>
  <TotalTime>6536</TotalTime>
  <Words>736</Words>
  <Application>Microsoft Office PowerPoint</Application>
  <PresentationFormat>Custom</PresentationFormat>
  <Paragraphs>104</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Calibri</vt:lpstr>
      <vt:lpstr>Georgia</vt:lpstr>
      <vt:lpstr>Georgia Pro</vt:lpstr>
      <vt:lpstr>Josefin Sans</vt:lpstr>
      <vt:lpstr>Roboto</vt:lpstr>
      <vt:lpstr>Times New Roman</vt:lpstr>
      <vt:lpstr>Theme1-yparinschool</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Carrick</dc:creator>
  <cp:lastModifiedBy>Alla A Karapunarly</cp:lastModifiedBy>
  <cp:revision>12</cp:revision>
  <dcterms:created xsi:type="dcterms:W3CDTF">2021-06-22T13:02:41Z</dcterms:created>
  <dcterms:modified xsi:type="dcterms:W3CDTF">2022-07-20T00:18:16Z</dcterms:modified>
</cp:coreProperties>
</file>