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3291840" y="10226042"/>
            <a:ext cx="37307519" cy="70561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6583680" y="18653759"/>
            <a:ext cx="30723839" cy="8412480"/>
          </a:xfrm>
          <a:prstGeom prst="rect">
            <a:avLst/>
          </a:prstGeom>
          <a:noFill/>
          <a:ln>
            <a:noFill/>
          </a:ln>
        </p:spPr>
        <p:txBody>
          <a:bodyPr anchorCtr="0" anchor="t" bIns="219450" lIns="438900" spcFirstLastPara="1" rIns="438900" wrap="square" tIns="219450">
            <a:noAutofit/>
          </a:bodyPr>
          <a:lstStyle>
            <a:lvl1pPr lvl="0" algn="ctr">
              <a:spcBef>
                <a:spcPts val="3080"/>
              </a:spcBef>
              <a:spcAft>
                <a:spcPts val="0"/>
              </a:spcAft>
              <a:buClr>
                <a:srgbClr val="888888"/>
              </a:buClr>
              <a:buSzPts val="15400"/>
              <a:buNone/>
              <a:defRPr>
                <a:solidFill>
                  <a:srgbClr val="888888"/>
                </a:solidFill>
              </a:defRPr>
            </a:lvl1pPr>
            <a:lvl2pPr lvl="1" algn="ctr">
              <a:spcBef>
                <a:spcPts val="2680"/>
              </a:spcBef>
              <a:spcAft>
                <a:spcPts val="0"/>
              </a:spcAft>
              <a:buClr>
                <a:srgbClr val="888888"/>
              </a:buClr>
              <a:buSzPts val="134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14" name="Google Shape;14;p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11083290" y="-1207767"/>
            <a:ext cx="21724621" cy="3950208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22715220" y="10424165"/>
            <a:ext cx="28087320" cy="987552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2598421" y="914406"/>
            <a:ext cx="28087320" cy="28895039"/>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3467102" y="21153122"/>
            <a:ext cx="37307519" cy="6537960"/>
          </a:xfrm>
          <a:prstGeom prst="rect">
            <a:avLst/>
          </a:prstGeom>
          <a:noFill/>
          <a:ln>
            <a:noFill/>
          </a:ln>
        </p:spPr>
        <p:txBody>
          <a:bodyPr anchorCtr="0" anchor="t" bIns="219450" lIns="438900" spcFirstLastPara="1" rIns="438900" wrap="square" tIns="219450">
            <a:noAutofit/>
          </a:bodyPr>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body"/>
          </p:nvPr>
        </p:nvSpPr>
        <p:spPr>
          <a:xfrm>
            <a:off x="3467102" y="13952225"/>
            <a:ext cx="37307519" cy="7200898"/>
          </a:xfrm>
          <a:prstGeom prst="rect">
            <a:avLst/>
          </a:prstGeom>
          <a:noFill/>
          <a:ln>
            <a:noFill/>
          </a:ln>
        </p:spPr>
        <p:txBody>
          <a:bodyPr anchorCtr="0" anchor="b" bIns="219450" lIns="438900" spcFirstLastPara="1" rIns="438900" wrap="square" tIns="219450">
            <a:noAutofit/>
          </a:bodyPr>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40"/>
              </a:spcBef>
              <a:spcAft>
                <a:spcPts val="0"/>
              </a:spcAft>
              <a:buClr>
                <a:srgbClr val="888888"/>
              </a:buClr>
              <a:buSzPts val="7700"/>
              <a:buNone/>
              <a:defRPr sz="77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4"/>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2194560"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5"/>
          <p:cNvSpPr txBox="1"/>
          <p:nvPr>
            <p:ph idx="2" type="body"/>
          </p:nvPr>
        </p:nvSpPr>
        <p:spPr>
          <a:xfrm>
            <a:off x="22311359" y="7680963"/>
            <a:ext cx="19385280" cy="21724621"/>
          </a:xfrm>
          <a:prstGeom prst="rect">
            <a:avLst/>
          </a:prstGeom>
          <a:noFill/>
          <a:ln>
            <a:noFill/>
          </a:ln>
        </p:spPr>
        <p:txBody>
          <a:bodyPr anchorCtr="0" anchor="t" bIns="219450" lIns="438900" spcFirstLastPara="1" rIns="438900" wrap="square" tIns="219450">
            <a:noAutofit/>
          </a:bodyPr>
          <a:lstStyle>
            <a:lvl1pPr indent="-1079500" lvl="0" marL="457200" algn="l">
              <a:spcBef>
                <a:spcPts val="2680"/>
              </a:spcBef>
              <a:spcAft>
                <a:spcPts val="0"/>
              </a:spcAft>
              <a:buClr>
                <a:schemeClr val="dk1"/>
              </a:buClr>
              <a:buSzPts val="13400"/>
              <a:buChar char="•"/>
              <a:defRPr sz="134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5"/>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2194560" y="7368542"/>
            <a:ext cx="19392902"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39" name="Google Shape;39;p6"/>
          <p:cNvSpPr txBox="1"/>
          <p:nvPr>
            <p:ph idx="2" type="body"/>
          </p:nvPr>
        </p:nvSpPr>
        <p:spPr>
          <a:xfrm>
            <a:off x="2194560" y="10439400"/>
            <a:ext cx="19392902"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0" name="Google Shape;40;p6"/>
          <p:cNvSpPr txBox="1"/>
          <p:nvPr>
            <p:ph idx="3" type="body"/>
          </p:nvPr>
        </p:nvSpPr>
        <p:spPr>
          <a:xfrm>
            <a:off x="22296122" y="7368542"/>
            <a:ext cx="19400519" cy="3070858"/>
          </a:xfrm>
          <a:prstGeom prst="rect">
            <a:avLst/>
          </a:prstGeom>
          <a:noFill/>
          <a:ln>
            <a:noFill/>
          </a:ln>
        </p:spPr>
        <p:txBody>
          <a:bodyPr anchorCtr="0" anchor="b" bIns="219450" lIns="438900" spcFirstLastPara="1" rIns="438900" wrap="square" tIns="219450">
            <a:no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40"/>
              </a:spcBef>
              <a:spcAft>
                <a:spcPts val="0"/>
              </a:spcAft>
              <a:buClr>
                <a:schemeClr val="dk1"/>
              </a:buClr>
              <a:buSzPts val="7700"/>
              <a:buNone/>
              <a:defRPr b="1" sz="7700"/>
            </a:lvl4pPr>
            <a:lvl5pPr indent="-228600" lvl="4" marL="2286000" algn="l">
              <a:spcBef>
                <a:spcPts val="1540"/>
              </a:spcBef>
              <a:spcAft>
                <a:spcPts val="0"/>
              </a:spcAft>
              <a:buClr>
                <a:schemeClr val="dk1"/>
              </a:buClr>
              <a:buSzPts val="7700"/>
              <a:buNone/>
              <a:defRPr b="1" sz="7700"/>
            </a:lvl5pPr>
            <a:lvl6pPr indent="-228600" lvl="5" marL="2743200" algn="l">
              <a:spcBef>
                <a:spcPts val="1540"/>
              </a:spcBef>
              <a:spcAft>
                <a:spcPts val="0"/>
              </a:spcAft>
              <a:buClr>
                <a:schemeClr val="dk1"/>
              </a:buClr>
              <a:buSzPts val="7700"/>
              <a:buNone/>
              <a:defRPr b="1" sz="7700"/>
            </a:lvl6pPr>
            <a:lvl7pPr indent="-228600" lvl="6" marL="3200400" algn="l">
              <a:spcBef>
                <a:spcPts val="1540"/>
              </a:spcBef>
              <a:spcAft>
                <a:spcPts val="0"/>
              </a:spcAft>
              <a:buClr>
                <a:schemeClr val="dk1"/>
              </a:buClr>
              <a:buSzPts val="7700"/>
              <a:buNone/>
              <a:defRPr b="1" sz="7700"/>
            </a:lvl7pPr>
            <a:lvl8pPr indent="-228600" lvl="7" marL="3657600" algn="l">
              <a:spcBef>
                <a:spcPts val="1540"/>
              </a:spcBef>
              <a:spcAft>
                <a:spcPts val="0"/>
              </a:spcAft>
              <a:buClr>
                <a:schemeClr val="dk1"/>
              </a:buClr>
              <a:buSzPts val="7700"/>
              <a:buNone/>
              <a:defRPr b="1" sz="7700"/>
            </a:lvl8pPr>
            <a:lvl9pPr indent="-228600" lvl="8" marL="4114800" algn="l">
              <a:spcBef>
                <a:spcPts val="1540"/>
              </a:spcBef>
              <a:spcAft>
                <a:spcPts val="0"/>
              </a:spcAft>
              <a:buClr>
                <a:schemeClr val="dk1"/>
              </a:buClr>
              <a:buSzPts val="7700"/>
              <a:buNone/>
              <a:defRPr b="1" sz="7700"/>
            </a:lvl9pPr>
          </a:lstStyle>
          <a:p/>
        </p:txBody>
      </p:sp>
      <p:sp>
        <p:nvSpPr>
          <p:cNvPr id="41" name="Google Shape;41;p6"/>
          <p:cNvSpPr txBox="1"/>
          <p:nvPr>
            <p:ph idx="4" type="body"/>
          </p:nvPr>
        </p:nvSpPr>
        <p:spPr>
          <a:xfrm>
            <a:off x="22296122" y="10439400"/>
            <a:ext cx="19400519" cy="18966182"/>
          </a:xfrm>
          <a:prstGeom prst="rect">
            <a:avLst/>
          </a:prstGeom>
          <a:noFill/>
          <a:ln>
            <a:noFill/>
          </a:ln>
        </p:spPr>
        <p:txBody>
          <a:bodyPr anchorCtr="0" anchor="t" bIns="219450" lIns="438900" spcFirstLastPara="1" rIns="438900" wrap="square" tIns="219450">
            <a:no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7550" lvl="3" marL="1828800" algn="l">
              <a:spcBef>
                <a:spcPts val="1540"/>
              </a:spcBef>
              <a:spcAft>
                <a:spcPts val="0"/>
              </a:spcAft>
              <a:buClr>
                <a:schemeClr val="dk1"/>
              </a:buClr>
              <a:buSzPts val="7700"/>
              <a:buChar char="–"/>
              <a:defRPr sz="7700"/>
            </a:lvl4pPr>
            <a:lvl5pPr indent="-717550" lvl="4" marL="2286000" algn="l">
              <a:spcBef>
                <a:spcPts val="1540"/>
              </a:spcBef>
              <a:spcAft>
                <a:spcPts val="0"/>
              </a:spcAft>
              <a:buClr>
                <a:schemeClr val="dk1"/>
              </a:buClr>
              <a:buSzPts val="7700"/>
              <a:buChar char="»"/>
              <a:defRPr sz="7700"/>
            </a:lvl5pPr>
            <a:lvl6pPr indent="-717550" lvl="5" marL="2743200" algn="l">
              <a:spcBef>
                <a:spcPts val="1540"/>
              </a:spcBef>
              <a:spcAft>
                <a:spcPts val="0"/>
              </a:spcAft>
              <a:buClr>
                <a:schemeClr val="dk1"/>
              </a:buClr>
              <a:buSzPts val="7700"/>
              <a:buChar char="•"/>
              <a:defRPr sz="7700"/>
            </a:lvl6pPr>
            <a:lvl7pPr indent="-717550" lvl="6" marL="3200400" algn="l">
              <a:spcBef>
                <a:spcPts val="1540"/>
              </a:spcBef>
              <a:spcAft>
                <a:spcPts val="0"/>
              </a:spcAft>
              <a:buClr>
                <a:schemeClr val="dk1"/>
              </a:buClr>
              <a:buSzPts val="7700"/>
              <a:buChar char="•"/>
              <a:defRPr sz="7700"/>
            </a:lvl7pPr>
            <a:lvl8pPr indent="-717550" lvl="7" marL="3657600" algn="l">
              <a:spcBef>
                <a:spcPts val="1540"/>
              </a:spcBef>
              <a:spcAft>
                <a:spcPts val="0"/>
              </a:spcAft>
              <a:buClr>
                <a:schemeClr val="dk1"/>
              </a:buClr>
              <a:buSzPts val="7700"/>
              <a:buChar char="•"/>
              <a:defRPr sz="7700"/>
            </a:lvl8pPr>
            <a:lvl9pPr indent="-717550" lvl="8" marL="4114800" algn="l">
              <a:spcBef>
                <a:spcPts val="1540"/>
              </a:spcBef>
              <a:spcAft>
                <a:spcPts val="0"/>
              </a:spcAft>
              <a:buClr>
                <a:schemeClr val="dk1"/>
              </a:buClr>
              <a:buSzPts val="7700"/>
              <a:buChar char="•"/>
              <a:defRPr sz="7700"/>
            </a:lvl9pPr>
          </a:lstStyle>
          <a:p/>
        </p:txBody>
      </p:sp>
      <p:sp>
        <p:nvSpPr>
          <p:cNvPr id="42" name="Google Shape;42;p6"/>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2194563" y="1310640"/>
            <a:ext cx="14439902" cy="5577840"/>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17160241" y="1310643"/>
            <a:ext cx="24536399" cy="28094942"/>
          </a:xfrm>
          <a:prstGeom prst="rect">
            <a:avLst/>
          </a:prstGeom>
          <a:noFill/>
          <a:ln>
            <a:noFill/>
          </a:ln>
        </p:spPr>
        <p:txBody>
          <a:bodyPr anchorCtr="0" anchor="t" bIns="219450" lIns="438900" spcFirstLastPara="1" rIns="438900" wrap="square" tIns="219450">
            <a:noAutofit/>
          </a:bodyPr>
          <a:lstStyle>
            <a:lvl1pPr indent="-1206500" lvl="0" marL="457200" algn="l">
              <a:spcBef>
                <a:spcPts val="3080"/>
              </a:spcBef>
              <a:spcAft>
                <a:spcPts val="0"/>
              </a:spcAft>
              <a:buClr>
                <a:schemeClr val="dk1"/>
              </a:buClr>
              <a:buSzPts val="15400"/>
              <a:buChar char="•"/>
              <a:defRPr sz="15400"/>
            </a:lvl1pPr>
            <a:lvl2pPr indent="-1079500" lvl="1" marL="914400" algn="l">
              <a:spcBef>
                <a:spcPts val="2680"/>
              </a:spcBef>
              <a:spcAft>
                <a:spcPts val="0"/>
              </a:spcAft>
              <a:buClr>
                <a:schemeClr val="dk1"/>
              </a:buClr>
              <a:buSzPts val="13400"/>
              <a:buChar char="–"/>
              <a:defRPr sz="134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9"/>
          <p:cNvSpPr txBox="1"/>
          <p:nvPr>
            <p:ph idx="2" type="body"/>
          </p:nvPr>
        </p:nvSpPr>
        <p:spPr>
          <a:xfrm>
            <a:off x="2194563" y="6888483"/>
            <a:ext cx="14439902" cy="22517102"/>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9"/>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602982" y="23042880"/>
            <a:ext cx="26334721" cy="2720342"/>
          </a:xfrm>
          <a:prstGeom prst="rect">
            <a:avLst/>
          </a:prstGeom>
          <a:noFill/>
          <a:ln>
            <a:noFill/>
          </a:ln>
        </p:spPr>
        <p:txBody>
          <a:bodyPr anchorCtr="0" anchor="b" bIns="219450" lIns="438900" spcFirstLastPara="1" rIns="438900" wrap="square" tIns="219450">
            <a:no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8602982" y="2941320"/>
            <a:ext cx="26334721" cy="19751040"/>
          </a:xfrm>
          <a:prstGeom prst="rect">
            <a:avLst/>
          </a:prstGeom>
          <a:noFill/>
          <a:ln>
            <a:noFill/>
          </a:ln>
        </p:spPr>
        <p:txBody>
          <a:bodyPr anchorCtr="0" anchor="t" bIns="219450" lIns="438900" spcFirstLastPara="1" rIns="438900" wrap="square" tIns="219450">
            <a:noAutofit/>
          </a:bodyPr>
          <a:lstStyle>
            <a:lvl1pPr lvl="0" marR="0" rtl="0" algn="l">
              <a:spcBef>
                <a:spcPts val="3080"/>
              </a:spcBef>
              <a:spcAft>
                <a:spcPts val="0"/>
              </a:spcAft>
              <a:buClr>
                <a:schemeClr val="dk1"/>
              </a:buClr>
              <a:buSzPts val="15400"/>
              <a:buFont typeface="Arial"/>
              <a:buNone/>
              <a:defRPr b="0" i="0" sz="15400" u="none" cap="none" strike="noStrike">
                <a:solidFill>
                  <a:schemeClr val="dk1"/>
                </a:solidFill>
                <a:latin typeface="Calibri"/>
                <a:ea typeface="Calibri"/>
                <a:cs typeface="Calibri"/>
                <a:sym typeface="Calibri"/>
              </a:defRPr>
            </a:lvl1pPr>
            <a:lvl2pPr lvl="1" marR="0" rtl="0" algn="l">
              <a:spcBef>
                <a:spcPts val="2680"/>
              </a:spcBef>
              <a:spcAft>
                <a:spcPts val="0"/>
              </a:spcAft>
              <a:buClr>
                <a:schemeClr val="dk1"/>
              </a:buClr>
              <a:buSzPts val="13400"/>
              <a:buFont typeface="Arial"/>
              <a:buNone/>
              <a:defRPr b="0" i="0" sz="13400" u="none" cap="none" strike="noStrike">
                <a:solidFill>
                  <a:schemeClr val="dk1"/>
                </a:solidFill>
                <a:latin typeface="Calibri"/>
                <a:ea typeface="Calibri"/>
                <a:cs typeface="Calibri"/>
                <a:sym typeface="Calibri"/>
              </a:defRPr>
            </a:lvl2pPr>
            <a:lvl3pPr lvl="2" marR="0" rtl="0" algn="l">
              <a:spcBef>
                <a:spcPts val="2300"/>
              </a:spcBef>
              <a:spcAft>
                <a:spcPts val="0"/>
              </a:spcAft>
              <a:buClr>
                <a:schemeClr val="dk1"/>
              </a:buClr>
              <a:buSzPts val="11500"/>
              <a:buFont typeface="Arial"/>
              <a:buNone/>
              <a:defRPr b="0" i="0" sz="11500" u="none" cap="none" strike="noStrike">
                <a:solidFill>
                  <a:schemeClr val="dk1"/>
                </a:solidFill>
                <a:latin typeface="Calibri"/>
                <a:ea typeface="Calibri"/>
                <a:cs typeface="Calibri"/>
                <a:sym typeface="Calibri"/>
              </a:defRPr>
            </a:lvl3pPr>
            <a:lvl4pPr lvl="3"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4pPr>
            <a:lvl5pPr lvl="4"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5pPr>
            <a:lvl6pPr lvl="5"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6pPr>
            <a:lvl7pPr lvl="6"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7pPr>
            <a:lvl8pPr lvl="7"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8pPr>
            <a:lvl9pPr lvl="8" marR="0" rtl="0" algn="l">
              <a:spcBef>
                <a:spcPts val="1920"/>
              </a:spcBef>
              <a:spcAft>
                <a:spcPts val="0"/>
              </a:spcAft>
              <a:buClr>
                <a:schemeClr val="dk1"/>
              </a:buClr>
              <a:buSzPts val="9600"/>
              <a:buFont typeface="Arial"/>
              <a:buNone/>
              <a:defRPr b="0" i="0" sz="96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602982" y="25763222"/>
            <a:ext cx="26334721" cy="3863338"/>
          </a:xfrm>
          <a:prstGeom prst="rect">
            <a:avLst/>
          </a:prstGeom>
          <a:noFill/>
          <a:ln>
            <a:noFill/>
          </a:ln>
        </p:spPr>
        <p:txBody>
          <a:bodyPr anchorCtr="0" anchor="t" bIns="219450" lIns="438900" spcFirstLastPara="1" rIns="438900" wrap="square" tIns="219450">
            <a:noAutofit/>
          </a:bodyPr>
          <a:lstStyle>
            <a:lvl1pPr indent="-228600" lvl="0" marL="457200" algn="l">
              <a:spcBef>
                <a:spcPts val="1340"/>
              </a:spcBef>
              <a:spcAft>
                <a:spcPts val="0"/>
              </a:spcAft>
              <a:buClr>
                <a:schemeClr val="dk1"/>
              </a:buClr>
              <a:buSzPts val="6700"/>
              <a:buNone/>
              <a:defRPr sz="6700"/>
            </a:lvl1pPr>
            <a:lvl2pPr indent="-228600" lvl="1" marL="914400" algn="l">
              <a:spcBef>
                <a:spcPts val="1160"/>
              </a:spcBef>
              <a:spcAft>
                <a:spcPts val="0"/>
              </a:spcAft>
              <a:buClr>
                <a:schemeClr val="dk1"/>
              </a:buClr>
              <a:buSzPts val="5800"/>
              <a:buNone/>
              <a:defRPr sz="58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0"/>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94560" y="1318262"/>
            <a:ext cx="39502081" cy="54864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194560" y="7680963"/>
            <a:ext cx="39502081" cy="21724621"/>
          </a:xfrm>
          <a:prstGeom prst="rect">
            <a:avLst/>
          </a:prstGeom>
          <a:noFill/>
          <a:ln>
            <a:noFill/>
          </a:ln>
        </p:spPr>
        <p:txBody>
          <a:bodyPr anchorCtr="0" anchor="t" bIns="219450" lIns="438900" spcFirstLastPara="1" rIns="438900" wrap="square" tIns="219450">
            <a:no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79500" lvl="1" marL="914400" marR="0" rtl="0" algn="l">
              <a:spcBef>
                <a:spcPts val="2680"/>
              </a:spcBef>
              <a:spcAft>
                <a:spcPts val="0"/>
              </a:spcAft>
              <a:buClr>
                <a:schemeClr val="dk1"/>
              </a:buClr>
              <a:buSzPts val="13400"/>
              <a:buFont typeface="Arial"/>
              <a:buChar char="–"/>
              <a:defRPr b="0" i="0" sz="134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2194560" y="30510481"/>
            <a:ext cx="10241280" cy="1752600"/>
          </a:xfrm>
          <a:prstGeom prst="rect">
            <a:avLst/>
          </a:prstGeom>
          <a:noFill/>
          <a:ln>
            <a:noFill/>
          </a:ln>
        </p:spPr>
        <p:txBody>
          <a:bodyPr anchorCtr="0" anchor="ctr" bIns="219450" lIns="438900" spcFirstLastPara="1" rIns="438900" wrap="square" tIns="219450">
            <a:noAutofit/>
          </a:bodyPr>
          <a:lstStyle>
            <a:lvl1pPr lvl="0" marR="0" rtl="0" algn="l">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14996159" y="30510481"/>
            <a:ext cx="13898880" cy="1752600"/>
          </a:xfrm>
          <a:prstGeom prst="rect">
            <a:avLst/>
          </a:prstGeom>
          <a:noFill/>
          <a:ln>
            <a:noFill/>
          </a:ln>
        </p:spPr>
        <p:txBody>
          <a:bodyPr anchorCtr="0" anchor="ctr" bIns="219450" lIns="438900" spcFirstLastPara="1" rIns="438900" wrap="square" tIns="219450">
            <a:noAutofit/>
          </a:bodyPr>
          <a:lstStyle>
            <a:lvl1pPr lvl="0" marR="0" rtl="0" algn="ctr">
              <a:spcBef>
                <a:spcPts val="0"/>
              </a:spcBef>
              <a:spcAft>
                <a:spcPts val="0"/>
              </a:spcAft>
              <a:buSzPts val="1400"/>
              <a:buNone/>
              <a:defRPr b="0" i="0" sz="58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31455359" y="30510481"/>
            <a:ext cx="10241280" cy="1752600"/>
          </a:xfrm>
          <a:prstGeom prst="rect">
            <a:avLst/>
          </a:prstGeom>
          <a:noFill/>
          <a:ln>
            <a:noFill/>
          </a:ln>
        </p:spPr>
        <p:txBody>
          <a:bodyPr anchorCtr="0" anchor="ctr" bIns="219450" lIns="438900" spcFirstLastPara="1" rIns="438900" wrap="square" tIns="219450">
            <a:noAutofit/>
          </a:bodyPr>
          <a:lstStyle>
            <a:lvl1pPr indent="0" lvl="0" marL="0" marR="0" rtl="0" algn="r">
              <a:spcBef>
                <a:spcPts val="0"/>
              </a:spcBef>
              <a:buNone/>
              <a:defRPr b="0" i="0" sz="5800" u="none" cap="none" strike="noStrike">
                <a:solidFill>
                  <a:srgbClr val="888888"/>
                </a:solidFill>
                <a:latin typeface="Calibri"/>
                <a:ea typeface="Calibri"/>
                <a:cs typeface="Calibri"/>
                <a:sym typeface="Calibri"/>
              </a:defRPr>
            </a:lvl1pPr>
            <a:lvl2pPr indent="0" lvl="1" marL="0" marR="0" rtl="0" algn="r">
              <a:spcBef>
                <a:spcPts val="0"/>
              </a:spcBef>
              <a:buNone/>
              <a:defRPr b="0" i="0" sz="5800" u="none" cap="none" strike="noStrike">
                <a:solidFill>
                  <a:srgbClr val="888888"/>
                </a:solidFill>
                <a:latin typeface="Calibri"/>
                <a:ea typeface="Calibri"/>
                <a:cs typeface="Calibri"/>
                <a:sym typeface="Calibri"/>
              </a:defRPr>
            </a:lvl2pPr>
            <a:lvl3pPr indent="0" lvl="2" marL="0" marR="0" rtl="0" algn="r">
              <a:spcBef>
                <a:spcPts val="0"/>
              </a:spcBef>
              <a:buNone/>
              <a:defRPr b="0" i="0" sz="5800" u="none" cap="none" strike="noStrike">
                <a:solidFill>
                  <a:srgbClr val="888888"/>
                </a:solidFill>
                <a:latin typeface="Calibri"/>
                <a:ea typeface="Calibri"/>
                <a:cs typeface="Calibri"/>
                <a:sym typeface="Calibri"/>
              </a:defRPr>
            </a:lvl3pPr>
            <a:lvl4pPr indent="0" lvl="3" marL="0" marR="0" rtl="0" algn="r">
              <a:spcBef>
                <a:spcPts val="0"/>
              </a:spcBef>
              <a:buNone/>
              <a:defRPr b="0" i="0" sz="5800" u="none" cap="none" strike="noStrike">
                <a:solidFill>
                  <a:srgbClr val="888888"/>
                </a:solidFill>
                <a:latin typeface="Calibri"/>
                <a:ea typeface="Calibri"/>
                <a:cs typeface="Calibri"/>
                <a:sym typeface="Calibri"/>
              </a:defRPr>
            </a:lvl4pPr>
            <a:lvl5pPr indent="0" lvl="4" marL="0" marR="0" rtl="0" algn="r">
              <a:spcBef>
                <a:spcPts val="0"/>
              </a:spcBef>
              <a:buNone/>
              <a:defRPr b="0" i="0" sz="5800" u="none" cap="none" strike="noStrike">
                <a:solidFill>
                  <a:srgbClr val="888888"/>
                </a:solidFill>
                <a:latin typeface="Calibri"/>
                <a:ea typeface="Calibri"/>
                <a:cs typeface="Calibri"/>
                <a:sym typeface="Calibri"/>
              </a:defRPr>
            </a:lvl5pPr>
            <a:lvl6pPr indent="0" lvl="5" marL="0" marR="0" rtl="0" algn="r">
              <a:spcBef>
                <a:spcPts val="0"/>
              </a:spcBef>
              <a:buNone/>
              <a:defRPr b="0" i="0" sz="5800" u="none" cap="none" strike="noStrike">
                <a:solidFill>
                  <a:srgbClr val="888888"/>
                </a:solidFill>
                <a:latin typeface="Calibri"/>
                <a:ea typeface="Calibri"/>
                <a:cs typeface="Calibri"/>
                <a:sym typeface="Calibri"/>
              </a:defRPr>
            </a:lvl6pPr>
            <a:lvl7pPr indent="0" lvl="6" marL="0" marR="0" rtl="0" algn="r">
              <a:spcBef>
                <a:spcPts val="0"/>
              </a:spcBef>
              <a:buNone/>
              <a:defRPr b="0" i="0" sz="5800" u="none" cap="none" strike="noStrike">
                <a:solidFill>
                  <a:srgbClr val="888888"/>
                </a:solidFill>
                <a:latin typeface="Calibri"/>
                <a:ea typeface="Calibri"/>
                <a:cs typeface="Calibri"/>
                <a:sym typeface="Calibri"/>
              </a:defRPr>
            </a:lvl7pPr>
            <a:lvl8pPr indent="0" lvl="7" marL="0" marR="0" rtl="0" algn="r">
              <a:spcBef>
                <a:spcPts val="0"/>
              </a:spcBef>
              <a:buNone/>
              <a:defRPr b="0" i="0" sz="5800" u="none" cap="none" strike="noStrike">
                <a:solidFill>
                  <a:srgbClr val="888888"/>
                </a:solidFill>
                <a:latin typeface="Calibri"/>
                <a:ea typeface="Calibri"/>
                <a:cs typeface="Calibri"/>
                <a:sym typeface="Calibri"/>
              </a:defRPr>
            </a:lvl8pPr>
            <a:lvl9pPr indent="0" lvl="8" marL="0" marR="0" rtl="0" algn="r">
              <a:spcBef>
                <a:spcPts val="0"/>
              </a:spcBef>
              <a:buNone/>
              <a:defRPr b="0" i="0" sz="5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4084073"/>
            <a:ext cx="43891200" cy="280200"/>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5" name="Google Shape;85;p13"/>
          <p:cNvSpPr/>
          <p:nvPr/>
        </p:nvSpPr>
        <p:spPr>
          <a:xfrm>
            <a:off x="0" y="31823700"/>
            <a:ext cx="43891199" cy="1094701"/>
          </a:xfrm>
          <a:prstGeom prst="rect">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8600" u="none" cap="none" strike="noStrike">
              <a:solidFill>
                <a:srgbClr val="991B1E"/>
              </a:solidFill>
              <a:latin typeface="Calibri"/>
              <a:ea typeface="Calibri"/>
              <a:cs typeface="Calibri"/>
              <a:sym typeface="Calibri"/>
            </a:endParaRPr>
          </a:p>
        </p:txBody>
      </p:sp>
      <p:sp>
        <p:nvSpPr>
          <p:cNvPr id="86" name="Google Shape;86;p13"/>
          <p:cNvSpPr txBox="1"/>
          <p:nvPr/>
        </p:nvSpPr>
        <p:spPr>
          <a:xfrm>
            <a:off x="14053804" y="2375650"/>
            <a:ext cx="24342600" cy="1015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a:p>
        </p:txBody>
      </p:sp>
      <p:sp>
        <p:nvSpPr>
          <p:cNvPr id="87" name="Google Shape;87;p13"/>
          <p:cNvSpPr txBox="1"/>
          <p:nvPr/>
        </p:nvSpPr>
        <p:spPr>
          <a:xfrm>
            <a:off x="2514375" y="22620824"/>
            <a:ext cx="12423900" cy="909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0" lvl="0" marL="0" marR="0" rtl="0" algn="l">
              <a:spcBef>
                <a:spcPts val="0"/>
              </a:spcBef>
              <a:spcAft>
                <a:spcPts val="0"/>
              </a:spcAft>
              <a:buNone/>
            </a:pPr>
            <a:r>
              <a:rPr lang="en-US" sz="8600">
                <a:solidFill>
                  <a:schemeClr val="dk1"/>
                </a:solidFill>
              </a:rPr>
              <a:t>Background Information</a:t>
            </a:r>
            <a:endParaRPr/>
          </a:p>
          <a:p>
            <a:pPr indent="457200" lvl="0" marL="0" marR="0" rtl="0" algn="l">
              <a:spcBef>
                <a:spcPts val="0"/>
              </a:spcBef>
              <a:spcAft>
                <a:spcPts val="0"/>
              </a:spcAft>
              <a:buNone/>
            </a:pPr>
            <a:r>
              <a:rPr lang="en-US" sz="3600">
                <a:solidFill>
                  <a:schemeClr val="dk1"/>
                </a:solidFill>
              </a:rPr>
              <a:t>Our group’s research question is, “What has caused the Allegheny Woodrat to become endangered in Ohio?” When conducting our research, we focused on Allegheny Woodrats that live in Ohio and Pennsylvania, but the species can also be found in 12 other states. They are commonly referred to as “pack rats”, and are medium sized with soft fur, brown eyes, and a white underside. Allegheny Woodrats typically collect bottle caps, snail shells, and feathers. Some reasons the woodrat is endangered are a decrease in food availability, racoon roundworm parasite infection, hunting by horned owls, habitat loss due to construction of buildings and tree cutting, pollution, and barriers between rock formation homes.</a:t>
            </a:r>
            <a:endParaRPr sz="3600"/>
          </a:p>
        </p:txBody>
      </p:sp>
      <p:sp>
        <p:nvSpPr>
          <p:cNvPr id="88" name="Google Shape;88;p13"/>
          <p:cNvSpPr txBox="1"/>
          <p:nvPr/>
        </p:nvSpPr>
        <p:spPr>
          <a:xfrm>
            <a:off x="30711500" y="15209450"/>
            <a:ext cx="12274200" cy="7714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Recommendations</a:t>
            </a:r>
            <a:endParaRPr sz="5400">
              <a:solidFill>
                <a:srgbClr val="595959"/>
              </a:solidFill>
              <a:latin typeface="Calibri"/>
              <a:ea typeface="Calibri"/>
              <a:cs typeface="Calibri"/>
              <a:sym typeface="Calibri"/>
            </a:endParaRPr>
          </a:p>
          <a:p>
            <a:pPr indent="457200" lvl="0" marL="0" marR="0" rtl="0" algn="l">
              <a:spcBef>
                <a:spcPts val="0"/>
              </a:spcBef>
              <a:spcAft>
                <a:spcPts val="0"/>
              </a:spcAft>
              <a:buNone/>
            </a:pPr>
            <a:r>
              <a:rPr lang="en-US" sz="3900">
                <a:solidFill>
                  <a:schemeClr val="dk1"/>
                </a:solidFill>
              </a:rPr>
              <a:t>We asked the people that responded to our survey what recommendations they had for how to help protect endangered species. They suggested recycling, disposing of waste properly, supporting wildlife organizations, and advocating. We believe one way to help protect Allegheny Woodrats is to educate others on their importance through videos, posters, or advertisements. Another way is to encourage the protection of their habitats by preserving the forests they call home.</a:t>
            </a:r>
            <a:endParaRPr sz="3900">
              <a:solidFill>
                <a:schemeClr val="dk1"/>
              </a:solidFill>
            </a:endParaRPr>
          </a:p>
          <a:p>
            <a:pPr indent="0" lvl="0" marL="0" marR="0" rtl="0" algn="l">
              <a:spcBef>
                <a:spcPts val="0"/>
              </a:spcBef>
              <a:spcAft>
                <a:spcPts val="0"/>
              </a:spcAft>
              <a:buNone/>
            </a:pPr>
            <a:r>
              <a:t/>
            </a:r>
            <a:endParaRPr sz="5900">
              <a:solidFill>
                <a:srgbClr val="595959"/>
              </a:solidFill>
              <a:latin typeface="Arial"/>
              <a:ea typeface="Arial"/>
              <a:cs typeface="Arial"/>
              <a:sym typeface="Arial"/>
            </a:endParaRPr>
          </a:p>
        </p:txBody>
      </p:sp>
      <p:sp>
        <p:nvSpPr>
          <p:cNvPr id="89" name="Google Shape;89;p13"/>
          <p:cNvSpPr txBox="1"/>
          <p:nvPr/>
        </p:nvSpPr>
        <p:spPr>
          <a:xfrm>
            <a:off x="16687775" y="4644700"/>
            <a:ext cx="11758800" cy="12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Survey Results</a:t>
            </a:r>
            <a:endParaRPr sz="8600">
              <a:solidFill>
                <a:schemeClr val="dk1"/>
              </a:solidFill>
            </a:endParaRPr>
          </a:p>
          <a:p>
            <a:pPr indent="457200" lvl="0" marL="0" rtl="0" algn="l">
              <a:lnSpc>
                <a:spcPct val="100000"/>
              </a:lnSpc>
              <a:spcBef>
                <a:spcPts val="1200"/>
              </a:spcBef>
              <a:spcAft>
                <a:spcPts val="0"/>
              </a:spcAft>
              <a:buClr>
                <a:schemeClr val="dk1"/>
              </a:buClr>
              <a:buSzPts val="1100"/>
              <a:buFont typeface="Arial"/>
              <a:buNone/>
            </a:pPr>
            <a:r>
              <a:rPr lang="en-US" sz="4400">
                <a:solidFill>
                  <a:schemeClr val="dk1"/>
                </a:solidFill>
              </a:rPr>
              <a:t>We used a survey to ask individuals in the community questions about their understanding of what causes animal extinction and our role in it. When we asked what some reasons animals become endangered are, their responses included overhunting, habitat loss, pollution, invasive species, disease, and low birth rate. The majority also felt that people may care more about protecting the Allegheny Woodrat if they knew more about it and how it interacts in the environment. Having a greater understanding of various endangered species could impact how much effort people are willing to put towards helping save them. </a:t>
            </a:r>
            <a:endParaRPr sz="4400">
              <a:solidFill>
                <a:schemeClr val="dk1"/>
              </a:solidFill>
            </a:endParaRPr>
          </a:p>
          <a:p>
            <a:pPr indent="0" lvl="0" marL="0" marR="0" rtl="0" algn="l">
              <a:spcBef>
                <a:spcPts val="0"/>
              </a:spcBef>
              <a:spcAft>
                <a:spcPts val="0"/>
              </a:spcAft>
              <a:buNone/>
            </a:pPr>
            <a:r>
              <a:t/>
            </a:r>
            <a:endParaRPr sz="8600">
              <a:solidFill>
                <a:schemeClr val="dk1"/>
              </a:solidFill>
            </a:endParaRPr>
          </a:p>
        </p:txBody>
      </p:sp>
      <p:sp>
        <p:nvSpPr>
          <p:cNvPr id="90" name="Google Shape;90;p13"/>
          <p:cNvSpPr txBox="1"/>
          <p:nvPr/>
        </p:nvSpPr>
        <p:spPr>
          <a:xfrm>
            <a:off x="16687775" y="24257625"/>
            <a:ext cx="12423900" cy="74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rPr>
              <a:t>Observations</a:t>
            </a:r>
            <a:endParaRPr/>
          </a:p>
          <a:p>
            <a:pPr indent="457200" lvl="0" marL="0" rtl="0" algn="l">
              <a:lnSpc>
                <a:spcPct val="100000"/>
              </a:lnSpc>
              <a:spcBef>
                <a:spcPts val="1200"/>
              </a:spcBef>
              <a:spcAft>
                <a:spcPts val="0"/>
              </a:spcAft>
              <a:buClr>
                <a:schemeClr val="dk1"/>
              </a:buClr>
              <a:buSzPts val="1100"/>
              <a:buFont typeface="Arial"/>
              <a:buNone/>
            </a:pPr>
            <a:r>
              <a:rPr lang="en-US" sz="4400">
                <a:solidFill>
                  <a:schemeClr val="dk1"/>
                </a:solidFill>
              </a:rPr>
              <a:t>We watched a video that discussed how Allegheny Woodrat populations are monitored. These creatures are caught so that their DNA can be used to explore their family trees and their numbers in the wild can be tracked. They are then tagged and released back into their habitat. These woodrats like to live in holes on cliffsides they climb and between rocks for protection. </a:t>
            </a:r>
            <a:endParaRPr sz="4400">
              <a:solidFill>
                <a:schemeClr val="dk1"/>
              </a:solidFill>
            </a:endParaRPr>
          </a:p>
          <a:p>
            <a:pPr indent="0" lvl="0" marL="0" marR="0" rtl="0" algn="l">
              <a:spcBef>
                <a:spcPts val="0"/>
              </a:spcBef>
              <a:spcAft>
                <a:spcPts val="0"/>
              </a:spcAft>
              <a:buNone/>
            </a:pPr>
            <a:r>
              <a:t/>
            </a:r>
            <a:endParaRPr/>
          </a:p>
        </p:txBody>
      </p:sp>
      <p:sp>
        <p:nvSpPr>
          <p:cNvPr id="91" name="Google Shape;91;p13"/>
          <p:cNvSpPr txBox="1"/>
          <p:nvPr/>
        </p:nvSpPr>
        <p:spPr>
          <a:xfrm>
            <a:off x="30861175" y="22620825"/>
            <a:ext cx="12423900" cy="963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Main References</a:t>
            </a:r>
            <a:endParaRPr sz="3200">
              <a:solidFill>
                <a:srgbClr val="595959"/>
              </a:solidFill>
              <a:latin typeface="Calibri"/>
              <a:ea typeface="Calibri"/>
              <a:cs typeface="Calibri"/>
              <a:sym typeface="Calibri"/>
            </a:endParaRPr>
          </a:p>
          <a:p>
            <a:pPr indent="-355600" lvl="0" marL="355600" rtl="0" algn="l">
              <a:lnSpc>
                <a:spcPct val="100000"/>
              </a:lnSpc>
              <a:spcBef>
                <a:spcPts val="1200"/>
              </a:spcBef>
              <a:spcAft>
                <a:spcPts val="0"/>
              </a:spcAft>
              <a:buClr>
                <a:schemeClr val="dk1"/>
              </a:buClr>
              <a:buSzPts val="1100"/>
              <a:buFont typeface="Arial"/>
              <a:buNone/>
            </a:pPr>
            <a:r>
              <a:rPr lang="en-US" sz="2900">
                <a:solidFill>
                  <a:schemeClr val="dk1"/>
                </a:solidFill>
              </a:rPr>
              <a:t>“Allegheny Woodrat.” </a:t>
            </a:r>
            <a:r>
              <a:rPr i="1" lang="en-US" sz="2900">
                <a:solidFill>
                  <a:schemeClr val="dk1"/>
                </a:solidFill>
              </a:rPr>
              <a:t>Critter Catalog</a:t>
            </a:r>
            <a:r>
              <a:rPr lang="en-US" sz="2900">
                <a:solidFill>
                  <a:schemeClr val="dk1"/>
                </a:solidFill>
              </a:rPr>
              <a:t>, BioKIDS, http://www.biokids.umich.edu/critters/Neotoma_magister/.</a:t>
            </a:r>
            <a:endParaRPr sz="2900">
              <a:solidFill>
                <a:schemeClr val="dk1"/>
              </a:solidFill>
            </a:endParaRPr>
          </a:p>
          <a:p>
            <a:pPr indent="-355600" lvl="0" marL="355600" rtl="0" algn="l">
              <a:lnSpc>
                <a:spcPct val="100000"/>
              </a:lnSpc>
              <a:spcBef>
                <a:spcPts val="1200"/>
              </a:spcBef>
              <a:spcAft>
                <a:spcPts val="0"/>
              </a:spcAft>
              <a:buClr>
                <a:schemeClr val="dk1"/>
              </a:buClr>
              <a:buSzPts val="1100"/>
              <a:buFont typeface="Arial"/>
              <a:buNone/>
            </a:pPr>
            <a:r>
              <a:rPr lang="en-US" sz="2900">
                <a:solidFill>
                  <a:schemeClr val="dk1"/>
                </a:solidFill>
              </a:rPr>
              <a:t>“Allegheny Woodrat.” </a:t>
            </a:r>
            <a:r>
              <a:rPr i="1" lang="en-US" sz="2900">
                <a:solidFill>
                  <a:schemeClr val="dk1"/>
                </a:solidFill>
              </a:rPr>
              <a:t>Fish &amp; Wildlife</a:t>
            </a:r>
            <a:r>
              <a:rPr lang="en-US" sz="2900">
                <a:solidFill>
                  <a:schemeClr val="dk1"/>
                </a:solidFill>
              </a:rPr>
              <a:t>, DNR Indiana Department of Natural Resources, 7 Oct. 2021, https://www.in.gov/dnr/fish-and-wildlife/wildlife-resources/animals/allegheny-woodrat/.</a:t>
            </a:r>
            <a:endParaRPr sz="2900">
              <a:solidFill>
                <a:schemeClr val="dk1"/>
              </a:solidFill>
            </a:endParaRPr>
          </a:p>
          <a:p>
            <a:pPr indent="-355600" lvl="0" marL="355600" rtl="0" algn="l">
              <a:lnSpc>
                <a:spcPct val="100000"/>
              </a:lnSpc>
              <a:spcBef>
                <a:spcPts val="1200"/>
              </a:spcBef>
              <a:spcAft>
                <a:spcPts val="0"/>
              </a:spcAft>
              <a:buClr>
                <a:schemeClr val="dk1"/>
              </a:buClr>
              <a:buSzPts val="1100"/>
              <a:buFont typeface="Arial"/>
              <a:buNone/>
            </a:pPr>
            <a:r>
              <a:rPr lang="en-US" sz="2900">
                <a:solidFill>
                  <a:schemeClr val="dk1"/>
                </a:solidFill>
              </a:rPr>
              <a:t>Indiana Department of Natural Resources. “Allegheny woodrats in Southern Indiana.” YouTube, 2019, https://www.youtube.com/watch?v=5hc4ezJJ674.</a:t>
            </a:r>
            <a:endParaRPr sz="2900">
              <a:solidFill>
                <a:schemeClr val="dk1"/>
              </a:solidFill>
            </a:endParaRPr>
          </a:p>
          <a:p>
            <a:pPr indent="-355600" lvl="0" marL="355600" rtl="0" algn="l">
              <a:lnSpc>
                <a:spcPct val="100000"/>
              </a:lnSpc>
              <a:spcBef>
                <a:spcPts val="1200"/>
              </a:spcBef>
              <a:spcAft>
                <a:spcPts val="0"/>
              </a:spcAft>
              <a:buClr>
                <a:schemeClr val="dk1"/>
              </a:buClr>
              <a:buSzPts val="1100"/>
              <a:buFont typeface="Arial"/>
              <a:buNone/>
            </a:pPr>
            <a:r>
              <a:rPr lang="en-US" sz="2900">
                <a:solidFill>
                  <a:schemeClr val="dk1"/>
                </a:solidFill>
              </a:rPr>
              <a:t>“Allegheny Woodrat Species Profile.” </a:t>
            </a:r>
            <a:r>
              <a:rPr i="1" lang="en-US" sz="2900">
                <a:solidFill>
                  <a:schemeClr val="dk1"/>
                </a:solidFill>
              </a:rPr>
              <a:t>Pennsylvania Game Commission</a:t>
            </a:r>
            <a:r>
              <a:rPr lang="en-US" sz="2900">
                <a:solidFill>
                  <a:schemeClr val="dk1"/>
                </a:solidFill>
              </a:rPr>
              <a:t>, https://www.pgc.pa.gov/Wildlife/EndangeredandThreatened/Pages/AlleghenyWoodrat.aspx.</a:t>
            </a:r>
            <a:endParaRPr sz="2900">
              <a:solidFill>
                <a:schemeClr val="dk1"/>
              </a:solidFill>
            </a:endParaRPr>
          </a:p>
          <a:p>
            <a:pPr indent="-355600" lvl="0" marL="355600" rtl="0" algn="l">
              <a:lnSpc>
                <a:spcPct val="100000"/>
              </a:lnSpc>
              <a:spcBef>
                <a:spcPts val="1200"/>
              </a:spcBef>
              <a:spcAft>
                <a:spcPts val="0"/>
              </a:spcAft>
              <a:buClr>
                <a:schemeClr val="dk1"/>
              </a:buClr>
              <a:buSzPts val="1100"/>
              <a:buFont typeface="Arial"/>
              <a:buNone/>
            </a:pPr>
            <a:r>
              <a:rPr lang="en-US" sz="2900">
                <a:solidFill>
                  <a:schemeClr val="dk1"/>
                </a:solidFill>
              </a:rPr>
              <a:t>“New Jersey Endangered and Threatened Species Field Guide.” </a:t>
            </a:r>
            <a:r>
              <a:rPr i="1" lang="en-US" sz="2900">
                <a:solidFill>
                  <a:schemeClr val="dk1"/>
                </a:solidFill>
              </a:rPr>
              <a:t>Conserve Wildlife Foundation of New Jersey</a:t>
            </a:r>
            <a:r>
              <a:rPr lang="en-US" sz="2900">
                <a:solidFill>
                  <a:schemeClr val="dk1"/>
                </a:solidFill>
              </a:rPr>
              <a:t>, http://www.conservewildlifenj.org/species/fieldguide/view/Neotoma%20magister/</a:t>
            </a:r>
            <a:r>
              <a:rPr lang="en-US" sz="2700">
                <a:solidFill>
                  <a:schemeClr val="dk1"/>
                </a:solidFill>
              </a:rPr>
              <a:t>. </a:t>
            </a:r>
            <a:endParaRPr sz="2700">
              <a:solidFill>
                <a:schemeClr val="dk1"/>
              </a:solidFill>
            </a:endParaRPr>
          </a:p>
          <a:p>
            <a:pPr indent="0" lvl="0" marL="0" marR="0" rtl="0" algn="l">
              <a:spcBef>
                <a:spcPts val="1200"/>
              </a:spcBef>
              <a:spcAft>
                <a:spcPts val="0"/>
              </a:spcAft>
              <a:buNone/>
            </a:pPr>
            <a:r>
              <a:t/>
            </a:r>
            <a:endParaRPr sz="5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200">
              <a:solidFill>
                <a:srgbClr val="595959"/>
              </a:solidFill>
              <a:latin typeface="Calibri"/>
              <a:ea typeface="Calibri"/>
              <a:cs typeface="Calibri"/>
              <a:sym typeface="Calibri"/>
            </a:endParaRPr>
          </a:p>
        </p:txBody>
      </p:sp>
      <p:sp>
        <p:nvSpPr>
          <p:cNvPr id="92" name="Google Shape;92;p13"/>
          <p:cNvSpPr/>
          <p:nvPr/>
        </p:nvSpPr>
        <p:spPr>
          <a:xfrm>
            <a:off x="2663975" y="17254425"/>
            <a:ext cx="12423900" cy="5366400"/>
          </a:xfrm>
          <a:prstGeom prst="rect">
            <a:avLst/>
          </a:prstGeom>
          <a:gradFill>
            <a:gsLst>
              <a:gs pos="0">
                <a:srgbClr val="3E7FCD"/>
              </a:gs>
              <a:gs pos="100000">
                <a:srgbClr val="96C0FF"/>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8600">
                <a:solidFill>
                  <a:schemeClr val="lt1"/>
                </a:solidFill>
                <a:latin typeface="Calibri"/>
                <a:ea typeface="Calibri"/>
                <a:cs typeface="Calibri"/>
                <a:sym typeface="Calibri"/>
              </a:rPr>
              <a:t>INSERT PICTURE HERE</a:t>
            </a:r>
            <a:endParaRPr/>
          </a:p>
        </p:txBody>
      </p:sp>
      <p:sp>
        <p:nvSpPr>
          <p:cNvPr id="93" name="Google Shape;93;p13"/>
          <p:cNvSpPr txBox="1"/>
          <p:nvPr/>
        </p:nvSpPr>
        <p:spPr>
          <a:xfrm>
            <a:off x="10796650" y="404250"/>
            <a:ext cx="33094500" cy="19713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5000">
                <a:solidFill>
                  <a:schemeClr val="dk1"/>
                </a:solidFill>
              </a:rPr>
              <a:t>Wildlife and Extinction: The Community’s Role in Protecting the Allegheny Woodrat and Other Endangered Species</a:t>
            </a:r>
            <a:endParaRPr sz="400"/>
          </a:p>
        </p:txBody>
      </p:sp>
      <p:pic>
        <p:nvPicPr>
          <p:cNvPr id="94" name="Google Shape;94;p13"/>
          <p:cNvPicPr preferRelativeResize="0"/>
          <p:nvPr/>
        </p:nvPicPr>
        <p:blipFill rotWithShape="1">
          <a:blip r:embed="rId3">
            <a:alphaModFix/>
          </a:blip>
          <a:srcRect b="0" l="0" r="0" t="0"/>
          <a:stretch/>
        </p:blipFill>
        <p:spPr>
          <a:xfrm>
            <a:off x="1537868" y="984447"/>
            <a:ext cx="9004626" cy="3214116"/>
          </a:xfrm>
          <a:prstGeom prst="rect">
            <a:avLst/>
          </a:prstGeom>
          <a:noFill/>
          <a:ln>
            <a:noFill/>
          </a:ln>
        </p:spPr>
      </p:pic>
      <p:sp>
        <p:nvSpPr>
          <p:cNvPr id="95" name="Google Shape;95;p13"/>
          <p:cNvSpPr txBox="1"/>
          <p:nvPr/>
        </p:nvSpPr>
        <p:spPr>
          <a:xfrm>
            <a:off x="2663900" y="4644750"/>
            <a:ext cx="12423900" cy="12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Arial"/>
                <a:ea typeface="Arial"/>
                <a:cs typeface="Arial"/>
                <a:sym typeface="Arial"/>
              </a:rPr>
              <a:t>Introduction </a:t>
            </a:r>
            <a:endParaRPr/>
          </a:p>
          <a:p>
            <a:pPr indent="457200" lvl="0" marL="0" rtl="0" algn="l">
              <a:lnSpc>
                <a:spcPct val="100000"/>
              </a:lnSpc>
              <a:spcBef>
                <a:spcPts val="1200"/>
              </a:spcBef>
              <a:spcAft>
                <a:spcPts val="0"/>
              </a:spcAft>
              <a:buClr>
                <a:schemeClr val="dk1"/>
              </a:buClr>
              <a:buSzPts val="1100"/>
              <a:buFont typeface="Arial"/>
              <a:buNone/>
            </a:pPr>
            <a:r>
              <a:rPr lang="en-US" sz="3900">
                <a:solidFill>
                  <a:schemeClr val="dk1"/>
                </a:solidFill>
              </a:rPr>
              <a:t>The purpose of our project is to spread awareness about the endangerment of the Allegheny Woodrat, so that people will become more conscious of the needs of endangered species. The Allegheny Woodrat lives in Ohio and can be found in remote rocky areas. Through our research, we learned the common causes of extinction in animals like the Allegheny Woodrat and the ways that people impact their habitats. These causes can include overhunting, habitat loss, pollution, introduction of invasive species, disease, and low birth rates. We surveyed individuals to see how aware they are of animal extinction and how they feel about our role in it. We also asked what they thought we can do to protect species like the Allegheny Woodrat from going extinct. Responses included advocating, donating, supporting conservation, recycling, and decreasing pollution. We encourage you to take action in supporting wildlife by working to prevent extinction. </a:t>
            </a:r>
            <a:endParaRPr sz="3900">
              <a:solidFill>
                <a:schemeClr val="dk1"/>
              </a:solidFill>
            </a:endParaRPr>
          </a:p>
          <a:p>
            <a:pPr indent="0" lvl="0" marL="0" marR="0" rtl="0" algn="l">
              <a:spcBef>
                <a:spcPts val="0"/>
              </a:spcBef>
              <a:spcAft>
                <a:spcPts val="0"/>
              </a:spcAft>
              <a:buNone/>
            </a:pPr>
            <a:r>
              <a:t/>
            </a:r>
            <a:endParaRPr/>
          </a:p>
        </p:txBody>
      </p:sp>
      <p:pic>
        <p:nvPicPr>
          <p:cNvPr id="96" name="Google Shape;96;p13"/>
          <p:cNvPicPr preferRelativeResize="0"/>
          <p:nvPr/>
        </p:nvPicPr>
        <p:blipFill>
          <a:blip r:embed="rId4">
            <a:alphaModFix/>
          </a:blip>
          <a:stretch>
            <a:fillRect/>
          </a:stretch>
        </p:blipFill>
        <p:spPr>
          <a:xfrm>
            <a:off x="30861175" y="5599250"/>
            <a:ext cx="11304775" cy="9367925"/>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97" name="Google Shape;97;p13"/>
          <p:cNvPicPr preferRelativeResize="0"/>
          <p:nvPr/>
        </p:nvPicPr>
        <p:blipFill>
          <a:blip r:embed="rId5">
            <a:alphaModFix/>
          </a:blip>
          <a:stretch>
            <a:fillRect/>
          </a:stretch>
        </p:blipFill>
        <p:spPr>
          <a:xfrm>
            <a:off x="2663975" y="17254425"/>
            <a:ext cx="12423899" cy="5758500"/>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pic>
        <p:nvPicPr>
          <p:cNvPr id="98" name="Google Shape;98;p13"/>
          <p:cNvPicPr preferRelativeResize="0"/>
          <p:nvPr/>
        </p:nvPicPr>
        <p:blipFill>
          <a:blip r:embed="rId6">
            <a:alphaModFix/>
          </a:blip>
          <a:stretch>
            <a:fillRect/>
          </a:stretch>
        </p:blipFill>
        <p:spPr>
          <a:xfrm>
            <a:off x="16035613" y="16697750"/>
            <a:ext cx="13728148" cy="7126301"/>
          </a:xfrm>
          <a:prstGeom prst="rect">
            <a:avLst/>
          </a:prstGeom>
          <a:no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