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9" r:id="rId3"/>
    <p:sldId id="258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648B"/>
    <a:srgbClr val="FFC600"/>
    <a:srgbClr val="9BD252"/>
    <a:srgbClr val="B6A19E"/>
    <a:srgbClr val="853A76"/>
    <a:srgbClr val="4B0C3B"/>
    <a:srgbClr val="698E28"/>
    <a:srgbClr val="8332B2"/>
    <a:srgbClr val="221E1B"/>
    <a:srgbClr val="C1F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773A2-9AEA-4AA1-8F1C-1E8DBC833093}" v="20" dt="2022-07-19T23:56:52.568"/>
    <p1510:client id="{5E9F35AF-6674-48D8-9925-F1AF973714A5}" v="52" dt="2022-07-20T01:27:35.497"/>
    <p1510:client id="{617F672E-2149-4DDD-AC01-7F7E4A905274}" v="150" dt="2022-07-20T18:23:50.1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6" autoAdjust="0"/>
    <p:restoredTop sz="81371" autoAdjust="0"/>
  </p:normalViewPr>
  <p:slideViewPr>
    <p:cSldViewPr snapToGrid="0">
      <p:cViewPr>
        <p:scale>
          <a:sx n="48" d="100"/>
          <a:sy n="48" d="100"/>
        </p:scale>
        <p:origin x="191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Carrick" userId="4ca0ed9eaddc65e4" providerId="LiveId" clId="{AE3837CA-F7B5-422D-B375-20485D56DA87}"/>
    <pc:docChg chg="custSel delSld modSld">
      <pc:chgData name="Lisa Carrick" userId="4ca0ed9eaddc65e4" providerId="LiveId" clId="{AE3837CA-F7B5-422D-B375-20485D56DA87}" dt="2021-08-29T20:27:37.449" v="164"/>
      <pc:docMkLst>
        <pc:docMk/>
      </pc:docMkLst>
      <pc:sldChg chg="addSp delSp modSp mod">
        <pc:chgData name="Lisa Carrick" userId="4ca0ed9eaddc65e4" providerId="LiveId" clId="{AE3837CA-F7B5-422D-B375-20485D56DA87}" dt="2021-08-29T20:27:37.449" v="164"/>
        <pc:sldMkLst>
          <pc:docMk/>
          <pc:sldMk cId="3430333599" sldId="256"/>
        </pc:sldMkLst>
        <pc:spChg chg="del">
          <ac:chgData name="Lisa Carrick" userId="4ca0ed9eaddc65e4" providerId="LiveId" clId="{AE3837CA-F7B5-422D-B375-20485D56DA87}" dt="2021-08-21T19:01:12.057" v="20" actId="478"/>
          <ac:spMkLst>
            <pc:docMk/>
            <pc:sldMk cId="3430333599" sldId="256"/>
            <ac:spMk id="2" creationId="{8074CDA5-ECEA-4353-833B-2E38584393C4}"/>
          </ac:spMkLst>
        </pc:spChg>
        <pc:spChg chg="del">
          <ac:chgData name="Lisa Carrick" userId="4ca0ed9eaddc65e4" providerId="LiveId" clId="{AE3837CA-F7B5-422D-B375-20485D56DA87}" dt="2021-08-29T20:27:28.860" v="161" actId="478"/>
          <ac:spMkLst>
            <pc:docMk/>
            <pc:sldMk cId="3430333599" sldId="256"/>
            <ac:spMk id="4" creationId="{6C29F813-C4EB-400B-9434-EEB12138E248}"/>
          </ac:spMkLst>
        </pc:spChg>
        <pc:spChg chg="mod">
          <ac:chgData name="Lisa Carrick" userId="4ca0ed9eaddc65e4" providerId="LiveId" clId="{AE3837CA-F7B5-422D-B375-20485D56DA87}" dt="2021-08-21T19:01:07.962" v="19" actId="1076"/>
          <ac:spMkLst>
            <pc:docMk/>
            <pc:sldMk cId="3430333599" sldId="256"/>
            <ac:spMk id="11" creationId="{97C13C52-2134-4884-A1B2-723AABE9B082}"/>
          </ac:spMkLst>
        </pc:spChg>
        <pc:spChg chg="add mod">
          <ac:chgData name="Lisa Carrick" userId="4ca0ed9eaddc65e4" providerId="LiveId" clId="{AE3837CA-F7B5-422D-B375-20485D56DA87}" dt="2021-08-29T20:27:29.182" v="162"/>
          <ac:spMkLst>
            <pc:docMk/>
            <pc:sldMk cId="3430333599" sldId="256"/>
            <ac:spMk id="12" creationId="{C04796B7-272F-4D42-ADDB-C79B12E57DC2}"/>
          </ac:spMkLst>
        </pc:spChg>
        <pc:spChg chg="add mod">
          <ac:chgData name="Lisa Carrick" userId="4ca0ed9eaddc65e4" providerId="LiveId" clId="{AE3837CA-F7B5-422D-B375-20485D56DA87}" dt="2021-08-29T20:27:37.449" v="164"/>
          <ac:spMkLst>
            <pc:docMk/>
            <pc:sldMk cId="3430333599" sldId="256"/>
            <ac:spMk id="13" creationId="{9E3D01AC-BC0B-4327-82B1-44C580A89428}"/>
          </ac:spMkLst>
        </pc:spChg>
        <pc:spChg chg="del">
          <ac:chgData name="Lisa Carrick" userId="4ca0ed9eaddc65e4" providerId="LiveId" clId="{AE3837CA-F7B5-422D-B375-20485D56DA87}" dt="2021-08-21T19:01:13.798" v="21" actId="478"/>
          <ac:spMkLst>
            <pc:docMk/>
            <pc:sldMk cId="3430333599" sldId="256"/>
            <ac:spMk id="13" creationId="{A8C5D9F0-7A31-440C-8968-8DDD950A4EC8}"/>
          </ac:spMkLst>
        </pc:spChg>
        <pc:spChg chg="del">
          <ac:chgData name="Lisa Carrick" userId="4ca0ed9eaddc65e4" providerId="LiveId" clId="{AE3837CA-F7B5-422D-B375-20485D56DA87}" dt="2021-08-21T19:01:12.057" v="20" actId="478"/>
          <ac:spMkLst>
            <pc:docMk/>
            <pc:sldMk cId="3430333599" sldId="256"/>
            <ac:spMk id="15" creationId="{04C7945D-4CB9-4949-B8D3-A2A747ED8596}"/>
          </ac:spMkLst>
        </pc:spChg>
        <pc:spChg chg="del">
          <ac:chgData name="Lisa Carrick" userId="4ca0ed9eaddc65e4" providerId="LiveId" clId="{AE3837CA-F7B5-422D-B375-20485D56DA87}" dt="2021-08-21T19:01:12.057" v="20" actId="478"/>
          <ac:spMkLst>
            <pc:docMk/>
            <pc:sldMk cId="3430333599" sldId="256"/>
            <ac:spMk id="16" creationId="{23A4EAF7-38C3-49F5-98B6-EA59C341E87E}"/>
          </ac:spMkLst>
        </pc:spChg>
        <pc:spChg chg="del">
          <ac:chgData name="Lisa Carrick" userId="4ca0ed9eaddc65e4" providerId="LiveId" clId="{AE3837CA-F7B5-422D-B375-20485D56DA87}" dt="2021-08-21T19:01:12.057" v="20" actId="478"/>
          <ac:spMkLst>
            <pc:docMk/>
            <pc:sldMk cId="3430333599" sldId="256"/>
            <ac:spMk id="17" creationId="{4673177F-FBBE-4776-AA1C-869BBCEC0E59}"/>
          </ac:spMkLst>
        </pc:spChg>
        <pc:spChg chg="del">
          <ac:chgData name="Lisa Carrick" userId="4ca0ed9eaddc65e4" providerId="LiveId" clId="{AE3837CA-F7B5-422D-B375-20485D56DA87}" dt="2021-08-21T19:01:14.466" v="22" actId="478"/>
          <ac:spMkLst>
            <pc:docMk/>
            <pc:sldMk cId="3430333599" sldId="256"/>
            <ac:spMk id="18" creationId="{FABA863C-3841-4F51-B670-3CA075AE6F66}"/>
          </ac:spMkLst>
        </pc:spChg>
        <pc:spChg chg="del">
          <ac:chgData name="Lisa Carrick" userId="4ca0ed9eaddc65e4" providerId="LiveId" clId="{AE3837CA-F7B5-422D-B375-20485D56DA87}" dt="2021-08-29T20:27:37.201" v="163" actId="478"/>
          <ac:spMkLst>
            <pc:docMk/>
            <pc:sldMk cId="3430333599" sldId="256"/>
            <ac:spMk id="19" creationId="{C74348C4-73B1-4332-A82D-F49F2BE5512E}"/>
          </ac:spMkLst>
        </pc:spChg>
        <pc:spChg chg="del">
          <ac:chgData name="Lisa Carrick" userId="4ca0ed9eaddc65e4" providerId="LiveId" clId="{AE3837CA-F7B5-422D-B375-20485D56DA87}" dt="2021-08-21T19:01:12.057" v="20" actId="478"/>
          <ac:spMkLst>
            <pc:docMk/>
            <pc:sldMk cId="3430333599" sldId="256"/>
            <ac:spMk id="21" creationId="{5E573E6F-2E6C-4036-AD44-A929B3D4EC7D}"/>
          </ac:spMkLst>
        </pc:spChg>
        <pc:graphicFrameChg chg="add del mod">
          <ac:chgData name="Lisa Carrick" userId="4ca0ed9eaddc65e4" providerId="LiveId" clId="{AE3837CA-F7B5-422D-B375-20485D56DA87}" dt="2021-08-21T19:01:21.225" v="26"/>
          <ac:graphicFrameMkLst>
            <pc:docMk/>
            <pc:sldMk cId="3430333599" sldId="256"/>
            <ac:graphicFrameMk id="3" creationId="{AB802972-686A-4678-A3AD-28BBAC2BD0F1}"/>
          </ac:graphicFrameMkLst>
        </pc:graphicFrameChg>
        <pc:graphicFrameChg chg="add mod modGraphic">
          <ac:chgData name="Lisa Carrick" userId="4ca0ed9eaddc65e4" providerId="LiveId" clId="{AE3837CA-F7B5-422D-B375-20485D56DA87}" dt="2021-08-21T19:03:52.035" v="150" actId="20577"/>
          <ac:graphicFrameMkLst>
            <pc:docMk/>
            <pc:sldMk cId="3430333599" sldId="256"/>
            <ac:graphicFrameMk id="7" creationId="{52E630ED-C365-4B2D-9E7E-B6C3C99B089F}"/>
          </ac:graphicFrameMkLst>
        </pc:graphicFrameChg>
        <pc:picChg chg="del">
          <ac:chgData name="Lisa Carrick" userId="4ca0ed9eaddc65e4" providerId="LiveId" clId="{AE3837CA-F7B5-422D-B375-20485D56DA87}" dt="2021-08-29T20:27:21.247" v="158" actId="478"/>
          <ac:picMkLst>
            <pc:docMk/>
            <pc:sldMk cId="3430333599" sldId="256"/>
            <ac:picMk id="5" creationId="{CA7DAAE9-ADE8-4470-9BE4-36BA5002DCD0}"/>
          </ac:picMkLst>
        </pc:picChg>
        <pc:picChg chg="del">
          <ac:chgData name="Lisa Carrick" userId="4ca0ed9eaddc65e4" providerId="LiveId" clId="{AE3837CA-F7B5-422D-B375-20485D56DA87}" dt="2021-08-29T20:27:22.961" v="159" actId="478"/>
          <ac:picMkLst>
            <pc:docMk/>
            <pc:sldMk cId="3430333599" sldId="256"/>
            <ac:picMk id="6" creationId="{2B7F788A-AA55-4A34-8225-6C3FD65D481B}"/>
          </ac:picMkLst>
        </pc:picChg>
        <pc:picChg chg="add mod">
          <ac:chgData name="Lisa Carrick" userId="4ca0ed9eaddc65e4" providerId="LiveId" clId="{AE3837CA-F7B5-422D-B375-20485D56DA87}" dt="2021-08-21T19:04:34.673" v="157" actId="1076"/>
          <ac:picMkLst>
            <pc:docMk/>
            <pc:sldMk cId="3430333599" sldId="256"/>
            <ac:picMk id="9" creationId="{9CACABFA-8140-40B0-93B9-EC534756C6E3}"/>
          </ac:picMkLst>
        </pc:picChg>
        <pc:picChg chg="add mod">
          <ac:chgData name="Lisa Carrick" userId="4ca0ed9eaddc65e4" providerId="LiveId" clId="{AE3837CA-F7B5-422D-B375-20485D56DA87}" dt="2021-08-29T20:27:23.531" v="160"/>
          <ac:picMkLst>
            <pc:docMk/>
            <pc:sldMk cId="3430333599" sldId="256"/>
            <ac:picMk id="10" creationId="{4C82CEA5-B243-4626-A72A-2B42FC63DBE9}"/>
          </ac:picMkLst>
        </pc:picChg>
      </pc:sldChg>
      <pc:sldChg chg="del">
        <pc:chgData name="Lisa Carrick" userId="4ca0ed9eaddc65e4" providerId="LiveId" clId="{AE3837CA-F7B5-422D-B375-20485D56DA87}" dt="2021-08-21T19:04:08.424" v="151" actId="47"/>
        <pc:sldMkLst>
          <pc:docMk/>
          <pc:sldMk cId="2754776371" sldId="258"/>
        </pc:sldMkLst>
      </pc:sldChg>
      <pc:sldChg chg="del">
        <pc:chgData name="Lisa Carrick" userId="4ca0ed9eaddc65e4" providerId="LiveId" clId="{AE3837CA-F7B5-422D-B375-20485D56DA87}" dt="2021-08-21T19:04:09.286" v="152" actId="47"/>
        <pc:sldMkLst>
          <pc:docMk/>
          <pc:sldMk cId="1578317631" sldId="259"/>
        </pc:sldMkLst>
      </pc:sldChg>
    </pc:docChg>
  </pc:docChgLst>
  <pc:docChgLst>
    <pc:chgData name="Alla A Karapunarly" userId="bad96ab6-5253-4430-8be5-67af7205d973" providerId="ADAL" clId="{159773A2-9AEA-4AA1-8F1C-1E8DBC833093}"/>
    <pc:docChg chg="undo custSel modSld">
      <pc:chgData name="Alla A Karapunarly" userId="bad96ab6-5253-4430-8be5-67af7205d973" providerId="ADAL" clId="{159773A2-9AEA-4AA1-8F1C-1E8DBC833093}" dt="2022-07-19T23:58:44.574" v="177" actId="12"/>
      <pc:docMkLst>
        <pc:docMk/>
      </pc:docMkLst>
      <pc:sldChg chg="modSp mod">
        <pc:chgData name="Alla A Karapunarly" userId="bad96ab6-5253-4430-8be5-67af7205d973" providerId="ADAL" clId="{159773A2-9AEA-4AA1-8F1C-1E8DBC833093}" dt="2022-07-19T23:58:44.574" v="177" actId="12"/>
        <pc:sldMkLst>
          <pc:docMk/>
          <pc:sldMk cId="3430333599" sldId="256"/>
        </pc:sldMkLst>
        <pc:spChg chg="mod">
          <ac:chgData name="Alla A Karapunarly" userId="bad96ab6-5253-4430-8be5-67af7205d973" providerId="ADAL" clId="{159773A2-9AEA-4AA1-8F1C-1E8DBC833093}" dt="2022-07-19T23:52:17.951" v="1" actId="6549"/>
          <ac:spMkLst>
            <pc:docMk/>
            <pc:sldMk cId="3430333599" sldId="256"/>
            <ac:spMk id="11" creationId="{97C13C52-2134-4884-A1B2-723AABE9B082}"/>
          </ac:spMkLst>
        </pc:spChg>
        <pc:graphicFrameChg chg="mod modGraphic">
          <ac:chgData name="Alla A Karapunarly" userId="bad96ab6-5253-4430-8be5-67af7205d973" providerId="ADAL" clId="{159773A2-9AEA-4AA1-8F1C-1E8DBC833093}" dt="2022-07-19T23:58:44.574" v="177" actId="12"/>
          <ac:graphicFrameMkLst>
            <pc:docMk/>
            <pc:sldMk cId="3430333599" sldId="256"/>
            <ac:graphicFrameMk id="7" creationId="{52E630ED-C365-4B2D-9E7E-B6C3C99B089F}"/>
          </ac:graphicFrameMkLst>
        </pc:graphicFrameChg>
      </pc:sldChg>
    </pc:docChg>
  </pc:docChgLst>
  <pc:docChgLst>
    <pc:chgData name="Alla" userId="bad96ab6-5253-4430-8be5-67af7205d973" providerId="ADAL" clId="{AAA9AB2D-35C8-44B5-94AF-62D888CB3ACE}"/>
    <pc:docChg chg="custSel modSld">
      <pc:chgData name="Alla" userId="bad96ab6-5253-4430-8be5-67af7205d973" providerId="ADAL" clId="{AAA9AB2D-35C8-44B5-94AF-62D888CB3ACE}" dt="2022-03-19T00:13:16.211" v="3"/>
      <pc:docMkLst>
        <pc:docMk/>
      </pc:docMkLst>
      <pc:sldChg chg="addSp delSp modSp mod">
        <pc:chgData name="Alla" userId="bad96ab6-5253-4430-8be5-67af7205d973" providerId="ADAL" clId="{AAA9AB2D-35C8-44B5-94AF-62D888CB3ACE}" dt="2022-03-19T00:13:16.211" v="3"/>
        <pc:sldMkLst>
          <pc:docMk/>
          <pc:sldMk cId="3430333599" sldId="256"/>
        </pc:sldMkLst>
        <pc:spChg chg="del">
          <ac:chgData name="Alla" userId="bad96ab6-5253-4430-8be5-67af7205d973" providerId="ADAL" clId="{AAA9AB2D-35C8-44B5-94AF-62D888CB3ACE}" dt="2022-03-19T00:12:33.006" v="0" actId="478"/>
          <ac:spMkLst>
            <pc:docMk/>
            <pc:sldMk cId="3430333599" sldId="256"/>
            <ac:spMk id="12" creationId="{C04796B7-272F-4D42-ADDB-C79B12E57DC2}"/>
          </ac:spMkLst>
        </pc:spChg>
        <pc:spChg chg="add mod">
          <ac:chgData name="Alla" userId="bad96ab6-5253-4430-8be5-67af7205d973" providerId="ADAL" clId="{AAA9AB2D-35C8-44B5-94AF-62D888CB3ACE}" dt="2022-03-19T00:13:16.211" v="3"/>
          <ac:spMkLst>
            <pc:docMk/>
            <pc:sldMk cId="3430333599" sldId="256"/>
            <ac:spMk id="14" creationId="{8D265D47-6C06-458C-AF66-2B900838D916}"/>
          </ac:spMkLst>
        </pc:spChg>
        <pc:picChg chg="del mod">
          <ac:chgData name="Alla" userId="bad96ab6-5253-4430-8be5-67af7205d973" providerId="ADAL" clId="{AAA9AB2D-35C8-44B5-94AF-62D888CB3ACE}" dt="2022-03-19T00:12:34.878" v="2" actId="478"/>
          <ac:picMkLst>
            <pc:docMk/>
            <pc:sldMk cId="3430333599" sldId="256"/>
            <ac:picMk id="10" creationId="{4C82CEA5-B243-4626-A72A-2B42FC63DBE9}"/>
          </ac:picMkLst>
        </pc:picChg>
        <pc:picChg chg="add mod">
          <ac:chgData name="Alla" userId="bad96ab6-5253-4430-8be5-67af7205d973" providerId="ADAL" clId="{AAA9AB2D-35C8-44B5-94AF-62D888CB3ACE}" dt="2022-03-19T00:13:16.211" v="3"/>
          <ac:picMkLst>
            <pc:docMk/>
            <pc:sldMk cId="3430333599" sldId="256"/>
            <ac:picMk id="15" creationId="{A3CB6972-A0B3-4293-A490-93E9DC2382AE}"/>
          </ac:picMkLst>
        </pc:picChg>
      </pc:sldChg>
    </pc:docChg>
  </pc:docChgLst>
  <pc:docChgLst>
    <pc:chgData name="Alla A Karapunarly" userId="bad96ab6-5253-4430-8be5-67af7205d973" providerId="ADAL" clId="{5E9F35AF-6674-48D8-9925-F1AF973714A5}"/>
    <pc:docChg chg="undo custSel modSld">
      <pc:chgData name="Alla A Karapunarly" userId="bad96ab6-5253-4430-8be5-67af7205d973" providerId="ADAL" clId="{5E9F35AF-6674-48D8-9925-F1AF973714A5}" dt="2022-07-20T01:27:35.497" v="502" actId="572"/>
      <pc:docMkLst>
        <pc:docMk/>
      </pc:docMkLst>
      <pc:sldChg chg="addSp delSp modSp mod">
        <pc:chgData name="Alla A Karapunarly" userId="bad96ab6-5253-4430-8be5-67af7205d973" providerId="ADAL" clId="{5E9F35AF-6674-48D8-9925-F1AF973714A5}" dt="2022-07-20T01:27:35.497" v="502" actId="572"/>
        <pc:sldMkLst>
          <pc:docMk/>
          <pc:sldMk cId="3430333599" sldId="256"/>
        </pc:sldMkLst>
        <pc:spChg chg="add del mod">
          <ac:chgData name="Alla A Karapunarly" userId="bad96ab6-5253-4430-8be5-67af7205d973" providerId="ADAL" clId="{5E9F35AF-6674-48D8-9925-F1AF973714A5}" dt="2022-07-20T01:17:22.389" v="374" actId="478"/>
          <ac:spMkLst>
            <pc:docMk/>
            <pc:sldMk cId="3430333599" sldId="256"/>
            <ac:spMk id="9" creationId="{73087048-932A-B0A4-1631-ACFD537CD6A3}"/>
          </ac:spMkLst>
        </pc:spChg>
        <pc:spChg chg="add mod">
          <ac:chgData name="Alla A Karapunarly" userId="bad96ab6-5253-4430-8be5-67af7205d973" providerId="ADAL" clId="{5E9F35AF-6674-48D8-9925-F1AF973714A5}" dt="2022-07-20T01:17:34.699" v="401" actId="1035"/>
          <ac:spMkLst>
            <pc:docMk/>
            <pc:sldMk cId="3430333599" sldId="256"/>
            <ac:spMk id="10" creationId="{A6AAFEE2-53CB-6EAB-BDA4-EFBBF686CB12}"/>
          </ac:spMkLst>
        </pc:spChg>
        <pc:spChg chg="mod">
          <ac:chgData name="Alla A Karapunarly" userId="bad96ab6-5253-4430-8be5-67af7205d973" providerId="ADAL" clId="{5E9F35AF-6674-48D8-9925-F1AF973714A5}" dt="2022-07-20T01:23:36.267" v="475" actId="20577"/>
          <ac:spMkLst>
            <pc:docMk/>
            <pc:sldMk cId="3430333599" sldId="256"/>
            <ac:spMk id="11" creationId="{97C13C52-2134-4884-A1B2-723AABE9B082}"/>
          </ac:spMkLst>
        </pc:spChg>
        <pc:graphicFrameChg chg="mod modGraphic">
          <ac:chgData name="Alla A Karapunarly" userId="bad96ab6-5253-4430-8be5-67af7205d973" providerId="ADAL" clId="{5E9F35AF-6674-48D8-9925-F1AF973714A5}" dt="2022-07-20T01:27:35.497" v="502" actId="572"/>
          <ac:graphicFrameMkLst>
            <pc:docMk/>
            <pc:sldMk cId="3430333599" sldId="256"/>
            <ac:graphicFrameMk id="7" creationId="{52E630ED-C365-4B2D-9E7E-B6C3C99B089F}"/>
          </ac:graphicFrameMkLst>
        </pc:graphicFrameChg>
      </pc:sldChg>
    </pc:docChg>
  </pc:docChgLst>
  <pc:docChgLst>
    <pc:chgData name="Alla A Karapunarly" userId="bad96ab6-5253-4430-8be5-67af7205d973" providerId="ADAL" clId="{59B7124A-9756-4C0F-A835-4EC3212BE3DE}"/>
    <pc:docChg chg="custSel modSld">
      <pc:chgData name="Alla A Karapunarly" userId="bad96ab6-5253-4430-8be5-67af7205d973" providerId="ADAL" clId="{59B7124A-9756-4C0F-A835-4EC3212BE3DE}" dt="2022-06-27T20:53:56.860" v="1" actId="6549"/>
      <pc:docMkLst>
        <pc:docMk/>
      </pc:docMkLst>
      <pc:sldChg chg="modSp mod">
        <pc:chgData name="Alla A Karapunarly" userId="bad96ab6-5253-4430-8be5-67af7205d973" providerId="ADAL" clId="{59B7124A-9756-4C0F-A835-4EC3212BE3DE}" dt="2022-06-27T20:53:56.860" v="1" actId="6549"/>
        <pc:sldMkLst>
          <pc:docMk/>
          <pc:sldMk cId="3430333599" sldId="256"/>
        </pc:sldMkLst>
        <pc:spChg chg="mod">
          <ac:chgData name="Alla A Karapunarly" userId="bad96ab6-5253-4430-8be5-67af7205d973" providerId="ADAL" clId="{59B7124A-9756-4C0F-A835-4EC3212BE3DE}" dt="2022-06-27T20:53:56.860" v="1" actId="6549"/>
          <ac:spMkLst>
            <pc:docMk/>
            <pc:sldMk cId="3430333599" sldId="256"/>
            <ac:spMk id="13" creationId="{9E3D01AC-BC0B-4327-82B1-44C580A89428}"/>
          </ac:spMkLst>
        </pc:spChg>
      </pc:sldChg>
    </pc:docChg>
  </pc:docChgLst>
  <pc:docChgLst>
    <pc:chgData name="Alla A Karapunarly" userId="bad96ab6-5253-4430-8be5-67af7205d973" providerId="ADAL" clId="{5735FA5A-D66D-4AEB-8D74-CC6285DAC63A}"/>
    <pc:docChg chg="undo custSel modSld">
      <pc:chgData name="Alla A Karapunarly" userId="bad96ab6-5253-4430-8be5-67af7205d973" providerId="ADAL" clId="{5735FA5A-D66D-4AEB-8D74-CC6285DAC63A}" dt="2022-07-18T23:17:22.757" v="235" actId="478"/>
      <pc:docMkLst>
        <pc:docMk/>
      </pc:docMkLst>
      <pc:sldChg chg="delSp modSp mod">
        <pc:chgData name="Alla A Karapunarly" userId="bad96ab6-5253-4430-8be5-67af7205d973" providerId="ADAL" clId="{5735FA5A-D66D-4AEB-8D74-CC6285DAC63A}" dt="2022-07-18T23:17:22.757" v="235" actId="478"/>
        <pc:sldMkLst>
          <pc:docMk/>
          <pc:sldMk cId="3430333599" sldId="256"/>
        </pc:sldMkLst>
        <pc:spChg chg="mod">
          <ac:chgData name="Alla A Karapunarly" userId="bad96ab6-5253-4430-8be5-67af7205d973" providerId="ADAL" clId="{5735FA5A-D66D-4AEB-8D74-CC6285DAC63A}" dt="2022-07-18T23:09:05.422" v="30" actId="12788"/>
          <ac:spMkLst>
            <pc:docMk/>
            <pc:sldMk cId="3430333599" sldId="256"/>
            <ac:spMk id="11" creationId="{97C13C52-2134-4884-A1B2-723AABE9B082}"/>
          </ac:spMkLst>
        </pc:spChg>
        <pc:graphicFrameChg chg="mod modGraphic">
          <ac:chgData name="Alla A Karapunarly" userId="bad96ab6-5253-4430-8be5-67af7205d973" providerId="ADAL" clId="{5735FA5A-D66D-4AEB-8D74-CC6285DAC63A}" dt="2022-07-18T23:17:12.897" v="234" actId="12788"/>
          <ac:graphicFrameMkLst>
            <pc:docMk/>
            <pc:sldMk cId="3430333599" sldId="256"/>
            <ac:graphicFrameMk id="7" creationId="{52E630ED-C365-4B2D-9E7E-B6C3C99B089F}"/>
          </ac:graphicFrameMkLst>
        </pc:graphicFrameChg>
        <pc:picChg chg="del">
          <ac:chgData name="Alla A Karapunarly" userId="bad96ab6-5253-4430-8be5-67af7205d973" providerId="ADAL" clId="{5735FA5A-D66D-4AEB-8D74-CC6285DAC63A}" dt="2022-07-18T23:17:22.757" v="235" actId="478"/>
          <ac:picMkLst>
            <pc:docMk/>
            <pc:sldMk cId="3430333599" sldId="256"/>
            <ac:picMk id="9" creationId="{9CACABFA-8140-40B0-93B9-EC534756C6E3}"/>
          </ac:picMkLst>
        </pc:picChg>
      </pc:sldChg>
    </pc:docChg>
  </pc:docChgLst>
  <pc:docChgLst>
    <pc:chgData name="Alla A Karapunarly" userId="bad96ab6-5253-4430-8be5-67af7205d973" providerId="ADAL" clId="{617F672E-2149-4DDD-AC01-7F7E4A905274}"/>
    <pc:docChg chg="undo redo custSel addSld delSld modSld">
      <pc:chgData name="Alla A Karapunarly" userId="bad96ab6-5253-4430-8be5-67af7205d973" providerId="ADAL" clId="{617F672E-2149-4DDD-AC01-7F7E4A905274}" dt="2022-07-20T18:26:01.093" v="742" actId="20577"/>
      <pc:docMkLst>
        <pc:docMk/>
      </pc:docMkLst>
      <pc:sldChg chg="addSp delSp modSp mod modNotesTx">
        <pc:chgData name="Alla A Karapunarly" userId="bad96ab6-5253-4430-8be5-67af7205d973" providerId="ADAL" clId="{617F672E-2149-4DDD-AC01-7F7E4A905274}" dt="2022-07-20T18:26:01.093" v="742" actId="20577"/>
        <pc:sldMkLst>
          <pc:docMk/>
          <pc:sldMk cId="3430333599" sldId="256"/>
        </pc:sldMkLst>
        <pc:spChg chg="mod">
          <ac:chgData name="Alla A Karapunarly" userId="bad96ab6-5253-4430-8be5-67af7205d973" providerId="ADAL" clId="{617F672E-2149-4DDD-AC01-7F7E4A905274}" dt="2022-07-20T18:23:35.584" v="649" actId="14100"/>
          <ac:spMkLst>
            <pc:docMk/>
            <pc:sldMk cId="3430333599" sldId="256"/>
            <ac:spMk id="10" creationId="{A6AAFEE2-53CB-6EAB-BDA4-EFBBF686CB12}"/>
          </ac:spMkLst>
        </pc:spChg>
        <pc:spChg chg="mod">
          <ac:chgData name="Alla A Karapunarly" userId="bad96ab6-5253-4430-8be5-67af7205d973" providerId="ADAL" clId="{617F672E-2149-4DDD-AC01-7F7E4A905274}" dt="2022-07-20T01:49:27.718" v="23" actId="20577"/>
          <ac:spMkLst>
            <pc:docMk/>
            <pc:sldMk cId="3430333599" sldId="256"/>
            <ac:spMk id="11" creationId="{97C13C52-2134-4884-A1B2-723AABE9B082}"/>
          </ac:spMkLst>
        </pc:spChg>
        <pc:graphicFrameChg chg="add del mod">
          <ac:chgData name="Alla A Karapunarly" userId="bad96ab6-5253-4430-8be5-67af7205d973" providerId="ADAL" clId="{617F672E-2149-4DDD-AC01-7F7E4A905274}" dt="2022-07-20T01:53:53.403" v="123" actId="478"/>
          <ac:graphicFrameMkLst>
            <pc:docMk/>
            <pc:sldMk cId="3430333599" sldId="256"/>
            <ac:graphicFrameMk id="2" creationId="{8CB7AE9B-5C89-ABB2-02C9-B4CDEA3D9985}"/>
          </ac:graphicFrameMkLst>
        </pc:graphicFrameChg>
        <pc:graphicFrameChg chg="mod modGraphic">
          <ac:chgData name="Alla A Karapunarly" userId="bad96ab6-5253-4430-8be5-67af7205d973" providerId="ADAL" clId="{617F672E-2149-4DDD-AC01-7F7E4A905274}" dt="2022-07-20T18:23:11.923" v="647" actId="12788"/>
          <ac:graphicFrameMkLst>
            <pc:docMk/>
            <pc:sldMk cId="3430333599" sldId="256"/>
            <ac:graphicFrameMk id="7" creationId="{52E630ED-C365-4B2D-9E7E-B6C3C99B089F}"/>
          </ac:graphicFrameMkLst>
        </pc:graphicFrameChg>
      </pc:sldChg>
      <pc:sldChg chg="delSp modSp add del mod">
        <pc:chgData name="Alla A Karapunarly" userId="bad96ab6-5253-4430-8be5-67af7205d973" providerId="ADAL" clId="{617F672E-2149-4DDD-AC01-7F7E4A905274}" dt="2022-07-20T18:22:17.901" v="643" actId="47"/>
        <pc:sldMkLst>
          <pc:docMk/>
          <pc:sldMk cId="2666079659" sldId="257"/>
        </pc:sldMkLst>
        <pc:spChg chg="del">
          <ac:chgData name="Alla A Karapunarly" userId="bad96ab6-5253-4430-8be5-67af7205d973" providerId="ADAL" clId="{617F672E-2149-4DDD-AC01-7F7E4A905274}" dt="2022-07-20T18:11:03.804" v="479" actId="478"/>
          <ac:spMkLst>
            <pc:docMk/>
            <pc:sldMk cId="2666079659" sldId="257"/>
            <ac:spMk id="10" creationId="{A6AAFEE2-53CB-6EAB-BDA4-EFBBF686CB12}"/>
          </ac:spMkLst>
        </pc:spChg>
        <pc:graphicFrameChg chg="mod modGraphic">
          <ac:chgData name="Alla A Karapunarly" userId="bad96ab6-5253-4430-8be5-67af7205d973" providerId="ADAL" clId="{617F672E-2149-4DDD-AC01-7F7E4A905274}" dt="2022-07-20T18:17:28.297" v="556" actId="20577"/>
          <ac:graphicFrameMkLst>
            <pc:docMk/>
            <pc:sldMk cId="2666079659" sldId="257"/>
            <ac:graphicFrameMk id="7" creationId="{52E630ED-C365-4B2D-9E7E-B6C3C99B089F}"/>
          </ac:graphicFrameMkLst>
        </pc:graphicFrameChg>
      </pc:sldChg>
      <pc:sldChg chg="modSp add mod modNotesTx">
        <pc:chgData name="Alla A Karapunarly" userId="bad96ab6-5253-4430-8be5-67af7205d973" providerId="ADAL" clId="{617F672E-2149-4DDD-AC01-7F7E4A905274}" dt="2022-07-20T18:24:13.810" v="663" actId="20577"/>
        <pc:sldMkLst>
          <pc:docMk/>
          <pc:sldMk cId="415706761" sldId="258"/>
        </pc:sldMkLst>
        <pc:spChg chg="mod">
          <ac:chgData name="Alla A Karapunarly" userId="bad96ab6-5253-4430-8be5-67af7205d973" providerId="ADAL" clId="{617F672E-2149-4DDD-AC01-7F7E4A905274}" dt="2022-07-20T18:20:30.191" v="625" actId="113"/>
          <ac:spMkLst>
            <pc:docMk/>
            <pc:sldMk cId="415706761" sldId="258"/>
            <ac:spMk id="11" creationId="{97C13C52-2134-4884-A1B2-723AABE9B082}"/>
          </ac:spMkLst>
        </pc:spChg>
        <pc:graphicFrameChg chg="mod modGraphic">
          <ac:chgData name="Alla A Karapunarly" userId="bad96ab6-5253-4430-8be5-67af7205d973" providerId="ADAL" clId="{617F672E-2149-4DDD-AC01-7F7E4A905274}" dt="2022-07-20T18:22:57.521" v="646" actId="12788"/>
          <ac:graphicFrameMkLst>
            <pc:docMk/>
            <pc:sldMk cId="415706761" sldId="258"/>
            <ac:graphicFrameMk id="7" creationId="{52E630ED-C365-4B2D-9E7E-B6C3C99B089F}"/>
          </ac:graphicFrameMkLst>
        </pc:graphicFrameChg>
      </pc:sldChg>
      <pc:sldChg chg="addSp delSp modSp add mod">
        <pc:chgData name="Alla A Karapunarly" userId="bad96ab6-5253-4430-8be5-67af7205d973" providerId="ADAL" clId="{617F672E-2149-4DDD-AC01-7F7E4A905274}" dt="2022-07-20T18:23:50.190" v="651"/>
        <pc:sldMkLst>
          <pc:docMk/>
          <pc:sldMk cId="3272495353" sldId="259"/>
        </pc:sldMkLst>
        <pc:spChg chg="add mod">
          <ac:chgData name="Alla A Karapunarly" userId="bad96ab6-5253-4430-8be5-67af7205d973" providerId="ADAL" clId="{617F672E-2149-4DDD-AC01-7F7E4A905274}" dt="2022-07-20T18:23:50.190" v="651"/>
          <ac:spMkLst>
            <pc:docMk/>
            <pc:sldMk cId="3272495353" sldId="259"/>
            <ac:spMk id="9" creationId="{58D69DCD-FB36-9485-F9AC-9B4601F61212}"/>
          </ac:spMkLst>
        </pc:spChg>
        <pc:spChg chg="del">
          <ac:chgData name="Alla A Karapunarly" userId="bad96ab6-5253-4430-8be5-67af7205d973" providerId="ADAL" clId="{617F672E-2149-4DDD-AC01-7F7E4A905274}" dt="2022-07-20T18:23:49.817" v="650" actId="478"/>
          <ac:spMkLst>
            <pc:docMk/>
            <pc:sldMk cId="3272495353" sldId="259"/>
            <ac:spMk id="10" creationId="{A6AAFEE2-53CB-6EAB-BDA4-EFBBF686CB12}"/>
          </ac:spMkLst>
        </pc:spChg>
        <pc:graphicFrameChg chg="mod modGraphic">
          <ac:chgData name="Alla A Karapunarly" userId="bad96ab6-5253-4430-8be5-67af7205d973" providerId="ADAL" clId="{617F672E-2149-4DDD-AC01-7F7E4A905274}" dt="2022-07-20T18:22:48.302" v="645" actId="12788"/>
          <ac:graphicFrameMkLst>
            <pc:docMk/>
            <pc:sldMk cId="3272495353" sldId="259"/>
            <ac:graphicFrameMk id="7" creationId="{52E630ED-C365-4B2D-9E7E-B6C3C99B089F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391D-6F87-4773-B44A-79246298C61E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4E71-D93A-430B-AB15-840B0585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Delete? The next 2 pages are expanded versions </a:t>
            </a:r>
            <a:r>
              <a:rPr lang="en-US"/>
              <a:t>of this page.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244E71-D93A-430B-AB15-840B05850D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93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244E71-D93A-430B-AB15-840B05850D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62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38B-4249-4583-A377-AC3050CEFD48}" type="datetime1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3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8-0293-468F-B37B-7CF9EA4C360E}" type="datetime1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9288-C1EB-4166-ABD6-8F38CB709835}" type="datetime1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CB18-6D9F-4FE5-8107-CEC87AA4E12D}" type="datetime1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4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0A6D-FC51-466A-A449-9184865F026E}" type="datetime1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7D0-3F9E-45E6-BDB5-E99EF1D68687}" type="datetime1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9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C44C-D778-4D6B-89B3-3C79B49AF327}" type="datetime1">
              <a:rPr lang="en-US" smtClean="0"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6820-4B4E-4BD8-B999-7BDBA6C08EB6}" type="datetime1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8C8B-3C66-4CEC-9D7F-02897938BA6A}" type="datetime1">
              <a:rPr lang="en-US" smtClean="0"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6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AAB1-74A1-4AAE-8BC8-62DF9BF3F323}" type="datetime1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5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1CC9-4F7E-450A-9BD8-7C02702F6F0F}" type="datetime1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843D-5F5E-4433-845D-27A1C2539A0D}" type="datetime1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7C13C52-2134-4884-A1B2-723AABE9B082}"/>
              </a:ext>
            </a:extLst>
          </p:cNvPr>
          <p:cNvSpPr txBox="1"/>
          <p:nvPr/>
        </p:nvSpPr>
        <p:spPr>
          <a:xfrm>
            <a:off x="839948" y="1108057"/>
            <a:ext cx="6092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Observations Worksheet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2E630ED-C365-4B2D-9E7E-B6C3C99B0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617674"/>
              </p:ext>
            </p:extLst>
          </p:nvPr>
        </p:nvGraphicFramePr>
        <p:xfrm>
          <a:off x="423141" y="2180092"/>
          <a:ext cx="6926118" cy="7120444"/>
        </p:xfrm>
        <a:graphic>
          <a:graphicData uri="http://schemas.openxmlformats.org/drawingml/2006/table">
            <a:tbl>
              <a:tblPr/>
              <a:tblGrid>
                <a:gridCol w="692630">
                  <a:extLst>
                    <a:ext uri="{9D8B030D-6E8A-4147-A177-3AD203B41FA5}">
                      <a16:colId xmlns:a16="http://schemas.microsoft.com/office/drawing/2014/main" val="445303139"/>
                    </a:ext>
                  </a:extLst>
                </a:gridCol>
                <a:gridCol w="196498">
                  <a:extLst>
                    <a:ext uri="{9D8B030D-6E8A-4147-A177-3AD203B41FA5}">
                      <a16:colId xmlns:a16="http://schemas.microsoft.com/office/drawing/2014/main" val="1450405178"/>
                    </a:ext>
                  </a:extLst>
                </a:gridCol>
                <a:gridCol w="367069">
                  <a:extLst>
                    <a:ext uri="{9D8B030D-6E8A-4147-A177-3AD203B41FA5}">
                      <a16:colId xmlns:a16="http://schemas.microsoft.com/office/drawing/2014/main" val="3681640713"/>
                    </a:ext>
                  </a:extLst>
                </a:gridCol>
                <a:gridCol w="1799983">
                  <a:extLst>
                    <a:ext uri="{9D8B030D-6E8A-4147-A177-3AD203B41FA5}">
                      <a16:colId xmlns:a16="http://schemas.microsoft.com/office/drawing/2014/main" val="134868900"/>
                    </a:ext>
                  </a:extLst>
                </a:gridCol>
                <a:gridCol w="829604">
                  <a:extLst>
                    <a:ext uri="{9D8B030D-6E8A-4147-A177-3AD203B41FA5}">
                      <a16:colId xmlns:a16="http://schemas.microsoft.com/office/drawing/2014/main" val="4103281149"/>
                    </a:ext>
                  </a:extLst>
                </a:gridCol>
                <a:gridCol w="140180">
                  <a:extLst>
                    <a:ext uri="{9D8B030D-6E8A-4147-A177-3AD203B41FA5}">
                      <a16:colId xmlns:a16="http://schemas.microsoft.com/office/drawing/2014/main" val="1048664260"/>
                    </a:ext>
                  </a:extLst>
                </a:gridCol>
                <a:gridCol w="735040">
                  <a:extLst>
                    <a:ext uri="{9D8B030D-6E8A-4147-A177-3AD203B41FA5}">
                      <a16:colId xmlns:a16="http://schemas.microsoft.com/office/drawing/2014/main" val="4130346480"/>
                    </a:ext>
                  </a:extLst>
                </a:gridCol>
                <a:gridCol w="1740046">
                  <a:extLst>
                    <a:ext uri="{9D8B030D-6E8A-4147-A177-3AD203B41FA5}">
                      <a16:colId xmlns:a16="http://schemas.microsoft.com/office/drawing/2014/main" val="3398115456"/>
                    </a:ext>
                  </a:extLst>
                </a:gridCol>
                <a:gridCol w="425068">
                  <a:extLst>
                    <a:ext uri="{9D8B030D-6E8A-4147-A177-3AD203B41FA5}">
                      <a16:colId xmlns:a16="http://schemas.microsoft.com/office/drawing/2014/main" val="1071595227"/>
                    </a:ext>
                  </a:extLst>
                </a:gridCol>
              </a:tblGrid>
              <a:tr h="964473">
                <a:tc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1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marL="285750" marR="0" lvl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Find 3 videos about your topic: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Video 1 URL: 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Video 2 URL: 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Video 3 URL: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37118990"/>
                  </a:ext>
                </a:extLst>
              </a:tr>
              <a:tr h="964473">
                <a:tc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2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marL="285750" marR="0" lvl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Make sure the videos come from reliable websites or are created by credible sources.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.gov, .org, Agency (ex: FBI), Newspaper, Organization (ex: ASPCA), Documentary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04734974"/>
                  </a:ext>
                </a:extLst>
              </a:tr>
              <a:tr h="964473">
                <a:tc rowSpan="5"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3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marL="285750" marR="0" lvl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Make a list of things you are going to look for in your video.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What body language can you see?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How many times do you hear a word or phrase?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How many times do you see a behavior?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3163010"/>
                  </a:ext>
                </a:extLst>
              </a:tr>
              <a:tr h="326869">
                <a:tc vMerge="1"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1.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4.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9836316"/>
                  </a:ext>
                </a:extLst>
              </a:tr>
              <a:tr h="326869">
                <a:tc vMerge="1"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2. 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5.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9915870"/>
                  </a:ext>
                </a:extLst>
              </a:tr>
              <a:tr h="164070">
                <a:tc vMerge="1"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3.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6.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7212101"/>
                  </a:ext>
                </a:extLst>
              </a:tr>
              <a:tr h="164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2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2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2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021700"/>
                  </a:ext>
                </a:extLst>
              </a:tr>
              <a:tr h="326869">
                <a:tc rowSpan="4"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4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marL="285750" marR="0" lvl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Watch your videos and take notes about what you saw and heard.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56866364"/>
                  </a:ext>
                </a:extLst>
              </a:tr>
              <a:tr h="346605">
                <a:tc vMerge="1"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Video 1</a:t>
                      </a:r>
                      <a:endParaRPr lang="en-US" dirty="0"/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Video 2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Video 3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1989421"/>
                  </a:ext>
                </a:extLst>
              </a:tr>
              <a:tr h="1463040">
                <a:tc vMerge="1"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5669677"/>
                  </a:ext>
                </a:extLst>
              </a:tr>
              <a:tr h="1733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2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2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915558"/>
                  </a:ext>
                </a:extLst>
              </a:tr>
              <a:tr h="751938">
                <a:tc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5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marL="285750" marR="0" lvl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Reflect on your observations.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What have you learned about your topic? How will this help you with your research?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70266225"/>
                  </a:ext>
                </a:extLst>
              </a:tr>
            </a:tbl>
          </a:graphicData>
        </a:graphic>
      </p:graphicFrame>
      <p:sp>
        <p:nvSpPr>
          <p:cNvPr id="13" name="Footer Placeholder 18">
            <a:extLst>
              <a:ext uri="{FF2B5EF4-FFF2-40B4-BE49-F238E27FC236}">
                <a16:creationId xmlns:a16="http://schemas.microsoft.com/office/drawing/2014/main" id="{9E3D01AC-BC0B-4327-82B1-44C580A8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2891" y="9446299"/>
            <a:ext cx="6994537" cy="412774"/>
          </a:xfrm>
        </p:spPr>
        <p:txBody>
          <a:bodyPr/>
          <a:lstStyle/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265D47-6C06-458C-AF66-2B900838D916}"/>
              </a:ext>
            </a:extLst>
          </p:cNvPr>
          <p:cNvSpPr txBox="1"/>
          <p:nvPr/>
        </p:nvSpPr>
        <p:spPr>
          <a:xfrm>
            <a:off x="2346722" y="309135"/>
            <a:ext cx="4143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6C648B"/>
                </a:solidFill>
                <a:latin typeface="Josefin Sans" pitchFamily="2" charset="0"/>
              </a:rPr>
              <a:t>YPAR in School</a:t>
            </a:r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A3CB6972-A0B3-4293-A490-93E9DC2382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142" y="262148"/>
            <a:ext cx="902580" cy="86341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6AAFEE2-53CB-6EAB-BDA4-EFBBF686CB12}"/>
              </a:ext>
            </a:extLst>
          </p:cNvPr>
          <p:cNvSpPr txBox="1"/>
          <p:nvPr/>
        </p:nvSpPr>
        <p:spPr>
          <a:xfrm>
            <a:off x="423141" y="1585653"/>
            <a:ext cx="69261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Goal: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Observe key information about your topic by watching videos and noticing </a:t>
            </a:r>
          </a:p>
          <a:p>
            <a:r>
              <a:rPr lang="en-US" sz="120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          important patterns or details.</a:t>
            </a:r>
          </a:p>
        </p:txBody>
      </p:sp>
    </p:spTree>
    <p:extLst>
      <p:ext uri="{BB962C8B-B14F-4D97-AF65-F5344CB8AC3E}">
        <p14:creationId xmlns:p14="http://schemas.microsoft.com/office/powerpoint/2010/main" val="343033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7C13C52-2134-4884-A1B2-723AABE9B082}"/>
              </a:ext>
            </a:extLst>
          </p:cNvPr>
          <p:cNvSpPr txBox="1"/>
          <p:nvPr/>
        </p:nvSpPr>
        <p:spPr>
          <a:xfrm>
            <a:off x="839948" y="1108057"/>
            <a:ext cx="6092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Observations Worksheet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2E630ED-C365-4B2D-9E7E-B6C3C99B0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262478"/>
              </p:ext>
            </p:extLst>
          </p:nvPr>
        </p:nvGraphicFramePr>
        <p:xfrm>
          <a:off x="423141" y="2180092"/>
          <a:ext cx="6926118" cy="7141651"/>
        </p:xfrm>
        <a:graphic>
          <a:graphicData uri="http://schemas.openxmlformats.org/drawingml/2006/table">
            <a:tbl>
              <a:tblPr/>
              <a:tblGrid>
                <a:gridCol w="692630">
                  <a:extLst>
                    <a:ext uri="{9D8B030D-6E8A-4147-A177-3AD203B41FA5}">
                      <a16:colId xmlns:a16="http://schemas.microsoft.com/office/drawing/2014/main" val="445303139"/>
                    </a:ext>
                  </a:extLst>
                </a:gridCol>
                <a:gridCol w="196498">
                  <a:extLst>
                    <a:ext uri="{9D8B030D-6E8A-4147-A177-3AD203B41FA5}">
                      <a16:colId xmlns:a16="http://schemas.microsoft.com/office/drawing/2014/main" val="1450405178"/>
                    </a:ext>
                  </a:extLst>
                </a:gridCol>
                <a:gridCol w="367069">
                  <a:extLst>
                    <a:ext uri="{9D8B030D-6E8A-4147-A177-3AD203B41FA5}">
                      <a16:colId xmlns:a16="http://schemas.microsoft.com/office/drawing/2014/main" val="3681640713"/>
                    </a:ext>
                  </a:extLst>
                </a:gridCol>
                <a:gridCol w="1799983">
                  <a:extLst>
                    <a:ext uri="{9D8B030D-6E8A-4147-A177-3AD203B41FA5}">
                      <a16:colId xmlns:a16="http://schemas.microsoft.com/office/drawing/2014/main" val="134868900"/>
                    </a:ext>
                  </a:extLst>
                </a:gridCol>
                <a:gridCol w="829604">
                  <a:extLst>
                    <a:ext uri="{9D8B030D-6E8A-4147-A177-3AD203B41FA5}">
                      <a16:colId xmlns:a16="http://schemas.microsoft.com/office/drawing/2014/main" val="4103281149"/>
                    </a:ext>
                  </a:extLst>
                </a:gridCol>
                <a:gridCol w="140180">
                  <a:extLst>
                    <a:ext uri="{9D8B030D-6E8A-4147-A177-3AD203B41FA5}">
                      <a16:colId xmlns:a16="http://schemas.microsoft.com/office/drawing/2014/main" val="1048664260"/>
                    </a:ext>
                  </a:extLst>
                </a:gridCol>
                <a:gridCol w="735040">
                  <a:extLst>
                    <a:ext uri="{9D8B030D-6E8A-4147-A177-3AD203B41FA5}">
                      <a16:colId xmlns:a16="http://schemas.microsoft.com/office/drawing/2014/main" val="4130346480"/>
                    </a:ext>
                  </a:extLst>
                </a:gridCol>
                <a:gridCol w="1740046">
                  <a:extLst>
                    <a:ext uri="{9D8B030D-6E8A-4147-A177-3AD203B41FA5}">
                      <a16:colId xmlns:a16="http://schemas.microsoft.com/office/drawing/2014/main" val="3398115456"/>
                    </a:ext>
                  </a:extLst>
                </a:gridCol>
                <a:gridCol w="425068">
                  <a:extLst>
                    <a:ext uri="{9D8B030D-6E8A-4147-A177-3AD203B41FA5}">
                      <a16:colId xmlns:a16="http://schemas.microsoft.com/office/drawing/2014/main" val="1071595227"/>
                    </a:ext>
                  </a:extLst>
                </a:gridCol>
              </a:tblGrid>
              <a:tr h="1086261">
                <a:tc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1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marL="285750" marR="0" lvl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Find 3 videos about your topic: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Video 1 URL: 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Video 2 URL: 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Video 3 URL: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37118990"/>
                  </a:ext>
                </a:extLst>
              </a:tr>
              <a:tr h="1086261">
                <a:tc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2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marL="285750" marR="0" lvl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Make sure the videos come from reliable websites or are created by credible sources.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.gov, .org, Agency (ex: FBI), Newspaper, Organization (ex: ASPCA), Documentary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04734974"/>
                  </a:ext>
                </a:extLst>
              </a:tr>
              <a:tr h="1086261">
                <a:tc rowSpan="5"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3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marL="285750" marR="0" lvl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Make a list of things you are going to look for in your video.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What body language can you see?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How many times do you hear a word or phrase?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How many times do you see a behavior?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3163010"/>
                  </a:ext>
                </a:extLst>
              </a:tr>
              <a:tr h="368146">
                <a:tc vMerge="1"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1.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4.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9836316"/>
                  </a:ext>
                </a:extLst>
              </a:tr>
              <a:tr h="368146">
                <a:tc vMerge="1"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2. 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5.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9915870"/>
                  </a:ext>
                </a:extLst>
              </a:tr>
              <a:tr h="368146">
                <a:tc vMerge="1"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3.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6.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7212101"/>
                  </a:ext>
                </a:extLst>
              </a:tr>
              <a:tr h="184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2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2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2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021700"/>
                  </a:ext>
                </a:extLst>
              </a:tr>
              <a:tr h="368146">
                <a:tc rowSpan="4"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4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marL="285750" marR="0" lvl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Watch your videos and take notes about what you saw and heard.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56866364"/>
                  </a:ext>
                </a:extLst>
              </a:tr>
              <a:tr h="390373">
                <a:tc vMerge="1"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Video 1</a:t>
                      </a:r>
                      <a:endParaRPr lang="en-US" dirty="0"/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Video 2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Video 3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1989421"/>
                  </a:ext>
                </a:extLst>
              </a:tr>
              <a:tr h="1641408">
                <a:tc vMerge="1"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57390" marR="57390" marT="57390" marB="573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5669677"/>
                  </a:ext>
                </a:extLst>
              </a:tr>
              <a:tr h="1944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2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2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915558"/>
                  </a:ext>
                </a:extLst>
              </a:tr>
            </a:tbl>
          </a:graphicData>
        </a:graphic>
      </p:graphicFrame>
      <p:sp>
        <p:nvSpPr>
          <p:cNvPr id="13" name="Footer Placeholder 18">
            <a:extLst>
              <a:ext uri="{FF2B5EF4-FFF2-40B4-BE49-F238E27FC236}">
                <a16:creationId xmlns:a16="http://schemas.microsoft.com/office/drawing/2014/main" id="{9E3D01AC-BC0B-4327-82B1-44C580A8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2891" y="9446299"/>
            <a:ext cx="6994537" cy="412774"/>
          </a:xfrm>
        </p:spPr>
        <p:txBody>
          <a:bodyPr/>
          <a:lstStyle/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265D47-6C06-458C-AF66-2B900838D916}"/>
              </a:ext>
            </a:extLst>
          </p:cNvPr>
          <p:cNvSpPr txBox="1"/>
          <p:nvPr/>
        </p:nvSpPr>
        <p:spPr>
          <a:xfrm>
            <a:off x="2346722" y="309135"/>
            <a:ext cx="4143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6C648B"/>
                </a:solidFill>
                <a:latin typeface="Josefin Sans" pitchFamily="2" charset="0"/>
              </a:rPr>
              <a:t>YPAR in School</a:t>
            </a:r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A3CB6972-A0B3-4293-A490-93E9DC238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142" y="262148"/>
            <a:ext cx="902580" cy="86341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D69DCD-FB36-9485-F9AC-9B4601F61212}"/>
              </a:ext>
            </a:extLst>
          </p:cNvPr>
          <p:cNvSpPr txBox="1"/>
          <p:nvPr/>
        </p:nvSpPr>
        <p:spPr>
          <a:xfrm>
            <a:off x="423141" y="1585653"/>
            <a:ext cx="69261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Goal: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Observe key information about your topic by watching videos and noticing </a:t>
            </a:r>
          </a:p>
          <a:p>
            <a:r>
              <a:rPr lang="en-US" sz="120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          important patterns or details.</a:t>
            </a:r>
          </a:p>
        </p:txBody>
      </p:sp>
    </p:spTree>
    <p:extLst>
      <p:ext uri="{BB962C8B-B14F-4D97-AF65-F5344CB8AC3E}">
        <p14:creationId xmlns:p14="http://schemas.microsoft.com/office/powerpoint/2010/main" val="327249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7C13C52-2134-4884-A1B2-723AABE9B082}"/>
              </a:ext>
            </a:extLst>
          </p:cNvPr>
          <p:cNvSpPr txBox="1"/>
          <p:nvPr/>
        </p:nvSpPr>
        <p:spPr>
          <a:xfrm>
            <a:off x="839948" y="1108057"/>
            <a:ext cx="6092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Observations Worksheet </a:t>
            </a:r>
            <a:r>
              <a:rPr lang="en-US" dirty="0">
                <a:latin typeface="Georgia" panose="02040502050405020303" pitchFamily="18" charset="0"/>
              </a:rPr>
              <a:t>(cont.)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2E630ED-C365-4B2D-9E7E-B6C3C99B0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127436"/>
              </p:ext>
            </p:extLst>
          </p:nvPr>
        </p:nvGraphicFramePr>
        <p:xfrm>
          <a:off x="423141" y="1742772"/>
          <a:ext cx="6926118" cy="7578971"/>
        </p:xfrm>
        <a:graphic>
          <a:graphicData uri="http://schemas.openxmlformats.org/drawingml/2006/table">
            <a:tbl>
              <a:tblPr/>
              <a:tblGrid>
                <a:gridCol w="692630">
                  <a:extLst>
                    <a:ext uri="{9D8B030D-6E8A-4147-A177-3AD203B41FA5}">
                      <a16:colId xmlns:a16="http://schemas.microsoft.com/office/drawing/2014/main" val="445303139"/>
                    </a:ext>
                  </a:extLst>
                </a:gridCol>
                <a:gridCol w="140180">
                  <a:extLst>
                    <a:ext uri="{9D8B030D-6E8A-4147-A177-3AD203B41FA5}">
                      <a16:colId xmlns:a16="http://schemas.microsoft.com/office/drawing/2014/main" val="1450405178"/>
                    </a:ext>
                  </a:extLst>
                </a:gridCol>
                <a:gridCol w="5614349">
                  <a:extLst>
                    <a:ext uri="{9D8B030D-6E8A-4147-A177-3AD203B41FA5}">
                      <a16:colId xmlns:a16="http://schemas.microsoft.com/office/drawing/2014/main" val="3681640713"/>
                    </a:ext>
                  </a:extLst>
                </a:gridCol>
                <a:gridCol w="478959">
                  <a:extLst>
                    <a:ext uri="{9D8B030D-6E8A-4147-A177-3AD203B41FA5}">
                      <a16:colId xmlns:a16="http://schemas.microsoft.com/office/drawing/2014/main" val="2070022069"/>
                    </a:ext>
                  </a:extLst>
                </a:gridCol>
              </a:tblGrid>
              <a:tr h="911393">
                <a:tc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5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Reflect on your observations.</a:t>
                      </a:r>
                    </a:p>
                    <a:p>
                      <a:pPr marL="67437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What have you learned about your topic? How will this help you with your research? 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70266225"/>
                  </a:ext>
                </a:extLst>
              </a:tr>
              <a:tr h="396185"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88620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7445881"/>
                  </a:ext>
                </a:extLst>
              </a:tr>
              <a:tr h="5851288"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6931858"/>
                  </a:ext>
                </a:extLst>
              </a:tr>
              <a:tr h="420105"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7390" marR="57390" marT="57390" marB="573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7311037"/>
                  </a:ext>
                </a:extLst>
              </a:tr>
            </a:tbl>
          </a:graphicData>
        </a:graphic>
      </p:graphicFrame>
      <p:sp>
        <p:nvSpPr>
          <p:cNvPr id="13" name="Footer Placeholder 18">
            <a:extLst>
              <a:ext uri="{FF2B5EF4-FFF2-40B4-BE49-F238E27FC236}">
                <a16:creationId xmlns:a16="http://schemas.microsoft.com/office/drawing/2014/main" id="{9E3D01AC-BC0B-4327-82B1-44C580A8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2891" y="9446299"/>
            <a:ext cx="6994537" cy="412774"/>
          </a:xfrm>
        </p:spPr>
        <p:txBody>
          <a:bodyPr/>
          <a:lstStyle/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265D47-6C06-458C-AF66-2B900838D916}"/>
              </a:ext>
            </a:extLst>
          </p:cNvPr>
          <p:cNvSpPr txBox="1"/>
          <p:nvPr/>
        </p:nvSpPr>
        <p:spPr>
          <a:xfrm>
            <a:off x="2346722" y="309135"/>
            <a:ext cx="4143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6C648B"/>
                </a:solidFill>
                <a:latin typeface="Josefin Sans" pitchFamily="2" charset="0"/>
              </a:rPr>
              <a:t>YPAR in School</a:t>
            </a:r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A3CB6972-A0B3-4293-A490-93E9DC2382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142" y="262148"/>
            <a:ext cx="902580" cy="86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6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6504</TotalTime>
  <Words>505</Words>
  <Application>Microsoft Office PowerPoint</Application>
  <PresentationFormat>Custom</PresentationFormat>
  <Paragraphs>79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Josefin Sans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Carrick</dc:creator>
  <cp:lastModifiedBy>Alla A Karapunarly</cp:lastModifiedBy>
  <cp:revision>9</cp:revision>
  <dcterms:created xsi:type="dcterms:W3CDTF">2021-06-22T13:02:41Z</dcterms:created>
  <dcterms:modified xsi:type="dcterms:W3CDTF">2022-07-20T18:26:02Z</dcterms:modified>
</cp:coreProperties>
</file>